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4780E-8041-414D-9867-5B96C45F0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FF3D60-4CFD-440F-A4ED-CBC2F79BE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2D528-B9EC-4804-9029-64ADA073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87C8-D978-4947-BD44-8FE7754FDFB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9DDFE-5A71-4C7F-A05E-E8175B91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9456E-48AB-4FB5-A3B5-DF65AB89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0640-E708-4B22-9DB2-4572A60B7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62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D75A7-AEEE-4A93-9987-9C8426C1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21C42E-CCC5-420C-AEB8-C8BFC49E0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AFD28-2C16-476B-B85E-47FC0BF7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87C8-D978-4947-BD44-8FE7754FDFB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C102F-0220-4AD9-A5EF-AA83F6AA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1515E-AC16-4B51-B0E1-B1E0E076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0640-E708-4B22-9DB2-4572A60B7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46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7F4F2E-C2BD-4A6E-89B0-43573CB97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2AB1FB-AF9D-4A78-91AC-48082473A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A83C3-604D-4273-A1FD-5F0670A9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87C8-D978-4947-BD44-8FE7754FDFB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6A79E-01DB-4239-812F-5641220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33B14-22B9-4729-8973-E1ACA236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0640-E708-4B22-9DB2-4572A60B7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22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F6FB7-F461-4292-8D93-0553CEA4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9E2CC-55D1-4557-8E48-7550324E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86FF4-0A96-4FE6-B375-CBDA4262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87C8-D978-4947-BD44-8FE7754FDFB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D2B84-00EA-4D0D-830D-8968D463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DF434-7BBD-466F-AC8D-6F015763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0640-E708-4B22-9DB2-4572A60B7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2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EF776-DE37-4F23-8757-7EC2F723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E48D7-CCB9-47AF-86DC-038F444A4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F7562-C98B-4F11-8B3B-2F2CCC08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87C8-D978-4947-BD44-8FE7754FDFB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5E274-995A-4FD3-A355-E427FA59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0BF13-0D15-4E9E-A150-8710B437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0640-E708-4B22-9DB2-4572A60B7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61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CD61F-8510-4FE3-B230-E36B6D8D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26EE0-01FA-404B-A6FB-15FD03099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FE6157-D65A-4554-8091-2E0FB5389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D0084E-0FF0-4202-BA06-23E837D1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87C8-D978-4947-BD44-8FE7754FDFB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FBFB58-4873-4277-8475-A555B37E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5B2505-3F72-4E9D-B6C0-ECF2EDE4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0640-E708-4B22-9DB2-4572A60B7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92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56BDF-5D97-45A9-A99D-BC19F4758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581A5-4406-442A-9D21-D552AE6F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C7A375-9E52-4755-B6A3-585ACB639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6F4593-7976-4EDA-B75A-9BD264357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7AD905-F22B-478D-9D6B-2A6386897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1218BB-21D7-480A-97DB-37CF0A1B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87C8-D978-4947-BD44-8FE7754FDFB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B83776-46AB-4DE5-A6F6-650E6BF1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F29218-308A-4E9D-804A-1CD75E3F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0640-E708-4B22-9DB2-4572A60B7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4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161AC-94B6-4284-AA10-6FA3F366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497BA9-1EA0-4D42-857A-80BBFE66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87C8-D978-4947-BD44-8FE7754FDFB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0937D9-46D5-48CD-B7BE-F6552676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0A7B01-B317-45AE-AB13-4B293AAF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0640-E708-4B22-9DB2-4572A60B7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2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1E0DBF-1682-4522-8607-98904AB1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87C8-D978-4947-BD44-8FE7754FDFB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C21056-93CE-4ADB-B2F3-7038CB7F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C1F77A-DF11-45DE-85A0-E861CFAF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0640-E708-4B22-9DB2-4572A60B7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8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BC2F7-6EE0-41FE-A5ED-AF3CA50C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D6A42-9932-4156-BDCA-E50F42A35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91A968-B33F-4114-AF4D-3A67FD6B3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C4300-90B1-435A-B5C6-FFC731F5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87C8-D978-4947-BD44-8FE7754FDFB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B1440-B338-4C87-BC0B-C680B5A3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2475E2-03F7-4F38-A5C6-F799FF9C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0640-E708-4B22-9DB2-4572A60B7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8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2C8DE-3A73-45BF-A305-153B4E93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696D88-0243-436B-8C7B-10E012C7D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85A1CD-503C-4F48-A529-789E15243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9261CB-93FF-4D10-B0DE-CA324240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87C8-D978-4947-BD44-8FE7754FDFB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312620-71D0-4B8B-BED9-915FEA16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6B741-750A-476F-B92B-9D6D5846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0640-E708-4B22-9DB2-4572A60B7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83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36A6CE-CC9D-4EA1-9EF6-EA4BD0DF6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BC70B4-59DD-4C4E-8469-C850D7D74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3C252-E42C-4CA4-A2CA-86ABA7A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87C8-D978-4947-BD44-8FE7754FDFB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6ECD1-FFDC-4C55-A194-401DFC7CC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F7D26-7CE7-4DEE-96FD-EE19BB45F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F0640-E708-4B22-9DB2-4572A60B7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7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4462E5-9504-4112-BA7C-D7FF1FB2F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C50D0B-87F1-4CDB-BC98-1B605E49D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4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DFC2A1A-647C-4058-BF1C-023DF1CB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9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CDCE113-DA05-4569-B2AD-91A952B01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1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133DF0-A36C-4B1B-9DD3-9C6787F8E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9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F6B1F4D-5C5A-405E-B3DD-536D37CBD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7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38B1D5-24EB-464A-AA0C-9D02A73E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9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682DD80-9758-46A4-999E-9A1C6D6C0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2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2AE2AF-5B64-4B1A-90C6-A8C1A3E9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7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E4961F6-6B40-4B70-A08E-153297BD6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7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 sy</dc:creator>
  <cp:lastModifiedBy>s sy</cp:lastModifiedBy>
  <cp:revision>1</cp:revision>
  <dcterms:created xsi:type="dcterms:W3CDTF">2018-07-07T08:04:05Z</dcterms:created>
  <dcterms:modified xsi:type="dcterms:W3CDTF">2018-07-07T08:07:39Z</dcterms:modified>
</cp:coreProperties>
</file>