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5FEF-DA90-4381-BFAE-1014E1C84E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7BDB-D4B3-4FFA-AF9E-DFAA1C2D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62000"/>
            <a:ext cx="70104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187060" y="990600"/>
            <a:ext cx="651140" cy="751998"/>
            <a:chOff x="187060" y="990600"/>
            <a:chExt cx="651140" cy="751998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990600"/>
              <a:ext cx="152400" cy="447675"/>
              <a:chOff x="3581400" y="1752600"/>
              <a:chExt cx="152400" cy="44767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5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5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187060" y="1496377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End User</a:t>
              </a:r>
              <a:endParaRPr lang="en-US" sz="1000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94204" y="2270760"/>
            <a:ext cx="692818" cy="694372"/>
            <a:chOff x="194204" y="2270760"/>
            <a:chExt cx="692818" cy="694372"/>
          </a:xfrm>
        </p:grpSpPr>
        <p:grpSp>
          <p:nvGrpSpPr>
            <p:cNvPr id="21" name="Group 20"/>
            <p:cNvGrpSpPr/>
            <p:nvPr/>
          </p:nvGrpSpPr>
          <p:grpSpPr>
            <a:xfrm>
              <a:off x="457200" y="2270760"/>
              <a:ext cx="152400" cy="447675"/>
              <a:chOff x="3581400" y="1752600"/>
              <a:chExt cx="152400" cy="44767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22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endCxn id="22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194204" y="2718911"/>
              <a:ext cx="6928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  <a:r>
                <a:rPr lang="en-US" sz="1000" dirty="0" smtClean="0"/>
                <a:t>ustomer</a:t>
              </a:r>
              <a:endParaRPr lang="en-US" sz="10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8453" y="5029200"/>
            <a:ext cx="946093" cy="938804"/>
            <a:chOff x="98453" y="5029200"/>
            <a:chExt cx="946093" cy="938804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5029200"/>
              <a:ext cx="152400" cy="447675"/>
              <a:chOff x="3581400" y="1752600"/>
              <a:chExt cx="152400" cy="44767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6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6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36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98453" y="5567894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System </a:t>
              </a:r>
            </a:p>
            <a:p>
              <a:pPr algn="ctr"/>
              <a:r>
                <a:rPr lang="en-US" sz="1000" dirty="0" smtClean="0"/>
                <a:t>administration</a:t>
              </a:r>
              <a:endParaRPr lang="en-US" sz="10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62761" y="3707130"/>
            <a:ext cx="617477" cy="730091"/>
            <a:chOff x="262761" y="3707130"/>
            <a:chExt cx="617477" cy="730091"/>
          </a:xfrm>
        </p:grpSpPr>
        <p:grpSp>
          <p:nvGrpSpPr>
            <p:cNvPr id="28" name="Group 27"/>
            <p:cNvGrpSpPr/>
            <p:nvPr/>
          </p:nvGrpSpPr>
          <p:grpSpPr>
            <a:xfrm>
              <a:off x="495300" y="3707130"/>
              <a:ext cx="152400" cy="447675"/>
              <a:chOff x="3581400" y="1752600"/>
              <a:chExt cx="152400" cy="44767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29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29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262761" y="4191000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Vendors</a:t>
              </a:r>
              <a:endParaRPr lang="en-US" sz="10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133162" y="1071562"/>
            <a:ext cx="960519" cy="794146"/>
            <a:chOff x="8133162" y="1071562"/>
            <a:chExt cx="960519" cy="794146"/>
          </a:xfrm>
        </p:grpSpPr>
        <p:grpSp>
          <p:nvGrpSpPr>
            <p:cNvPr id="42" name="Group 41"/>
            <p:cNvGrpSpPr/>
            <p:nvPr/>
          </p:nvGrpSpPr>
          <p:grpSpPr>
            <a:xfrm>
              <a:off x="8458200" y="1071562"/>
              <a:ext cx="152400" cy="447675"/>
              <a:chOff x="3581400" y="1752600"/>
              <a:chExt cx="152400" cy="44767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3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43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8133162" y="1619487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Store Manager</a:t>
              </a:r>
              <a:endParaRPr lang="en-US" sz="10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8227321" y="3663315"/>
            <a:ext cx="766557" cy="749646"/>
            <a:chOff x="8227321" y="3663315"/>
            <a:chExt cx="766557" cy="749646"/>
          </a:xfrm>
        </p:grpSpPr>
        <p:grpSp>
          <p:nvGrpSpPr>
            <p:cNvPr id="56" name="Group 55"/>
            <p:cNvGrpSpPr/>
            <p:nvPr/>
          </p:nvGrpSpPr>
          <p:grpSpPr>
            <a:xfrm>
              <a:off x="8458200" y="3663315"/>
              <a:ext cx="152400" cy="447675"/>
              <a:chOff x="3581400" y="1752600"/>
              <a:chExt cx="152400" cy="44767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7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endCxn id="57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8227321" y="4166740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Sales Team</a:t>
              </a:r>
              <a:endParaRPr lang="en-US" sz="10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27321" y="2301240"/>
            <a:ext cx="671979" cy="837009"/>
            <a:chOff x="8227321" y="2301240"/>
            <a:chExt cx="671979" cy="837009"/>
          </a:xfrm>
        </p:grpSpPr>
        <p:grpSp>
          <p:nvGrpSpPr>
            <p:cNvPr id="49" name="Group 48"/>
            <p:cNvGrpSpPr/>
            <p:nvPr/>
          </p:nvGrpSpPr>
          <p:grpSpPr>
            <a:xfrm>
              <a:off x="8481060" y="2301240"/>
              <a:ext cx="152400" cy="447675"/>
              <a:chOff x="3581400" y="1752600"/>
              <a:chExt cx="152400" cy="44767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50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50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0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8227321" y="289202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Shoppers</a:t>
              </a:r>
              <a:endParaRPr lang="en-US" sz="10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8363148" y="5072062"/>
            <a:ext cx="418704" cy="808193"/>
            <a:chOff x="8363148" y="5072062"/>
            <a:chExt cx="418704" cy="808193"/>
          </a:xfrm>
        </p:grpSpPr>
        <p:grpSp>
          <p:nvGrpSpPr>
            <p:cNvPr id="63" name="Group 62"/>
            <p:cNvGrpSpPr/>
            <p:nvPr/>
          </p:nvGrpSpPr>
          <p:grpSpPr>
            <a:xfrm>
              <a:off x="8481060" y="5072062"/>
              <a:ext cx="152400" cy="447675"/>
              <a:chOff x="3581400" y="1752600"/>
              <a:chExt cx="152400" cy="44767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>
                <a:stCxn id="64" idx="4"/>
              </p:cNvCxnSpPr>
              <p:nvPr/>
            </p:nvCxnSpPr>
            <p:spPr>
              <a:xfrm>
                <a:off x="3657600" y="1905000"/>
                <a:ext cx="0" cy="228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endCxn id="64" idx="4"/>
              </p:cNvCxnSpPr>
              <p:nvPr/>
            </p:nvCxnSpPr>
            <p:spPr>
              <a:xfrm flipV="1">
                <a:off x="35814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64" idx="4"/>
              </p:cNvCxnSpPr>
              <p:nvPr/>
            </p:nvCxnSpPr>
            <p:spPr>
              <a:xfrm flipH="1" flipV="1">
                <a:off x="3657600" y="1905000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35814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57600" y="2124075"/>
                <a:ext cx="76200" cy="76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8363148" y="5634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BOD</a:t>
              </a:r>
              <a:endParaRPr lang="en-US" sz="10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828800" y="1371600"/>
            <a:ext cx="1524000" cy="304800"/>
            <a:chOff x="1828800" y="1371600"/>
            <a:chExt cx="1524000" cy="304800"/>
          </a:xfrm>
        </p:grpSpPr>
        <p:sp>
          <p:nvSpPr>
            <p:cNvPr id="78" name="Rectangle 77"/>
            <p:cNvSpPr/>
            <p:nvPr/>
          </p:nvSpPr>
          <p:spPr>
            <a:xfrm>
              <a:off x="1828800" y="1371600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90502" y="1402556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Product catalog</a:t>
              </a:r>
              <a:endParaRPr lang="en-US" sz="1000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828800" y="2069783"/>
            <a:ext cx="1524000" cy="304800"/>
            <a:chOff x="1828800" y="2069783"/>
            <a:chExt cx="1524000" cy="304800"/>
          </a:xfrm>
        </p:grpSpPr>
        <p:sp>
          <p:nvSpPr>
            <p:cNvPr id="80" name="Rectangle 79"/>
            <p:cNvSpPr/>
            <p:nvPr/>
          </p:nvSpPr>
          <p:spPr>
            <a:xfrm>
              <a:off x="1828800" y="2069783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90502" y="2100739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Shopping Cart</a:t>
              </a:r>
              <a:endParaRPr lang="en-US" sz="10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691298" y="2744628"/>
            <a:ext cx="1524000" cy="304800"/>
            <a:chOff x="4691298" y="2744628"/>
            <a:chExt cx="1524000" cy="304800"/>
          </a:xfrm>
        </p:grpSpPr>
        <p:sp>
          <p:nvSpPr>
            <p:cNvPr id="82" name="Rectangle 81"/>
            <p:cNvSpPr/>
            <p:nvPr/>
          </p:nvSpPr>
          <p:spPr>
            <a:xfrm>
              <a:off x="4691298" y="2744628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53000" y="2775584"/>
              <a:ext cx="1072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Order Processing</a:t>
              </a:r>
              <a:endParaRPr lang="en-US" sz="10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321408" y="3709035"/>
            <a:ext cx="1524000" cy="304800"/>
            <a:chOff x="4321408" y="3709035"/>
            <a:chExt cx="1524000" cy="304800"/>
          </a:xfrm>
        </p:grpSpPr>
        <p:sp>
          <p:nvSpPr>
            <p:cNvPr id="84" name="Rectangle 83"/>
            <p:cNvSpPr/>
            <p:nvPr/>
          </p:nvSpPr>
          <p:spPr>
            <a:xfrm>
              <a:off x="4321408" y="3709035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3110" y="3739991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Membership</a:t>
              </a:r>
              <a:endParaRPr lang="en-US" sz="10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843698" y="4565868"/>
            <a:ext cx="1524000" cy="304800"/>
            <a:chOff x="4843698" y="4565868"/>
            <a:chExt cx="1524000" cy="304800"/>
          </a:xfrm>
        </p:grpSpPr>
        <p:sp>
          <p:nvSpPr>
            <p:cNvPr id="86" name="Rectangle 85"/>
            <p:cNvSpPr/>
            <p:nvPr/>
          </p:nvSpPr>
          <p:spPr>
            <a:xfrm>
              <a:off x="4843698" y="4565868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76192" y="4596824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MIS</a:t>
              </a:r>
              <a:endParaRPr lang="en-US" sz="10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420195" y="5286375"/>
            <a:ext cx="1524000" cy="304800"/>
            <a:chOff x="5420195" y="5286375"/>
            <a:chExt cx="1524000" cy="304800"/>
          </a:xfrm>
        </p:grpSpPr>
        <p:sp>
          <p:nvSpPr>
            <p:cNvPr id="88" name="Rectangle 87"/>
            <p:cNvSpPr/>
            <p:nvPr/>
          </p:nvSpPr>
          <p:spPr>
            <a:xfrm>
              <a:off x="5420195" y="5286375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851008" y="5326379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Charting</a:t>
              </a:r>
              <a:endParaRPr lang="en-US" sz="10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179915" y="5289232"/>
            <a:ext cx="1524000" cy="304800"/>
            <a:chOff x="3179915" y="5289232"/>
            <a:chExt cx="1524000" cy="304800"/>
          </a:xfrm>
        </p:grpSpPr>
        <p:sp>
          <p:nvSpPr>
            <p:cNvPr id="90" name="Rectangle 89"/>
            <p:cNvSpPr/>
            <p:nvPr/>
          </p:nvSpPr>
          <p:spPr>
            <a:xfrm>
              <a:off x="3179915" y="5289232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52800" y="5320188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Health Monitoring</a:t>
              </a:r>
              <a:endParaRPr lang="en-US" sz="10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828800" y="4599681"/>
            <a:ext cx="1524000" cy="304800"/>
            <a:chOff x="1828800" y="4599681"/>
            <a:chExt cx="1524000" cy="304800"/>
          </a:xfrm>
        </p:grpSpPr>
        <p:sp>
          <p:nvSpPr>
            <p:cNvPr id="92" name="Rectangle 91"/>
            <p:cNvSpPr/>
            <p:nvPr/>
          </p:nvSpPr>
          <p:spPr>
            <a:xfrm>
              <a:off x="1828800" y="4599681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74848" y="4650698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Shipping</a:t>
              </a:r>
              <a:endParaRPr lang="en-US" sz="10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828800" y="3538538"/>
            <a:ext cx="1524000" cy="304800"/>
            <a:chOff x="1828800" y="3538538"/>
            <a:chExt cx="1524000" cy="304800"/>
          </a:xfrm>
        </p:grpSpPr>
        <p:sp>
          <p:nvSpPr>
            <p:cNvPr id="94" name="Rectangle 93"/>
            <p:cNvSpPr/>
            <p:nvPr/>
          </p:nvSpPr>
          <p:spPr>
            <a:xfrm>
              <a:off x="1828800" y="3538538"/>
              <a:ext cx="1524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1200" y="3569494"/>
              <a:ext cx="1228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Payment Processing</a:t>
              </a:r>
              <a:endParaRPr lang="en-US" sz="1000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685800" y="1223962"/>
            <a:ext cx="1066800" cy="295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2"/>
            <a:endCxn id="80" idx="0"/>
          </p:cNvCxnSpPr>
          <p:nvPr/>
        </p:nvCxnSpPr>
        <p:spPr>
          <a:xfrm>
            <a:off x="2590800" y="1676400"/>
            <a:ext cx="0" cy="3933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85800" y="1648777"/>
            <a:ext cx="1066800" cy="8505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85800" y="2499360"/>
            <a:ext cx="3886200" cy="397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94" idx="0"/>
          </p:cNvCxnSpPr>
          <p:nvPr/>
        </p:nvCxnSpPr>
        <p:spPr>
          <a:xfrm>
            <a:off x="685800" y="2491740"/>
            <a:ext cx="1905000" cy="1046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2" idx="0"/>
            <a:endCxn id="80" idx="3"/>
          </p:cNvCxnSpPr>
          <p:nvPr/>
        </p:nvCxnSpPr>
        <p:spPr>
          <a:xfrm flipH="1" flipV="1">
            <a:off x="3352800" y="2222183"/>
            <a:ext cx="2100498" cy="522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92" idx="0"/>
          </p:cNvCxnSpPr>
          <p:nvPr/>
        </p:nvCxnSpPr>
        <p:spPr>
          <a:xfrm>
            <a:off x="762000" y="3930015"/>
            <a:ext cx="1828800" cy="669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0" idx="1"/>
          </p:cNvCxnSpPr>
          <p:nvPr/>
        </p:nvCxnSpPr>
        <p:spPr>
          <a:xfrm>
            <a:off x="762000" y="5410200"/>
            <a:ext cx="2417915" cy="31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82" idx="3"/>
          </p:cNvCxnSpPr>
          <p:nvPr/>
        </p:nvCxnSpPr>
        <p:spPr>
          <a:xfrm flipH="1" flipV="1">
            <a:off x="6215298" y="2897028"/>
            <a:ext cx="2242902" cy="9463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86" idx="3"/>
          </p:cNvCxnSpPr>
          <p:nvPr/>
        </p:nvCxnSpPr>
        <p:spPr>
          <a:xfrm flipH="1" flipV="1">
            <a:off x="6367698" y="4718268"/>
            <a:ext cx="2090503" cy="620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5083408" y="3049428"/>
            <a:ext cx="369890" cy="659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6" idx="0"/>
            <a:endCxn id="84" idx="2"/>
          </p:cNvCxnSpPr>
          <p:nvPr/>
        </p:nvCxnSpPr>
        <p:spPr>
          <a:xfrm flipH="1" flipV="1">
            <a:off x="5083408" y="4013835"/>
            <a:ext cx="522290" cy="552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7" idx="2"/>
            <a:endCxn id="88" idx="0"/>
          </p:cNvCxnSpPr>
          <p:nvPr/>
        </p:nvCxnSpPr>
        <p:spPr>
          <a:xfrm>
            <a:off x="5568713" y="4843045"/>
            <a:ext cx="613482" cy="4433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2" idx="3"/>
            <a:endCxn id="84" idx="1"/>
          </p:cNvCxnSpPr>
          <p:nvPr/>
        </p:nvCxnSpPr>
        <p:spPr>
          <a:xfrm flipV="1">
            <a:off x="3352800" y="3861435"/>
            <a:ext cx="968608" cy="890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78" idx="3"/>
          </p:cNvCxnSpPr>
          <p:nvPr/>
        </p:nvCxnSpPr>
        <p:spPr>
          <a:xfrm flipH="1">
            <a:off x="3352800" y="1338262"/>
            <a:ext cx="5010348" cy="185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610179" y="1752600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uses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45587" y="2322016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uses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804465" y="4314110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uses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76192" y="4138135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uses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50014" y="3314044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uses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23144" y="4935379"/>
            <a:ext cx="6062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extends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2020-11-19T10:01:54Z</dcterms:created>
  <dcterms:modified xsi:type="dcterms:W3CDTF">2020-11-19T11:16:36Z</dcterms:modified>
</cp:coreProperties>
</file>