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Edunet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Foundation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Jadhav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Shital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Arjun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Government College Of Engineering And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Researh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Avasari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Khurd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Pune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Githhub</a:t>
            </a:r>
            <a:r>
              <a:rPr lang="en-GB" dirty="0"/>
              <a:t> :https://github.com/shital1-23/</a:t>
            </a:r>
            <a:r>
              <a:rPr lang="en-GB" dirty="0" err="1"/>
              <a:t>Cybersecurity.git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23" y="878002"/>
            <a:ext cx="11029616" cy="117060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4" y="701300"/>
            <a:ext cx="9407769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>
                <a:solidFill>
                  <a:srgbClr val="0F0F0F"/>
                </a:solidFill>
                <a:ea typeface="+mn-lt"/>
                <a:cs typeface="+mn-lt"/>
              </a:rPr>
              <a:t>Secure  Data  Hiding  In  Images  Using                    Steganography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4" y="702155"/>
            <a:ext cx="11215154" cy="74857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78" y="1107831"/>
            <a:ext cx="11613485" cy="54643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800" b="1" u="sng" dirty="0" smtClean="0">
                <a:solidFill>
                  <a:schemeClr val="tx1"/>
                </a:solidFill>
              </a:rPr>
              <a:t>Platform</a:t>
            </a:r>
            <a:r>
              <a:rPr lang="en-GB" sz="2800" b="1" dirty="0" smtClean="0"/>
              <a:t> : </a:t>
            </a:r>
            <a:r>
              <a:rPr lang="en-GB" sz="2800" b="1" dirty="0" smtClean="0">
                <a:solidFill>
                  <a:schemeClr val="tx1"/>
                </a:solidFill>
              </a:rPr>
              <a:t>VS</a:t>
            </a:r>
            <a:r>
              <a:rPr lang="en-GB" sz="2800" b="1" dirty="0" smtClean="0"/>
              <a:t> </a:t>
            </a:r>
            <a:r>
              <a:rPr lang="en-GB" sz="2800" b="1" dirty="0" smtClean="0">
                <a:solidFill>
                  <a:schemeClr val="tx1"/>
                </a:solidFill>
              </a:rPr>
              <a:t>code</a:t>
            </a:r>
          </a:p>
          <a:p>
            <a:pPr marL="0" indent="0">
              <a:buNone/>
            </a:pPr>
            <a:r>
              <a:rPr lang="en-GB" sz="2800" b="1" u="sng" dirty="0">
                <a:solidFill>
                  <a:schemeClr val="tx1"/>
                </a:solidFill>
              </a:rPr>
              <a:t>Libraries</a:t>
            </a:r>
            <a:r>
              <a:rPr lang="en-GB" sz="2800" b="1" dirty="0"/>
              <a:t> </a:t>
            </a:r>
            <a:r>
              <a:rPr lang="en-GB" sz="2800" b="1" dirty="0" smtClean="0"/>
              <a:t>:  </a:t>
            </a:r>
            <a:r>
              <a:rPr lang="en-GB" sz="2800" b="1" dirty="0" smtClean="0">
                <a:solidFill>
                  <a:schemeClr val="tx1"/>
                </a:solidFill>
              </a:rPr>
              <a:t>Pillow </a:t>
            </a:r>
            <a:r>
              <a:rPr lang="en-GB" sz="2800" b="1" dirty="0">
                <a:solidFill>
                  <a:schemeClr val="tx1"/>
                </a:solidFill>
              </a:rPr>
              <a:t>(PIL)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  <a:endParaRPr lang="en-GB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                A </a:t>
            </a:r>
            <a:r>
              <a:rPr lang="en-GB" sz="2800" dirty="0">
                <a:solidFill>
                  <a:schemeClr val="tx1"/>
                </a:solidFill>
              </a:rPr>
              <a:t>more user-friendly image processing library that is used for basic image operations like opening, editing, and saving </a:t>
            </a:r>
            <a:r>
              <a:rPr lang="en-GB" sz="2800" dirty="0" smtClean="0">
                <a:solidFill>
                  <a:schemeClr val="tx1"/>
                </a:solidFill>
              </a:rPr>
              <a:t>images.</a:t>
            </a:r>
            <a:endParaRPr lang="en-GB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tx1"/>
                </a:solidFill>
              </a:rPr>
              <a:t>   </a:t>
            </a:r>
            <a:r>
              <a:rPr lang="en-GB" sz="2800" b="1" dirty="0" err="1" smtClean="0">
                <a:solidFill>
                  <a:schemeClr val="tx1"/>
                </a:solidFill>
              </a:rPr>
              <a:t>Stegano</a:t>
            </a:r>
            <a:r>
              <a:rPr lang="en-GB" sz="2800" dirty="0" smtClean="0">
                <a:solidFill>
                  <a:schemeClr val="tx1"/>
                </a:solidFill>
              </a:rPr>
              <a:t>:              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smtClean="0">
                <a:solidFill>
                  <a:schemeClr val="tx1"/>
                </a:solidFill>
              </a:rPr>
              <a:t>           </a:t>
            </a:r>
            <a:r>
              <a:rPr lang="en-GB" sz="2800" dirty="0">
                <a:solidFill>
                  <a:schemeClr val="tx1"/>
                </a:solidFill>
              </a:rPr>
              <a:t>A Python library specifically designed for steganography tasks. It includes simple implementations of popular steganography algorithms like LSB</a:t>
            </a:r>
            <a:r>
              <a:rPr lang="en-GB" sz="2800" dirty="0"/>
              <a:t>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15462"/>
            <a:ext cx="11029616" cy="89681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smtClean="0">
                <a:solidFill>
                  <a:schemeClr val="tx1"/>
                </a:solidFill>
              </a:rPr>
              <a:t> 1.   Advanced </a:t>
            </a:r>
            <a:r>
              <a:rPr lang="en-GB" sz="2400" b="1" dirty="0">
                <a:solidFill>
                  <a:schemeClr val="tx1"/>
                </a:solidFill>
              </a:rPr>
              <a:t>Encryption and Compression Integration</a:t>
            </a:r>
            <a:r>
              <a:rPr lang="en-GB" sz="24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400" b="1" dirty="0" smtClean="0">
                <a:solidFill>
                  <a:schemeClr val="tx1"/>
                </a:solidFill>
              </a:rPr>
              <a:t> 2.  Secure </a:t>
            </a:r>
            <a:r>
              <a:rPr lang="en-GB" sz="2400" b="1" dirty="0">
                <a:solidFill>
                  <a:schemeClr val="tx1"/>
                </a:solidFill>
              </a:rPr>
              <a:t>Data Transmission and Storage</a:t>
            </a:r>
            <a:endParaRPr lang="en-GB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chemeClr val="tx1"/>
                </a:solidFill>
              </a:rPr>
              <a:t>3.  Hybrid </a:t>
            </a:r>
            <a:r>
              <a:rPr lang="en-IN" sz="2400" b="1" dirty="0">
                <a:solidFill>
                  <a:schemeClr val="tx1"/>
                </a:solidFill>
              </a:rPr>
              <a:t>Steganography Techniques</a:t>
            </a:r>
            <a:r>
              <a:rPr lang="en-IN" sz="24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</a:rPr>
              <a:t>4.  </a:t>
            </a:r>
            <a:r>
              <a:rPr lang="en-GB" sz="2400" b="1" dirty="0">
                <a:solidFill>
                  <a:schemeClr val="tx1"/>
                </a:solidFill>
              </a:rPr>
              <a:t>Robustness Against Image Manipulation</a:t>
            </a:r>
            <a:r>
              <a:rPr lang="en-GB" sz="24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 5.  </a:t>
            </a:r>
            <a:r>
              <a:rPr lang="en-IN" sz="2400" b="1" dirty="0" err="1" smtClean="0">
                <a:solidFill>
                  <a:schemeClr val="tx1"/>
                </a:solidFill>
              </a:rPr>
              <a:t>Stego</a:t>
            </a:r>
            <a:r>
              <a:rPr lang="en-IN" sz="2400" b="1" dirty="0" smtClean="0">
                <a:solidFill>
                  <a:schemeClr val="tx1"/>
                </a:solidFill>
              </a:rPr>
              <a:t>-image </a:t>
            </a:r>
            <a:r>
              <a:rPr lang="en-IN" sz="2400" b="1" dirty="0">
                <a:solidFill>
                  <a:schemeClr val="tx1"/>
                </a:solidFill>
              </a:rPr>
              <a:t>Quality Preservation</a:t>
            </a:r>
            <a:r>
              <a:rPr lang="en-IN" sz="24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 6.  Multi-layered </a:t>
            </a:r>
            <a:r>
              <a:rPr lang="en-IN" sz="2400" b="1" dirty="0">
                <a:solidFill>
                  <a:schemeClr val="tx1"/>
                </a:solidFill>
              </a:rPr>
              <a:t>Data Hiding</a:t>
            </a:r>
            <a:r>
              <a:rPr lang="en-IN" sz="24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</a:rPr>
              <a:t> 7.  Real-time </a:t>
            </a:r>
            <a:r>
              <a:rPr lang="en-IN" sz="2400" b="1" dirty="0">
                <a:solidFill>
                  <a:schemeClr val="tx1"/>
                </a:solidFill>
              </a:rPr>
              <a:t>Hiding and Extraction: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465992"/>
            <a:ext cx="11029616" cy="817684"/>
          </a:xfrm>
        </p:spPr>
        <p:txBody>
          <a:bodyPr/>
          <a:lstStyle/>
          <a:p>
            <a:r>
              <a:rPr lang="en-IN" sz="3200" dirty="0">
                <a:solidFill>
                  <a:schemeClr val="accent1"/>
                </a:solidFill>
              </a:rPr>
              <a:t>End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3200" dirty="0">
                <a:solidFill>
                  <a:schemeClr val="accent1"/>
                </a:solidFill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Individuals (Personal Use</a:t>
            </a:r>
            <a:r>
              <a:rPr lang="en-IN" sz="20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Businesses and </a:t>
            </a:r>
            <a:r>
              <a:rPr lang="en-IN" sz="2000" b="1" dirty="0" smtClean="0">
                <a:solidFill>
                  <a:schemeClr val="tx1"/>
                </a:solidFill>
              </a:rPr>
              <a:t>Corporations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Government </a:t>
            </a:r>
            <a:r>
              <a:rPr lang="en-IN" sz="2000" b="1" dirty="0" smtClean="0">
                <a:solidFill>
                  <a:schemeClr val="tx1"/>
                </a:solidFill>
              </a:rPr>
              <a:t>Agencies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Academics and </a:t>
            </a:r>
            <a:r>
              <a:rPr lang="en-IN" sz="2000" b="1" dirty="0" smtClean="0">
                <a:solidFill>
                  <a:schemeClr val="tx1"/>
                </a:solidFill>
              </a:rPr>
              <a:t>Researchers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Cybersecurity </a:t>
            </a:r>
            <a:r>
              <a:rPr lang="en-IN" sz="2000" b="1" dirty="0" smtClean="0">
                <a:solidFill>
                  <a:schemeClr val="tx1"/>
                </a:solidFill>
              </a:rPr>
              <a:t>Professionals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Cloud and Data Storage </a:t>
            </a:r>
            <a:r>
              <a:rPr lang="en-GB" sz="2000" b="1" dirty="0" smtClean="0">
                <a:solidFill>
                  <a:schemeClr val="tx1"/>
                </a:solidFill>
              </a:rPr>
              <a:t>Providers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Media and Entertainment </a:t>
            </a:r>
            <a:r>
              <a:rPr lang="en-IN" sz="2000" b="1" dirty="0" smtClean="0">
                <a:solidFill>
                  <a:schemeClr val="tx1"/>
                </a:solidFill>
              </a:rPr>
              <a:t>Industry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Cryptographers and Security </a:t>
            </a:r>
            <a:r>
              <a:rPr lang="en-IN" sz="2000" b="1" dirty="0" smtClean="0">
                <a:solidFill>
                  <a:schemeClr val="tx1"/>
                </a:solidFill>
              </a:rPr>
              <a:t>Enthusiasts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Educational </a:t>
            </a:r>
            <a:r>
              <a:rPr lang="en-IN" sz="2000" b="1" dirty="0" smtClean="0">
                <a:solidFill>
                  <a:schemeClr val="tx1"/>
                </a:solidFill>
              </a:rPr>
              <a:t>Institutions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62" y="1143000"/>
            <a:ext cx="8971451" cy="533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697523"/>
            <a:ext cx="8353425" cy="550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8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000" dirty="0" smtClean="0"/>
              <a:t>                     This </a:t>
            </a:r>
            <a:r>
              <a:rPr lang="en-GB" sz="2000" dirty="0"/>
              <a:t>project successfully addresses the problem of secure data transmission by employing steganography in combination with encryption and compression techniques to hide data within images in a way that is both invisible and secure. The system ensures that sensitive information is protected from unauthorized access and detection while maintaining the integrity and visual quality of the image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 smtClean="0"/>
              <a:t>                     The </a:t>
            </a:r>
            <a:r>
              <a:rPr lang="en-GB" sz="2000" dirty="0"/>
              <a:t>ability to securely store and transmit data without detection has wide-ranging applications, from personal privacy to corporate security, and it contributes to the ongoing advancement in data protection technologies. By offering a solution that balances security, efficiency, and usability, this project provides a meaningful tool for anyone needing a discreet and secure way to transmit or store sensitive information in the digital world.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                    This </a:t>
            </a:r>
            <a:r>
              <a:rPr lang="en-GB" sz="2000" dirty="0"/>
              <a:t>project lays a strong foundation for future research and development in the field of secure digital communication, offering the potential for integration into larger systems for data privacy, cybersecurity, and digital forensics.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fadb41d3-f9cb-40fb-903c-8cacaba95bb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122</TotalTime>
  <Words>367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32</cp:revision>
  <dcterms:created xsi:type="dcterms:W3CDTF">2021-05-26T16:50:10Z</dcterms:created>
  <dcterms:modified xsi:type="dcterms:W3CDTF">2025-02-26T09:27:32Z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