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sldIdLst>
    <p:sldId id="256" r:id="rId2"/>
    <p:sldId id="312" r:id="rId3"/>
    <p:sldId id="261" r:id="rId4"/>
    <p:sldId id="313" r:id="rId5"/>
    <p:sldId id="330" r:id="rId6"/>
    <p:sldId id="294" r:id="rId7"/>
    <p:sldId id="293" r:id="rId8"/>
    <p:sldId id="295" r:id="rId9"/>
    <p:sldId id="296" r:id="rId10"/>
    <p:sldId id="297" r:id="rId11"/>
    <p:sldId id="298" r:id="rId12"/>
    <p:sldId id="329" r:id="rId13"/>
    <p:sldId id="31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E101"/>
    <a:srgbClr val="FFCC66"/>
    <a:srgbClr val="FF99CC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2" autoAdjust="0"/>
    <p:restoredTop sz="94660"/>
  </p:normalViewPr>
  <p:slideViewPr>
    <p:cSldViewPr>
      <p:cViewPr varScale="1">
        <p:scale>
          <a:sx n="106" d="100"/>
          <a:sy n="106" d="100"/>
        </p:scale>
        <p:origin x="710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B3392-12B4-4470-AEF6-E777FEA9AE37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B8BC-A629-46EC-9BC5-92B8CADDA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08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CA27C82-407C-F800-F8B0-353DF7D0D0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7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1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D80CB-F830-D399-5896-95BB63AF103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164269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000F8FB-229B-B27F-EBD4-DD7F76775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60465"/>
            <a:ext cx="6619244" cy="935086"/>
          </a:xfrm>
        </p:spPr>
        <p:txBody>
          <a:bodyPr/>
          <a:lstStyle/>
          <a:p>
            <a:pPr algn="ctr"/>
            <a:r>
              <a:rPr lang="en-US" sz="3600" dirty="0"/>
              <a:t>Expense Reimburse System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53477DC-821B-62DF-3913-EEAC12937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181350"/>
            <a:ext cx="6619244" cy="6460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Submitted By Shital Moradiya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5571"/>
            <a:ext cx="7053542" cy="10503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</a:rPr>
              <a:t>View All Requests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88160-C6B2-4DBF-BF07-5E4070433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0151"/>
            <a:ext cx="8839200" cy="3733800"/>
          </a:xfrm>
        </p:spPr>
      </p:pic>
    </p:spTree>
    <p:extLst>
      <p:ext uri="{BB962C8B-B14F-4D97-AF65-F5344CB8AC3E}">
        <p14:creationId xmlns:p14="http://schemas.microsoft.com/office/powerpoint/2010/main" val="100817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CRUD OPERATION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3C9DAD-1149-424C-48CE-827A49149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3951"/>
            <a:ext cx="8991600" cy="3810000"/>
          </a:xfrm>
        </p:spPr>
      </p:pic>
    </p:spTree>
    <p:extLst>
      <p:ext uri="{BB962C8B-B14F-4D97-AF65-F5344CB8AC3E}">
        <p14:creationId xmlns:p14="http://schemas.microsoft.com/office/powerpoint/2010/main" val="152718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294477"/>
            <a:ext cx="8839200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In the future, when a user tries to log in with an ID and Password, those data will match with the database and then show a message and move to the dashboard.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Users can perform CRUD Operations.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Upload receipt of the reimbursement.</a:t>
            </a:r>
          </a:p>
          <a:p>
            <a:pPr lvl="0"/>
            <a:endParaRPr lang="en-IN" sz="1600" dirty="0">
              <a:solidFill>
                <a:schemeClr val="tx1"/>
              </a:solidFill>
            </a:endParaRPr>
          </a:p>
          <a:p>
            <a:pPr lvl="0"/>
            <a:r>
              <a:rPr lang="en-IN" sz="1600" dirty="0">
                <a:solidFill>
                  <a:schemeClr val="tx1"/>
                </a:solidFill>
              </a:rPr>
              <a:t>Manager: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View Image.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Register a new user and data is saved in the database.</a:t>
            </a:r>
          </a:p>
          <a:p>
            <a:pPr lvl="0"/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 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914E4-80B4-1C6A-6F0F-E6180342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632012"/>
          </a:xfrm>
        </p:spPr>
        <p:txBody>
          <a:bodyPr/>
          <a:lstStyle/>
          <a:p>
            <a:pPr algn="ctr"/>
            <a:r>
              <a:rPr lang="en-US" dirty="0"/>
              <a:t>To Be Working On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mjg\New Folder (2)\pics\New Folder\thank-you.png"/>
          <p:cNvPicPr/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05000" y="1200150"/>
            <a:ext cx="5029200" cy="3535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78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885950"/>
            <a:ext cx="8839200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Executive Summary The Expense Reimbursement System (ERS) will manage the process of reimbursing employees for expenses incurred while on company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All employees in the company can log in and submit requests for reimbursement and view their past tickets and pending requests.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Finance managers can log in and view all reimbursement requests and history for all employees in the company. Finance managers are authorized to approve and deny requests for expense reimbursement.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Reimbursement Statuses Reimbursement has the following statuses: Approved, Pending, and Denied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Reimbursement Types Employees must select the type of reimbursement as LODGING, TRAVEL, FOOD, or OTHER.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Technical Requirements The back-end system shall use JDB.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The middle tier shall use JSP/Servlet technology for dynamic Web application development.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Passwords shall be encrypted in Java and securely stored in the database.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BB86E-DC86-53AC-A07F-886E280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337"/>
            <a:ext cx="7053542" cy="708212"/>
          </a:xfrm>
        </p:spPr>
        <p:txBody>
          <a:bodyPr/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Expense Reimbursement System</a:t>
            </a:r>
            <a:b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70564"/>
              </p:ext>
            </p:extLst>
          </p:nvPr>
        </p:nvGraphicFramePr>
        <p:xfrm>
          <a:off x="1843087" y="1733550"/>
          <a:ext cx="5457825" cy="211264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400" dirty="0"/>
                        <a:t>Project Title</a:t>
                      </a:r>
                      <a:endParaRPr lang="en-US" sz="11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Expense Reimbursement System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400" dirty="0"/>
                        <a:t>Company Name</a:t>
                      </a:r>
                      <a:endParaRPr lang="en-US" sz="11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Shruti"/>
                        </a:rPr>
                        <a:t>Revature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400" dirty="0"/>
                        <a:t>Development Tools</a:t>
                      </a:r>
                      <a:endParaRPr lang="en-US" sz="11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400" dirty="0">
                          <a:latin typeface="Calibri"/>
                          <a:ea typeface="Calibri"/>
                          <a:cs typeface="Shruti"/>
                        </a:rPr>
                        <a:t>Tomcat Server</a:t>
                      </a:r>
                      <a:endParaRPr lang="en-US" sz="11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400"/>
                        <a:t>Operating System</a:t>
                      </a:r>
                      <a:endParaRPr lang="en-US" sz="11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400" dirty="0"/>
                        <a:t>Windows based Operating System</a:t>
                      </a:r>
                      <a:endParaRPr lang="en-US" sz="11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Programming language and Scripting language</a:t>
                      </a:r>
                      <a:endParaRPr lang="en-US" sz="11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400" dirty="0"/>
                        <a:t>JAVA, Servlets, JDBC, SQL, Bootstrap, Log4J Environment, HTML, CSS, JavaScript, </a:t>
                      </a:r>
                      <a:r>
                        <a:rPr lang="en-IN" sz="1400" dirty="0" err="1"/>
                        <a:t>JQuery</a:t>
                      </a:r>
                      <a:endParaRPr lang="en-US" sz="11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3A8B2-8B6B-DD8F-EA32-65611DC1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947"/>
            <a:ext cx="8229600" cy="48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AFCF60-ADB7-EB98-1B3B-6BEE9A378BC4}"/>
              </a:ext>
            </a:extLst>
          </p:cNvPr>
          <p:cNvSpPr txBox="1"/>
          <p:nvPr/>
        </p:nvSpPr>
        <p:spPr>
          <a:xfrm>
            <a:off x="152400" y="1352550"/>
            <a:ext cx="4419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CREATE TABLE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ers_reimbursement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NUMBER NOT NULL,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reimb_status_id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NUMBER,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reimb_date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TIMESTAMP,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reimb_firstname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VARCHAR2(250),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reimb_lastname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VARCHAR2(250),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reimb_username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NUMBER,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reimb_city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VARCHAR2(250),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reimb_state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VARCHAR2(250),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reimb_zip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NUMBER,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reimb_amount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NUMBER,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reimb_type_id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NUMBER NOT NULL,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reimb_file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BLOB,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CONSTRAINT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ers_reimbursement_pk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PRIMARY KEY(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46E87-FA30-12BF-F403-5E87BDC4C507}"/>
              </a:ext>
            </a:extLst>
          </p:cNvPr>
          <p:cNvSpPr txBox="1"/>
          <p:nvPr/>
        </p:nvSpPr>
        <p:spPr>
          <a:xfrm>
            <a:off x="4724400" y="1200150"/>
            <a:ext cx="41364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-- Current reimbursement statuses: APPROVED, PENDING and DENIED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CREATE TABLE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ers_reimbursement_status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reimb_status_id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NUMBER       NOT NULL,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reimb_status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   VARCHAR2(10) NOT NULL,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CONSTRAINT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reimb_status_pk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PRIMARY KEY 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reimb_status_id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-- Current reimbursement types: LODGING, TRAVEL, FOOD or OTHER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CREATE TABLE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ers_reimbursement_type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reimb_type_id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NUMBER       NOT NULL,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reimb_type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   VARCHAR2(10) NOT NULL,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CONSTRAINT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reimb_type_pk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PRIMARY KEY 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reimb_type_id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71F6BC-37C5-AB20-DE11-55DCE121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Table</a:t>
            </a:r>
          </a:p>
        </p:txBody>
      </p:sp>
    </p:spTree>
    <p:extLst>
      <p:ext uri="{BB962C8B-B14F-4D97-AF65-F5344CB8AC3E}">
        <p14:creationId xmlns:p14="http://schemas.microsoft.com/office/powerpoint/2010/main" val="287929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00E24-6DEE-1D94-326A-699E061B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65"/>
            <a:ext cx="9144000" cy="49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3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5B9CAF-32F1-3E18-0B6E-C981B174FD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4" t="6252" r="18332" b="4420"/>
          <a:stretch/>
        </p:blipFill>
        <p:spPr>
          <a:xfrm>
            <a:off x="76200" y="514349"/>
            <a:ext cx="4038600" cy="2438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DD6184-97B3-1E16-4F50-61E7B5E3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0" t="8378" r="17678" b="19918"/>
          <a:stretch/>
        </p:blipFill>
        <p:spPr>
          <a:xfrm>
            <a:off x="4343400" y="2800350"/>
            <a:ext cx="4724400" cy="21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9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57150"/>
            <a:ext cx="21226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8450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Dashboard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3800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68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845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72D74-A9D3-2ED1-4D90-AD298CA17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2072"/>
            <a:ext cx="8153400" cy="42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053542" cy="1050398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Create Reimbursement</a:t>
            </a:r>
            <a:endParaRPr lang="en-US" dirty="0">
              <a:effectLst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5C41D0-1067-F890-CF23-8543CA8FD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47750"/>
            <a:ext cx="8991600" cy="3886200"/>
          </a:xfrm>
        </p:spPr>
      </p:pic>
    </p:spTree>
    <p:extLst>
      <p:ext uri="{BB962C8B-B14F-4D97-AF65-F5344CB8AC3E}">
        <p14:creationId xmlns:p14="http://schemas.microsoft.com/office/powerpoint/2010/main" val="1004414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1102</TotalTime>
  <Words>495</Words>
  <Application>Microsoft Office PowerPoint</Application>
  <PresentationFormat>On-screen Show (16:9)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Consolas</vt:lpstr>
      <vt:lpstr>Times New Roman</vt:lpstr>
      <vt:lpstr>Wingdings 3</vt:lpstr>
      <vt:lpstr>Ion</vt:lpstr>
      <vt:lpstr>Expense Reimburse System</vt:lpstr>
      <vt:lpstr>Expense Reimbursement System </vt:lpstr>
      <vt:lpstr>PowerPoint Presentation</vt:lpstr>
      <vt:lpstr>PowerPoint Presentation</vt:lpstr>
      <vt:lpstr>Database Table</vt:lpstr>
      <vt:lpstr>PowerPoint Presentation</vt:lpstr>
      <vt:lpstr>PowerPoint Presentation</vt:lpstr>
      <vt:lpstr>PowerPoint Presentation</vt:lpstr>
      <vt:lpstr>Create Reimbursement</vt:lpstr>
      <vt:lpstr>View All Requests</vt:lpstr>
      <vt:lpstr>CRUD OPERATION</vt:lpstr>
      <vt:lpstr>To Be Working 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shital moradiya</cp:lastModifiedBy>
  <cp:revision>187</cp:revision>
  <dcterms:created xsi:type="dcterms:W3CDTF">2013-08-21T19:17:07Z</dcterms:created>
  <dcterms:modified xsi:type="dcterms:W3CDTF">2022-06-22T14:11:53Z</dcterms:modified>
</cp:coreProperties>
</file>