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geoffreykabat/2013/01/17/making-room-for-the-unseen-in-tackling-complex-problems/#5c3136fe154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vertcsv.com/json-to-csv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Today we’re looking at </a:t>
            </a:r>
            <a:r>
              <a:rPr lang="en"/>
              <a:t>the types of data that are hiding online, and how to bring them out of hiding and into your data science code.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here are some places to find them - there’s a longer list in the references folder.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data isn’t always easy to obtain: you might have to create your own, by asking people to contribute information to you through crowdsourcing, in-person surveys, mobile surveys etc.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might also need to generate data for your problem by using sensors.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Selection bias = non-random selection of individuals.  One example of this is pothole reporting: potholes are more generally reported in more-affluent areas, by people who have both the smartphone apps and the time and energy to report.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Missing data = data that you don’t have.  You need to be aware of this, and take account of it.  If you need more persuading, read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Wald and the bullethole problem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There are many datafile types - here’s a guide to some of them.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CSVs are the workhorse of datatypes: almost every data application can read them in.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Converting JSON to CSV: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Use a conversion website (e.g.</a:t>
            </a:r>
            <a:r>
              <a:rPr lang="en"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http://www.convertcsv.com/json-to-csv.htm</a:t>
            </a:r>
            <a:r>
              <a:rPr lang="en"/>
              <a:t>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Write some Python code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Converting XML to CSV: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Use a conversion website, e.g. http://www.convertcsv.com/xml-to-csv.htm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/>
              <a:t>Write code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7447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0853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161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7174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2025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01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05094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6811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93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6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4798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2224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2317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5234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85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7603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7021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0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Acquiring Data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lang="en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warehouses and catalogues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open government data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NGO websites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web searches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online documents, images, maps etc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people you know who might have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your own data: People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62" y="1307424"/>
            <a:ext cx="5513873" cy="36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your own data: Sensors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6" y="1194004"/>
            <a:ext cx="8047188" cy="38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 cynical about your data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Is the data relevant to your problem?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Where did this data come from?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Who collected it?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Why? What for?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Do they have biases that might show up in the data?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Are there holes in the data (demographic, geographical, political etc)?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Do you have supporting data? Is it *really* from a different source?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Can you use this data (are there privacy or copyright issues with using it)?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Data filetypes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CSVs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Comma-separated values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Lots of commas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Sometimes tab-separated (TSVs)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Most applications read CSVs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JavaScript Object Notation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Lots of braces { 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Structured, i.e. not always row-by-column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Many APIs output JSON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Not all applications read JSON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eXtensible Markup Language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Lots of brackets &lt; 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Structured, i.e. not always row-by-column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Some applications read XML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HTML is a form of XML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459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 3</vt:lpstr>
      <vt:lpstr>Arial</vt:lpstr>
      <vt:lpstr>Calibri</vt:lpstr>
      <vt:lpstr>Trebuchet MS</vt:lpstr>
      <vt:lpstr>Facet</vt:lpstr>
      <vt:lpstr>Acquiring Data</vt:lpstr>
      <vt:lpstr>Data Sources</vt:lpstr>
      <vt:lpstr>Creating your own data: People</vt:lpstr>
      <vt:lpstr>Creating your own data: Sensors</vt:lpstr>
      <vt:lpstr>Be cynical about your data</vt:lpstr>
      <vt:lpstr>Data filetypes</vt:lpstr>
      <vt:lpstr>CSVs</vt:lpstr>
      <vt:lpstr>Json</vt:lpstr>
      <vt:lpstr>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Acquiring Data</dc:title>
  <cp:lastModifiedBy>Shital Bhatt</cp:lastModifiedBy>
  <cp:revision>3</cp:revision>
  <dcterms:modified xsi:type="dcterms:W3CDTF">2024-05-23T05:20:21Z</dcterms:modified>
</cp:coreProperties>
</file>