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Schoolbook" panose="02040604050505020304" pitchFamily="18" charset="0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5809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2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80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54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2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189F56-358C-4495-980C-D01770A69AD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8AADD9-D756-4F8E-9673-7F447B5D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4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BC6E3-2E3F-DBF3-559E-D66BF1AB7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2643"/>
          </a:xfrm>
        </p:spPr>
        <p:txBody>
          <a:bodyPr>
            <a:noAutofit/>
          </a:bodyPr>
          <a:lstStyle/>
          <a:p>
            <a:r>
              <a:rPr lang="en-IN" sz="3200" dirty="0"/>
              <a:t>Project Name : Google play store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B8451F-098A-2AB7-A913-21D620B45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7897"/>
            <a:ext cx="9144000" cy="1465006"/>
          </a:xfrm>
        </p:spPr>
        <p:txBody>
          <a:bodyPr>
            <a:normAutofit/>
          </a:bodyPr>
          <a:lstStyle/>
          <a:p>
            <a:r>
              <a:rPr lang="en-IN" dirty="0"/>
              <a:t>Name : Shital Gavandar</a:t>
            </a:r>
          </a:p>
          <a:p>
            <a:r>
              <a:rPr lang="en-IN" dirty="0"/>
              <a:t>Course : Data Analyst</a:t>
            </a:r>
          </a:p>
        </p:txBody>
      </p:sp>
    </p:spTree>
    <p:extLst>
      <p:ext uri="{BB962C8B-B14F-4D97-AF65-F5344CB8AC3E}">
        <p14:creationId xmlns:p14="http://schemas.microsoft.com/office/powerpoint/2010/main" val="11320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FABD-676B-97AD-859B-43C105D4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Introduction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044D6-F6AF-99E9-DCE7-90825F74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overview of the Google Play Store ecosystem.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Importance of analyzing apps data (for developers, users, or market insights).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Scope of the project: Understanding app popularity, ratings, reviews, installs, categories,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9C68-6083-855B-62B6-0DD864EC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145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Objective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5B64-AEA0-18E4-4113-E2587927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Identify top-performing apps.</a:t>
            </a:r>
          </a:p>
          <a:p>
            <a:endParaRPr lang="en-US" dirty="0"/>
          </a:p>
          <a:p>
            <a:r>
              <a:rPr lang="en-US" dirty="0"/>
              <a:t>Analyze categories with the most apps and downloads.</a:t>
            </a:r>
          </a:p>
          <a:p>
            <a:endParaRPr lang="en-US" dirty="0"/>
          </a:p>
          <a:p>
            <a:r>
              <a:rPr lang="en-US" dirty="0"/>
              <a:t>Understand patterns in user ratings and reviews.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 trends or suggest strategies for app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0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58AD-F4E2-4857-30DE-FF92D6F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Autofit/>
          </a:bodyPr>
          <a:lstStyle/>
          <a:p>
            <a:r>
              <a:rPr lang="en-IN" sz="3200" dirty="0"/>
              <a:t>Dataset &amp; Tools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D734-50CE-C71E-257B-6518CE0D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717458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Dataset: Google Play Store Apps dataset</a:t>
            </a:r>
          </a:p>
          <a:p>
            <a:endParaRPr lang="en-IN" dirty="0"/>
          </a:p>
          <a:p>
            <a:r>
              <a:rPr lang="en-IN" dirty="0"/>
              <a:t>Language : python , </a:t>
            </a:r>
            <a:r>
              <a:rPr lang="en-IN" dirty="0" err="1"/>
              <a:t>Sql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Tools/Technologies Used : Python Libraries: Pandas, Matplotlib, Seaborn, NumPy</a:t>
            </a:r>
          </a:p>
          <a:p>
            <a:endParaRPr lang="en-IN" dirty="0"/>
          </a:p>
          <a:p>
            <a:r>
              <a:rPr lang="en-IN" dirty="0"/>
              <a:t>Others : ML , Excel</a:t>
            </a:r>
          </a:p>
          <a:p>
            <a:endParaRPr lang="en-IN" dirty="0"/>
          </a:p>
          <a:p>
            <a:r>
              <a:rPr lang="en-IN" dirty="0" err="1"/>
              <a:t>Jupyter</a:t>
            </a:r>
            <a:r>
              <a:rPr lang="en-IN" dirty="0"/>
              <a:t> Notebook / VS Code</a:t>
            </a:r>
          </a:p>
          <a:p>
            <a:endParaRPr lang="en-IN" dirty="0"/>
          </a:p>
          <a:p>
            <a:r>
              <a:rPr lang="en-IN" dirty="0"/>
              <a:t>Data Columns : App Name, Category, Rating, Reviews, Installs, Price</a:t>
            </a:r>
          </a:p>
        </p:txBody>
      </p:sp>
    </p:spTree>
    <p:extLst>
      <p:ext uri="{BB962C8B-B14F-4D97-AF65-F5344CB8AC3E}">
        <p14:creationId xmlns:p14="http://schemas.microsoft.com/office/powerpoint/2010/main" val="404647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5150-1F3A-60F7-68B7-06FD1BB2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4"/>
            <a:ext cx="10665542" cy="776747"/>
          </a:xfrm>
        </p:spPr>
        <p:txBody>
          <a:bodyPr>
            <a:noAutofit/>
          </a:bodyPr>
          <a:lstStyle/>
          <a:p>
            <a:r>
              <a:rPr lang="en-IN" sz="3200" dirty="0"/>
              <a:t>Data Cleaning &amp; Preprocessing 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DD8A-5257-1D96-7DBC-9ADE774A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2"/>
            <a:ext cx="10515600" cy="525273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Handling missing values in columns like Rating, Reviews, Size.</a:t>
            </a:r>
          </a:p>
          <a:p>
            <a:endParaRPr lang="en-IN" dirty="0"/>
          </a:p>
          <a:p>
            <a:r>
              <a:rPr lang="en-IN" dirty="0"/>
              <a:t>Converting numeric columns from strings (e.g., “1,000+” installs → 1000).</a:t>
            </a:r>
          </a:p>
          <a:p>
            <a:endParaRPr lang="en-IN" dirty="0"/>
          </a:p>
          <a:p>
            <a:r>
              <a:rPr lang="en-IN" dirty="0"/>
              <a:t>Removing duplicates and irrelevant data.</a:t>
            </a:r>
          </a:p>
          <a:p>
            <a:endParaRPr lang="en-IN" dirty="0"/>
          </a:p>
          <a:p>
            <a:r>
              <a:rPr lang="en-IN" dirty="0"/>
              <a:t>Categorizing apps by type (Free/Paid, Category, Rating range).</a:t>
            </a:r>
          </a:p>
        </p:txBody>
      </p:sp>
    </p:spTree>
    <p:extLst>
      <p:ext uri="{BB962C8B-B14F-4D97-AF65-F5344CB8AC3E}">
        <p14:creationId xmlns:p14="http://schemas.microsoft.com/office/powerpoint/2010/main" val="396594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10C-6698-4419-EB70-1AA3A61E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592546"/>
          </a:xfrm>
        </p:spPr>
        <p:txBody>
          <a:bodyPr>
            <a:normAutofit/>
          </a:bodyPr>
          <a:lstStyle/>
          <a:p>
            <a:r>
              <a:rPr lang="en-IN" sz="3200" dirty="0"/>
              <a:t>Exploratory Data Analysis (EDA)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83AF-9A71-BD81-FB50-96FEE674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597801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Visualizations:</a:t>
            </a:r>
          </a:p>
          <a:p>
            <a:endParaRPr lang="en-IN" dirty="0"/>
          </a:p>
          <a:p>
            <a:r>
              <a:rPr lang="en-IN" dirty="0"/>
              <a:t>Bar chart: Apps per category</a:t>
            </a:r>
          </a:p>
          <a:p>
            <a:endParaRPr lang="en-IN" dirty="0"/>
          </a:p>
          <a:p>
            <a:r>
              <a:rPr lang="en-IN" dirty="0"/>
              <a:t>Histogram: Rating distribution</a:t>
            </a:r>
          </a:p>
          <a:p>
            <a:endParaRPr lang="en-IN" dirty="0"/>
          </a:p>
          <a:p>
            <a:r>
              <a:rPr lang="en-IN" dirty="0"/>
              <a:t>Pie chart: Free vs Paid apps</a:t>
            </a:r>
          </a:p>
          <a:p>
            <a:endParaRPr lang="en-IN" dirty="0"/>
          </a:p>
          <a:p>
            <a:r>
              <a:rPr lang="en-IN" dirty="0"/>
              <a:t>Scatter plot: Reviews vs Rating</a:t>
            </a:r>
          </a:p>
          <a:p>
            <a:endParaRPr lang="en-IN" dirty="0"/>
          </a:p>
          <a:p>
            <a:r>
              <a:rPr lang="en-IN" dirty="0"/>
              <a:t>Key insights : Most popular category</a:t>
            </a:r>
          </a:p>
          <a:p>
            <a:endParaRPr lang="en-IN" dirty="0"/>
          </a:p>
          <a:p>
            <a:r>
              <a:rPr lang="en-IN" dirty="0"/>
              <a:t>Average rating trends</a:t>
            </a:r>
          </a:p>
          <a:p>
            <a:endParaRPr lang="en-IN" dirty="0"/>
          </a:p>
          <a:p>
            <a:r>
              <a:rPr lang="en-IN" dirty="0"/>
              <a:t>Correlation between reviews and installs</a:t>
            </a:r>
          </a:p>
        </p:txBody>
      </p:sp>
    </p:spTree>
    <p:extLst>
      <p:ext uri="{BB962C8B-B14F-4D97-AF65-F5344CB8AC3E}">
        <p14:creationId xmlns:p14="http://schemas.microsoft.com/office/powerpoint/2010/main" val="330021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D143-8C06-9DB2-A1EB-1F03F58E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Autofit/>
          </a:bodyPr>
          <a:lstStyle/>
          <a:p>
            <a:r>
              <a:rPr lang="en-IN" sz="3200" dirty="0"/>
              <a:t>Findings / Results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D98F-DA9E-D1B8-C263-A11F11E6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/>
          <a:lstStyle/>
          <a:p>
            <a:r>
              <a:rPr lang="en-US" dirty="0"/>
              <a:t>Top 5 apps with maximum downloads.</a:t>
            </a:r>
          </a:p>
          <a:p>
            <a:endParaRPr lang="en-US" dirty="0"/>
          </a:p>
          <a:p>
            <a:r>
              <a:rPr lang="en-US" dirty="0"/>
              <a:t>Categories with highest revenue potential (Paid apps).</a:t>
            </a:r>
          </a:p>
          <a:p>
            <a:endParaRPr lang="en-US" dirty="0"/>
          </a:p>
          <a:p>
            <a:r>
              <a:rPr lang="en-US" dirty="0"/>
              <a:t>Apps with high ratings but low downloads (potential growth apps).</a:t>
            </a:r>
          </a:p>
          <a:p>
            <a:endParaRPr lang="en-US" dirty="0"/>
          </a:p>
          <a:p>
            <a:r>
              <a:rPr lang="en-US" dirty="0"/>
              <a:t>General trends observed from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41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7DF4-0266-8A2D-5D9F-251C57B0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Autofit/>
          </a:bodyPr>
          <a:lstStyle/>
          <a:p>
            <a:r>
              <a:rPr lang="en-IN" sz="3200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5EAB-BC8B-6265-D5D2-2D5E3FF5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5"/>
            <a:ext cx="10515600" cy="2900516"/>
          </a:xfrm>
        </p:spPr>
        <p:txBody>
          <a:bodyPr/>
          <a:lstStyle/>
          <a:p>
            <a:r>
              <a:rPr lang="en-US" dirty="0"/>
              <a:t>Summary of insights gained from the analysis.</a:t>
            </a:r>
          </a:p>
          <a:p>
            <a:endParaRPr lang="en-US" dirty="0"/>
          </a:p>
          <a:p>
            <a:r>
              <a:rPr lang="en-US" dirty="0"/>
              <a:t>Observed patterns: Categories, installs, ratings.</a:t>
            </a:r>
          </a:p>
          <a:p>
            <a:endParaRPr lang="en-US" dirty="0"/>
          </a:p>
          <a:p>
            <a:r>
              <a:rPr lang="en-US" dirty="0"/>
              <a:t>How the findings can help app developers or businesses.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5219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</TotalTime>
  <Words>317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Wingdings 2</vt:lpstr>
      <vt:lpstr>Arial</vt:lpstr>
      <vt:lpstr>Century Schoolbook</vt:lpstr>
      <vt:lpstr>View</vt:lpstr>
      <vt:lpstr>Project Name : Google play store app</vt:lpstr>
      <vt:lpstr>Introduction :</vt:lpstr>
      <vt:lpstr>Objective :</vt:lpstr>
      <vt:lpstr>Dataset &amp; Tools :</vt:lpstr>
      <vt:lpstr>Data Cleaning &amp; Preprocessing : </vt:lpstr>
      <vt:lpstr>Exploratory Data Analysis (EDA) :</vt:lpstr>
      <vt:lpstr>Findings / Results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shital gavandar</dc:creator>
  <cp:lastModifiedBy>shital gavandar</cp:lastModifiedBy>
  <cp:revision>1</cp:revision>
  <dcterms:created xsi:type="dcterms:W3CDTF">2025-10-03T18:27:32Z</dcterms:created>
  <dcterms:modified xsi:type="dcterms:W3CDTF">2025-10-03T18:38:48Z</dcterms:modified>
</cp:coreProperties>
</file>