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23" r:id="rId2"/>
    <p:sldId id="283" r:id="rId3"/>
    <p:sldId id="338" r:id="rId4"/>
    <p:sldId id="339" r:id="rId5"/>
    <p:sldId id="345" r:id="rId6"/>
    <p:sldId id="347" r:id="rId7"/>
    <p:sldId id="341" r:id="rId8"/>
    <p:sldId id="346" r:id="rId9"/>
    <p:sldId id="343" r:id="rId10"/>
    <p:sldId id="348" r:id="rId11"/>
    <p:sldId id="344" r:id="rId12"/>
    <p:sldId id="342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2" autoAdjust="0"/>
    <p:restoredTop sz="94660"/>
  </p:normalViewPr>
  <p:slideViewPr>
    <p:cSldViewPr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053C-C9B4-4841-AA85-8D115087730B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FE61-80E7-4848-B9FF-97329B7548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29/01/2015</a:t>
            </a:r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Cyber crime and Security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crime and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IN"/>
              <a:t>Cyber crime and Security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crime and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Cyber crime and Security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/>
              <a:t>Cyber crime and Security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/>
              <a:t>Cyber crime and Security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crime and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crime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Cyber crime and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29/01/2015</a:t>
            </a:r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IN"/>
              <a:t>Cyber crime and Security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29/01/2015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/>
              <a:t>Cyber crime and Security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717D49-3310-402E-93A6-8CCAAC95673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ola-Jones_object_detection_frame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6576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Members:-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6048" y="4355847"/>
            <a:ext cx="3560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Shamali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Sathe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Saurabhsingh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Thakur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Shital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Kallole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Aditya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Karmalkar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9826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1BB527-AFA6-4E3A-A646-B86D93265E91}"/>
              </a:ext>
            </a:extLst>
          </p:cNvPr>
          <p:cNvSpPr txBox="1">
            <a:spLocks/>
          </p:cNvSpPr>
          <p:nvPr/>
        </p:nvSpPr>
        <p:spPr>
          <a:xfrm>
            <a:off x="381000" y="952500"/>
            <a:ext cx="8392883" cy="7239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0E6296"/>
                </a:solidFill>
                <a:latin typeface="Times New Roman" pitchFamily="18" charset="0"/>
                <a:cs typeface="Times New Roman" pitchFamily="18" charset="0"/>
              </a:rPr>
              <a:t>Image Search using Computer 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7EFEA-1866-455C-883A-0C667C02C7AE}"/>
              </a:ext>
            </a:extLst>
          </p:cNvPr>
          <p:cNvSpPr txBox="1"/>
          <p:nvPr/>
        </p:nvSpPr>
        <p:spPr>
          <a:xfrm>
            <a:off x="533400" y="2286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Number:- 15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845F-6297-4F63-97C3-BB853EEB0455}"/>
              </a:ext>
            </a:extLst>
          </p:cNvPr>
          <p:cNvSpPr txBox="1"/>
          <p:nvPr/>
        </p:nvSpPr>
        <p:spPr>
          <a:xfrm>
            <a:off x="533400" y="2971800"/>
            <a:ext cx="668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Guide:- Prof. Deepali K. Jadhav</a:t>
            </a:r>
          </a:p>
        </p:txBody>
      </p:sp>
    </p:spTree>
    <p:extLst>
      <p:ext uri="{BB962C8B-B14F-4D97-AF65-F5344CB8AC3E}">
        <p14:creationId xmlns:p14="http://schemas.microsoft.com/office/powerpoint/2010/main" val="424459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Modules(Implementation)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 Detection Output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9EB540-C694-4A89-B538-4F54DB9CE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9" y="2193925"/>
            <a:ext cx="7512338" cy="41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1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1BD57-7CE1-493E-9510-6F942F8E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04" y="2320365"/>
            <a:ext cx="6182391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6DC38-ADA2-4207-9E55-69881AD5D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03" y="4565737"/>
            <a:ext cx="6182391" cy="15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2844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Tensor Flow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OpenCV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8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Paper on “A Comparative Study on Face Detection Algorithms” by Ramakrishna B. B. and M. Sharmila Kumari from International Conference on Energy, Communication, Data Analytics and Soft Computing(ICECDS-2017)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Paper on “Face Detection and Tracking using OpenCV”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Kruti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Goyal,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Kartikey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Agrawal and Rishi Kumar from International Conferences on Electronics, Communication and Aerospace Technology(ICECA-2017)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https://en.wikipedia.org/wiki/Viola-Jones_object_detection_framework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Our aim is to develop a software that can help to find a specific persons image from a collection of images, given a persons image as input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7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730826"/>
            <a:ext cx="8153400" cy="4212774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To reduce efforts required to search through the collection and find specific persons image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To save time in searching images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62152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Picasa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Flickr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Google Photos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Photoshop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5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Chart - 1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FE8BB1-3844-44C6-8513-D21D50710B62}"/>
              </a:ext>
            </a:extLst>
          </p:cNvPr>
          <p:cNvSpPr/>
          <p:nvPr/>
        </p:nvSpPr>
        <p:spPr>
          <a:xfrm>
            <a:off x="2179949" y="1752600"/>
            <a:ext cx="1181086" cy="6924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8110A1-A9F0-44C1-80A4-60260A8CDB03}"/>
              </a:ext>
            </a:extLst>
          </p:cNvPr>
          <p:cNvCxnSpPr>
            <a:cxnSpLocks/>
          </p:cNvCxnSpPr>
          <p:nvPr/>
        </p:nvCxnSpPr>
        <p:spPr>
          <a:xfrm>
            <a:off x="2751435" y="2433800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01FB5BD-6E7A-4D3E-B775-ABB3054366B9}"/>
              </a:ext>
            </a:extLst>
          </p:cNvPr>
          <p:cNvSpPr/>
          <p:nvPr/>
        </p:nvSpPr>
        <p:spPr>
          <a:xfrm>
            <a:off x="2032290" y="2739069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AEF592-37AB-4BE9-8422-90460FAC0341}"/>
              </a:ext>
            </a:extLst>
          </p:cNvPr>
          <p:cNvCxnSpPr>
            <a:cxnSpLocks/>
          </p:cNvCxnSpPr>
          <p:nvPr/>
        </p:nvCxnSpPr>
        <p:spPr>
          <a:xfrm>
            <a:off x="2751435" y="3424400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ACD5B1-1B78-466D-ADD4-1E591A56C75B}"/>
              </a:ext>
            </a:extLst>
          </p:cNvPr>
          <p:cNvCxnSpPr>
            <a:cxnSpLocks/>
          </p:cNvCxnSpPr>
          <p:nvPr/>
        </p:nvCxnSpPr>
        <p:spPr>
          <a:xfrm>
            <a:off x="2751435" y="4415000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A6EF799-B48A-4E2A-8F36-6070593F7483}"/>
              </a:ext>
            </a:extLst>
          </p:cNvPr>
          <p:cNvSpPr/>
          <p:nvPr/>
        </p:nvSpPr>
        <p:spPr>
          <a:xfrm>
            <a:off x="2037697" y="4724400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Aligning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9F234C4-8EC6-44E6-A486-D78F3F8AD677}"/>
              </a:ext>
            </a:extLst>
          </p:cNvPr>
          <p:cNvSpPr/>
          <p:nvPr/>
        </p:nvSpPr>
        <p:spPr>
          <a:xfrm>
            <a:off x="5410200" y="2483582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77624D-3236-415E-82CC-D9D1BF3EF3AC}"/>
              </a:ext>
            </a:extLst>
          </p:cNvPr>
          <p:cNvCxnSpPr>
            <a:cxnSpLocks/>
          </p:cNvCxnSpPr>
          <p:nvPr/>
        </p:nvCxnSpPr>
        <p:spPr>
          <a:xfrm>
            <a:off x="2751435" y="5405600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0CD2FE2-E19A-42A7-AD5E-311B4F24AC2B}"/>
              </a:ext>
            </a:extLst>
          </p:cNvPr>
          <p:cNvSpPr/>
          <p:nvPr/>
        </p:nvSpPr>
        <p:spPr>
          <a:xfrm>
            <a:off x="2629744" y="5696772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EF7143F-AAA2-4C39-A230-66D26682E1B2}"/>
              </a:ext>
            </a:extLst>
          </p:cNvPr>
          <p:cNvSpPr/>
          <p:nvPr/>
        </p:nvSpPr>
        <p:spPr>
          <a:xfrm>
            <a:off x="6006548" y="1970612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0A3292-557D-4B9F-B617-A305F621081A}"/>
              </a:ext>
            </a:extLst>
          </p:cNvPr>
          <p:cNvCxnSpPr>
            <a:cxnSpLocks/>
          </p:cNvCxnSpPr>
          <p:nvPr/>
        </p:nvCxnSpPr>
        <p:spPr>
          <a:xfrm>
            <a:off x="6129345" y="3194554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772BC6B4-E171-4559-B0A3-69CDCEF003ED}"/>
              </a:ext>
            </a:extLst>
          </p:cNvPr>
          <p:cNvSpPr/>
          <p:nvPr/>
        </p:nvSpPr>
        <p:spPr>
          <a:xfrm>
            <a:off x="5410200" y="3499187"/>
            <a:ext cx="1465585" cy="80305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Features in 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9A195D-3735-4F7E-B1CD-52177ED97372}"/>
              </a:ext>
            </a:extLst>
          </p:cNvPr>
          <p:cNvCxnSpPr>
            <a:cxnSpLocks/>
          </p:cNvCxnSpPr>
          <p:nvPr/>
        </p:nvCxnSpPr>
        <p:spPr>
          <a:xfrm>
            <a:off x="6129345" y="4302243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384140F-1726-4FAE-AA9F-4A5403573A16}"/>
              </a:ext>
            </a:extLst>
          </p:cNvPr>
          <p:cNvSpPr/>
          <p:nvPr/>
        </p:nvSpPr>
        <p:spPr>
          <a:xfrm>
            <a:off x="5538518" y="4605870"/>
            <a:ext cx="1181086" cy="6924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B0AB6B12-7BB3-47C1-BBE1-7BD4A1818A60}"/>
              </a:ext>
            </a:extLst>
          </p:cNvPr>
          <p:cNvSpPr/>
          <p:nvPr/>
        </p:nvSpPr>
        <p:spPr>
          <a:xfrm>
            <a:off x="2039615" y="3737509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22125F-61C5-4C71-A599-5A7B0AAFEF53}"/>
              </a:ext>
            </a:extLst>
          </p:cNvPr>
          <p:cNvCxnSpPr>
            <a:cxnSpLocks/>
          </p:cNvCxnSpPr>
          <p:nvPr/>
        </p:nvCxnSpPr>
        <p:spPr>
          <a:xfrm>
            <a:off x="6135756" y="2178696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6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Chart - 2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FE8BB1-3844-44C6-8513-D21D50710B62}"/>
              </a:ext>
            </a:extLst>
          </p:cNvPr>
          <p:cNvSpPr/>
          <p:nvPr/>
        </p:nvSpPr>
        <p:spPr>
          <a:xfrm>
            <a:off x="1156204" y="1613452"/>
            <a:ext cx="1181086" cy="6924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8110A1-A9F0-44C1-80A4-60260A8CDB03}"/>
              </a:ext>
            </a:extLst>
          </p:cNvPr>
          <p:cNvCxnSpPr>
            <a:cxnSpLocks/>
          </p:cNvCxnSpPr>
          <p:nvPr/>
        </p:nvCxnSpPr>
        <p:spPr>
          <a:xfrm>
            <a:off x="1727690" y="2294652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01FB5BD-6E7A-4D3E-B775-ABB3054366B9}"/>
              </a:ext>
            </a:extLst>
          </p:cNvPr>
          <p:cNvSpPr/>
          <p:nvPr/>
        </p:nvSpPr>
        <p:spPr>
          <a:xfrm>
            <a:off x="884580" y="2599921"/>
            <a:ext cx="1719459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Image from Collection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AEF592-37AB-4BE9-8422-90460FAC0341}"/>
              </a:ext>
            </a:extLst>
          </p:cNvPr>
          <p:cNvCxnSpPr>
            <a:cxnSpLocks/>
          </p:cNvCxnSpPr>
          <p:nvPr/>
        </p:nvCxnSpPr>
        <p:spPr>
          <a:xfrm>
            <a:off x="1727690" y="3285252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ACD5B1-1B78-466D-ADD4-1E591A56C75B}"/>
              </a:ext>
            </a:extLst>
          </p:cNvPr>
          <p:cNvCxnSpPr>
            <a:cxnSpLocks/>
          </p:cNvCxnSpPr>
          <p:nvPr/>
        </p:nvCxnSpPr>
        <p:spPr>
          <a:xfrm>
            <a:off x="1727690" y="4275852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A6EF799-B48A-4E2A-8F36-6070593F7483}"/>
              </a:ext>
            </a:extLst>
          </p:cNvPr>
          <p:cNvSpPr/>
          <p:nvPr/>
        </p:nvSpPr>
        <p:spPr>
          <a:xfrm>
            <a:off x="1013952" y="4585252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Aligning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9F234C4-8EC6-44E6-A486-D78F3F8AD677}"/>
              </a:ext>
            </a:extLst>
          </p:cNvPr>
          <p:cNvSpPr/>
          <p:nvPr/>
        </p:nvSpPr>
        <p:spPr>
          <a:xfrm>
            <a:off x="1013952" y="5577066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77624D-3236-415E-82CC-D9D1BF3EF3AC}"/>
              </a:ext>
            </a:extLst>
          </p:cNvPr>
          <p:cNvCxnSpPr>
            <a:cxnSpLocks/>
          </p:cNvCxnSpPr>
          <p:nvPr/>
        </p:nvCxnSpPr>
        <p:spPr>
          <a:xfrm>
            <a:off x="1727690" y="5266452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0CD2FE2-E19A-42A7-AD5E-311B4F24AC2B}"/>
              </a:ext>
            </a:extLst>
          </p:cNvPr>
          <p:cNvSpPr/>
          <p:nvPr/>
        </p:nvSpPr>
        <p:spPr>
          <a:xfrm>
            <a:off x="1593369" y="6557787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EF7143F-AAA2-4C39-A230-66D26682E1B2}"/>
              </a:ext>
            </a:extLst>
          </p:cNvPr>
          <p:cNvSpPr/>
          <p:nvPr/>
        </p:nvSpPr>
        <p:spPr>
          <a:xfrm>
            <a:off x="4780357" y="1676400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0A3292-557D-4B9F-B617-A305F621081A}"/>
              </a:ext>
            </a:extLst>
          </p:cNvPr>
          <p:cNvCxnSpPr>
            <a:cxnSpLocks/>
          </p:cNvCxnSpPr>
          <p:nvPr/>
        </p:nvCxnSpPr>
        <p:spPr>
          <a:xfrm>
            <a:off x="4903154" y="2859156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9A195D-3735-4F7E-B1CD-52177ED97372}"/>
              </a:ext>
            </a:extLst>
          </p:cNvPr>
          <p:cNvCxnSpPr>
            <a:cxnSpLocks/>
          </p:cNvCxnSpPr>
          <p:nvPr/>
        </p:nvCxnSpPr>
        <p:spPr>
          <a:xfrm>
            <a:off x="4903154" y="4008031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384140F-1726-4FAE-AA9F-4A5403573A16}"/>
              </a:ext>
            </a:extLst>
          </p:cNvPr>
          <p:cNvSpPr/>
          <p:nvPr/>
        </p:nvSpPr>
        <p:spPr>
          <a:xfrm>
            <a:off x="7315792" y="3690253"/>
            <a:ext cx="1181086" cy="6924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B0AB6B12-7BB3-47C1-BBE1-7BD4A1818A60}"/>
              </a:ext>
            </a:extLst>
          </p:cNvPr>
          <p:cNvSpPr/>
          <p:nvPr/>
        </p:nvSpPr>
        <p:spPr>
          <a:xfrm>
            <a:off x="1015870" y="3598361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22125F-61C5-4C71-A599-5A7B0AAFEF53}"/>
              </a:ext>
            </a:extLst>
          </p:cNvPr>
          <p:cNvCxnSpPr>
            <a:cxnSpLocks/>
          </p:cNvCxnSpPr>
          <p:nvPr/>
        </p:nvCxnSpPr>
        <p:spPr>
          <a:xfrm>
            <a:off x="4909565" y="1884484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D020E45-1B5D-4709-8F89-FC5865F4598B}"/>
              </a:ext>
            </a:extLst>
          </p:cNvPr>
          <p:cNvSpPr/>
          <p:nvPr/>
        </p:nvSpPr>
        <p:spPr>
          <a:xfrm>
            <a:off x="4117749" y="2177802"/>
            <a:ext cx="1600199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Features from 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C1124C-5810-4DC2-87AF-69FCBAE02BAD}"/>
              </a:ext>
            </a:extLst>
          </p:cNvPr>
          <p:cNvCxnSpPr>
            <a:cxnSpLocks/>
          </p:cNvCxnSpPr>
          <p:nvPr/>
        </p:nvCxnSpPr>
        <p:spPr>
          <a:xfrm>
            <a:off x="1722780" y="6264892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D0D8ED34-D911-40E6-A6E4-9EFC809A14B0}"/>
              </a:ext>
            </a:extLst>
          </p:cNvPr>
          <p:cNvSpPr/>
          <p:nvPr/>
        </p:nvSpPr>
        <p:spPr>
          <a:xfrm>
            <a:off x="3538894" y="3169900"/>
            <a:ext cx="2745581" cy="1561656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Input Image = Selected Image? / Face Recognition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A2AF01-8F91-4C7A-A648-193172BBA61E}"/>
              </a:ext>
            </a:extLst>
          </p:cNvPr>
          <p:cNvCxnSpPr>
            <a:cxnSpLocks/>
          </p:cNvCxnSpPr>
          <p:nvPr/>
        </p:nvCxnSpPr>
        <p:spPr>
          <a:xfrm>
            <a:off x="4906253" y="4714460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E1FF11-35CB-4D98-A5A1-423C80FD06BA}"/>
              </a:ext>
            </a:extLst>
          </p:cNvPr>
          <p:cNvSpPr txBox="1"/>
          <p:nvPr/>
        </p:nvSpPr>
        <p:spPr>
          <a:xfrm>
            <a:off x="4955949" y="4692447"/>
            <a:ext cx="57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7A47631D-0E17-4004-B213-CFFE10B67268}"/>
              </a:ext>
            </a:extLst>
          </p:cNvPr>
          <p:cNvSpPr/>
          <p:nvPr/>
        </p:nvSpPr>
        <p:spPr>
          <a:xfrm>
            <a:off x="4183613" y="5021931"/>
            <a:ext cx="1465585" cy="69242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Image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4C875A-CAA1-4E4D-AE5F-2285423B969A}"/>
              </a:ext>
            </a:extLst>
          </p:cNvPr>
          <p:cNvCxnSpPr>
            <a:cxnSpLocks/>
          </p:cNvCxnSpPr>
          <p:nvPr/>
        </p:nvCxnSpPr>
        <p:spPr>
          <a:xfrm>
            <a:off x="4906253" y="5710400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1B5B5B-8B27-46DA-9174-7ECB06D29F0B}"/>
              </a:ext>
            </a:extLst>
          </p:cNvPr>
          <p:cNvSpPr txBox="1"/>
          <p:nvPr/>
        </p:nvSpPr>
        <p:spPr>
          <a:xfrm>
            <a:off x="3210705" y="3581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D4D38A-7329-4A99-805C-9DED958B6C0D}"/>
              </a:ext>
            </a:extLst>
          </p:cNvPr>
          <p:cNvCxnSpPr>
            <a:cxnSpLocks/>
          </p:cNvCxnSpPr>
          <p:nvPr/>
        </p:nvCxnSpPr>
        <p:spPr>
          <a:xfrm flipH="1">
            <a:off x="3136097" y="3949780"/>
            <a:ext cx="448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0E60D4B-3D8B-4EE3-B5D5-D7397553B834}"/>
              </a:ext>
            </a:extLst>
          </p:cNvPr>
          <p:cNvSpPr/>
          <p:nvPr/>
        </p:nvSpPr>
        <p:spPr>
          <a:xfrm>
            <a:off x="2895600" y="3844399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FC5FC9-8B39-4ECA-98F1-C43AA4192C64}"/>
              </a:ext>
            </a:extLst>
          </p:cNvPr>
          <p:cNvSpPr/>
          <p:nvPr/>
        </p:nvSpPr>
        <p:spPr>
          <a:xfrm>
            <a:off x="405447" y="2292626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C098D-A4C5-4E92-B50E-63185E1B62D5}"/>
              </a:ext>
            </a:extLst>
          </p:cNvPr>
          <p:cNvCxnSpPr>
            <a:cxnSpLocks/>
          </p:cNvCxnSpPr>
          <p:nvPr/>
        </p:nvCxnSpPr>
        <p:spPr>
          <a:xfrm>
            <a:off x="655980" y="2411259"/>
            <a:ext cx="1088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2FC93CF-81FA-4CAF-8AD5-0DF1CF10B935}"/>
              </a:ext>
            </a:extLst>
          </p:cNvPr>
          <p:cNvSpPr/>
          <p:nvPr/>
        </p:nvSpPr>
        <p:spPr>
          <a:xfrm>
            <a:off x="4819381" y="6014375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BE4C2EF-3963-44BC-90F1-19ADE8B98954}"/>
              </a:ext>
            </a:extLst>
          </p:cNvPr>
          <p:cNvSpPr/>
          <p:nvPr/>
        </p:nvSpPr>
        <p:spPr>
          <a:xfrm>
            <a:off x="7723863" y="1689907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2346C8-273F-466F-8B6F-3FED178DCE71}"/>
              </a:ext>
            </a:extLst>
          </p:cNvPr>
          <p:cNvCxnSpPr>
            <a:cxnSpLocks/>
          </p:cNvCxnSpPr>
          <p:nvPr/>
        </p:nvCxnSpPr>
        <p:spPr>
          <a:xfrm>
            <a:off x="7858540" y="1881808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80D5F9F7-A47B-4F9E-BDE7-22810E7E658E}"/>
              </a:ext>
            </a:extLst>
          </p:cNvPr>
          <p:cNvSpPr/>
          <p:nvPr/>
        </p:nvSpPr>
        <p:spPr>
          <a:xfrm>
            <a:off x="6709690" y="2185570"/>
            <a:ext cx="2313365" cy="1220515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Next Image Available?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25B247-7295-4707-A3D5-84DFF32D8288}"/>
              </a:ext>
            </a:extLst>
          </p:cNvPr>
          <p:cNvCxnSpPr>
            <a:cxnSpLocks/>
          </p:cNvCxnSpPr>
          <p:nvPr/>
        </p:nvCxnSpPr>
        <p:spPr>
          <a:xfrm>
            <a:off x="7871792" y="3379304"/>
            <a:ext cx="0" cy="3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7D12BC-8190-4BD9-997E-543F6F737720}"/>
              </a:ext>
            </a:extLst>
          </p:cNvPr>
          <p:cNvSpPr txBox="1"/>
          <p:nvPr/>
        </p:nvSpPr>
        <p:spPr>
          <a:xfrm>
            <a:off x="7963478" y="333086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E7A7D-CC54-4DBB-AA85-6F90A97A8CB4}"/>
              </a:ext>
            </a:extLst>
          </p:cNvPr>
          <p:cNvCxnSpPr>
            <a:cxnSpLocks/>
          </p:cNvCxnSpPr>
          <p:nvPr/>
        </p:nvCxnSpPr>
        <p:spPr>
          <a:xfrm flipH="1">
            <a:off x="6253302" y="2795827"/>
            <a:ext cx="448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85DF56A9-21DD-40C9-A913-A0C38E681437}"/>
              </a:ext>
            </a:extLst>
          </p:cNvPr>
          <p:cNvSpPr/>
          <p:nvPr/>
        </p:nvSpPr>
        <p:spPr>
          <a:xfrm>
            <a:off x="6008005" y="2690446"/>
            <a:ext cx="258821" cy="21076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E5557-6578-4224-A55D-D750C7C29981}"/>
              </a:ext>
            </a:extLst>
          </p:cNvPr>
          <p:cNvSpPr txBox="1"/>
          <p:nvPr/>
        </p:nvSpPr>
        <p:spPr>
          <a:xfrm>
            <a:off x="6250594" y="2457272"/>
            <a:ext cx="57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0708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Face Detection</a:t>
            </a: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Aligning</a:t>
            </a:r>
          </a:p>
          <a:p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Face Recognition</a:t>
            </a:r>
          </a:p>
          <a:p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Image Sorting and Display</a:t>
            </a:r>
          </a:p>
          <a:p>
            <a:pPr marL="0" indent="0">
              <a:buNone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Cascades (Viola-Jones) algorithm for Face Detection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Local Binary Pattern Histogram (LBPH) for Face Recognition</a:t>
            </a:r>
          </a:p>
          <a:p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2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906483" cy="3651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using Computer Vision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D717D49-3310-402E-93A6-8CCAAC95673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5A96-B367-4AD1-B0B6-59BC33FE75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 Detection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E6410-F297-4074-A978-0EB0CD1C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1738"/>
            <a:ext cx="4267200" cy="1357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0663B-EFF7-4878-A3E5-535AF52EA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325304"/>
            <a:ext cx="4267200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60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369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Tw Cen MT</vt:lpstr>
      <vt:lpstr>Wingdings</vt:lpstr>
      <vt:lpstr>Wingdings 2</vt:lpstr>
      <vt:lpstr>Median</vt:lpstr>
      <vt:lpstr>PowerPoint Presentation</vt:lpstr>
      <vt:lpstr>Problem Statement</vt:lpstr>
      <vt:lpstr>Objectives</vt:lpstr>
      <vt:lpstr>Existing System</vt:lpstr>
      <vt:lpstr>Flow Chart - 1</vt:lpstr>
      <vt:lpstr>Flow Chart - 2</vt:lpstr>
      <vt:lpstr>Modules</vt:lpstr>
      <vt:lpstr>Algorithms</vt:lpstr>
      <vt:lpstr>Modules</vt:lpstr>
      <vt:lpstr>Modules(Implementation)</vt:lpstr>
      <vt:lpstr>Modules</vt:lpstr>
      <vt:lpstr>Technologies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pc</dc:creator>
  <cp:lastModifiedBy>Aditya Karmalkar</cp:lastModifiedBy>
  <cp:revision>923</cp:revision>
  <dcterms:created xsi:type="dcterms:W3CDTF">2014-01-24T13:54:14Z</dcterms:created>
  <dcterms:modified xsi:type="dcterms:W3CDTF">2018-10-17T05:53:20Z</dcterms:modified>
</cp:coreProperties>
</file>