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pptx" ContentType="application/vnd.openxmlformats-officedocument.presentationml.presentation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26" autoAdjust="0"/>
    <p:restoredTop sz="94660"/>
  </p:normalViewPr>
  <p:slideViewPr>
    <p:cSldViewPr>
      <p:cViewPr varScale="1">
        <p:scale>
          <a:sx n="68" d="100"/>
          <a:sy n="68" d="100"/>
        </p:scale>
        <p:origin x="-5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BAA9-7BFA-4DA4-93D1-11DE3F722DEE}" type="datetimeFigureOut">
              <a:rPr lang="en-US" smtClean="0"/>
              <a:t>11/04/2017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64B3FEC-FC34-4EB6-9F49-BF0325D85CA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BAA9-7BFA-4DA4-93D1-11DE3F722DEE}" type="datetimeFigureOut">
              <a:rPr lang="en-US" smtClean="0"/>
              <a:t>11/04/2017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B3FEC-FC34-4EB6-9F49-BF0325D85CA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BAA9-7BFA-4DA4-93D1-11DE3F722DEE}" type="datetimeFigureOut">
              <a:rPr lang="en-US" smtClean="0"/>
              <a:t>11/04/2017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B3FEC-FC34-4EB6-9F49-BF0325D85CA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BAA9-7BFA-4DA4-93D1-11DE3F722DEE}" type="datetimeFigureOut">
              <a:rPr lang="en-US" smtClean="0"/>
              <a:t>11/04/2017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B3FEC-FC34-4EB6-9F49-BF0325D85CA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BAA9-7BFA-4DA4-93D1-11DE3F722DEE}" type="datetimeFigureOut">
              <a:rPr lang="en-US" smtClean="0"/>
              <a:t>11/04/2017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64B3FEC-FC34-4EB6-9F49-BF0325D85CA3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BAA9-7BFA-4DA4-93D1-11DE3F722DEE}" type="datetimeFigureOut">
              <a:rPr lang="en-US" smtClean="0"/>
              <a:t>11/04/2017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B3FEC-FC34-4EB6-9F49-BF0325D85CA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BAA9-7BFA-4DA4-93D1-11DE3F722DEE}" type="datetimeFigureOut">
              <a:rPr lang="en-US" smtClean="0"/>
              <a:t>11/04/2017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B3FEC-FC34-4EB6-9F49-BF0325D85CA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BAA9-7BFA-4DA4-93D1-11DE3F722DEE}" type="datetimeFigureOut">
              <a:rPr lang="en-US" smtClean="0"/>
              <a:t>11/04/2017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B3FEC-FC34-4EB6-9F49-BF0325D85CA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BAA9-7BFA-4DA4-93D1-11DE3F722DEE}" type="datetimeFigureOut">
              <a:rPr lang="en-US" smtClean="0"/>
              <a:t>11/04/2017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B3FEC-FC34-4EB6-9F49-BF0325D85CA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BAA9-7BFA-4DA4-93D1-11DE3F722DEE}" type="datetimeFigureOut">
              <a:rPr lang="en-US" smtClean="0"/>
              <a:t>11/04/2017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B3FEC-FC34-4EB6-9F49-BF0325D85CA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BAA9-7BFA-4DA4-93D1-11DE3F722DEE}" type="datetimeFigureOut">
              <a:rPr lang="en-US" smtClean="0"/>
              <a:t>11/04/2017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64B3FEC-FC34-4EB6-9F49-BF0325D85CA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7E4BAA9-7BFA-4DA4-93D1-11DE3F722DEE}" type="datetimeFigureOut">
              <a:rPr lang="en-US" smtClean="0"/>
              <a:t>11/04/2017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64B3FEC-FC34-4EB6-9F49-BF0325D85CA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PowerPoint_Presentation1.ppt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By-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         Sourabh Khanaj (98)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      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Shital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Kallole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(100)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            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Aditya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Karmalkar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(101)</a:t>
            </a:r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5665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Keyboarding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   Future Scope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176988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can show paths using GUI.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can updated system so it allow virtual key which are in the form multiple rows and in multiple columns.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   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ACM-ICPC 2015 Problems Paper.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z="48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THANK YOU…</a:t>
            </a:r>
            <a:endParaRPr lang="en-US" sz="48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      Contents</a:t>
            </a:r>
            <a:endParaRPr lang="en-US" sz="40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1122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Existing System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Requirements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Modules Specification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Conclusion and Limitations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Future Scope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     Introduction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65968"/>
            <a:ext cx="8229600" cy="4525963"/>
          </a:xfrm>
        </p:spPr>
        <p:txBody>
          <a:bodyPr/>
          <a:lstStyle/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Keyboarding system is developed to get the total minimum keystrokes required to type message using virtual keyboard.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system gives the path which contain minimum strokes to type given message.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Existing System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388008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Existing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ystem only shows the total minimum keystrokes required to type given message using virtual keyboard.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Existing System don’t show the keystrokes required to type each character (separately) present in message also it don’t show the path.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Proposed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376589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System show the path (which contain minimum strokes) to each character present in message.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System also show the total minimum strokes required to type each character.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Requirements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50376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Hardware Requirements: -</a:t>
            </a:r>
          </a:p>
          <a:p>
            <a:pPr lvl="1"/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Disk Size: 10 MB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RAM:  512 MB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Processor:  Pentium 2 or above.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/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Software Requirements: -</a:t>
            </a:r>
          </a:p>
          <a:p>
            <a:pPr lvl="1"/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Operating System: Linux.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1"/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gcc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compiler.</a:t>
            </a:r>
          </a:p>
          <a:p>
            <a:pPr lvl="1"/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Data flow  Diagram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457200" y="1371600"/>
          <a:ext cx="8382000" cy="5181600"/>
        </p:xfrm>
        <a:graphic>
          <a:graphicData uri="http://schemas.openxmlformats.org/presentationml/2006/ole">
            <p:oleObj spid="_x0000_s1025" name="Presentation" r:id="rId3" imgW="6090806" imgH="3423838" progId="PowerPoint.Show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Modules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50376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Input module.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tableAnalysis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module.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tableSymbolType module.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tableSymbolLength  module.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Validation module.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 module.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  Conclusion and Limitation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 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can use this system for the pocket size electronic devices which has less hardware keys and provided the virtual keyboard.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Limitation  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cant show path through GUI.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Virtual key can’t be in form of multiple rows and multiple columns.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64</TotalTime>
  <Words>248</Words>
  <Application>Microsoft Office PowerPoint</Application>
  <PresentationFormat>On-screen Show (4:3)</PresentationFormat>
  <Paragraphs>62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Equity</vt:lpstr>
      <vt:lpstr>Microsoft Office PowerPoint Presentation</vt:lpstr>
      <vt:lpstr>Keyboarding</vt:lpstr>
      <vt:lpstr>        Contents</vt:lpstr>
      <vt:lpstr>       Introduction</vt:lpstr>
      <vt:lpstr>  Existing System</vt:lpstr>
      <vt:lpstr>  Proposed System</vt:lpstr>
      <vt:lpstr>  Requirements</vt:lpstr>
      <vt:lpstr>  Data flow  Diagram </vt:lpstr>
      <vt:lpstr>   Modules</vt:lpstr>
      <vt:lpstr>   Conclusion and Limitation</vt:lpstr>
      <vt:lpstr>     Future Scope</vt:lpstr>
      <vt:lpstr>     References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Keyboarding</dc:title>
  <dc:creator>sk01</dc:creator>
  <cp:lastModifiedBy>sk01</cp:lastModifiedBy>
  <cp:revision>28</cp:revision>
  <dcterms:created xsi:type="dcterms:W3CDTF">2017-04-11T15:57:48Z</dcterms:created>
  <dcterms:modified xsi:type="dcterms:W3CDTF">2017-04-11T17:02:34Z</dcterms:modified>
</cp:coreProperties>
</file>