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02" r:id="rId5"/>
    <p:sldId id="257" r:id="rId6"/>
    <p:sldId id="298" r:id="rId7"/>
    <p:sldId id="299" r:id="rId8"/>
    <p:sldId id="258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1" r:id="rId34"/>
    <p:sldId id="292" r:id="rId35"/>
    <p:sldId id="287" r:id="rId36"/>
    <p:sldId id="283" r:id="rId37"/>
    <p:sldId id="303" r:id="rId38"/>
    <p:sldId id="284" r:id="rId39"/>
    <p:sldId id="285" r:id="rId40"/>
    <p:sldId id="286" r:id="rId41"/>
    <p:sldId id="288" r:id="rId42"/>
    <p:sldId id="289" r:id="rId43"/>
    <p:sldId id="290" r:id="rId44"/>
    <p:sldId id="293" r:id="rId45"/>
    <p:sldId id="294" r:id="rId46"/>
    <p:sldId id="295" r:id="rId47"/>
    <p:sldId id="296" r:id="rId48"/>
    <p:sldId id="29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FE0B-E568-4C0E-B42F-B9039795D9D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C798-15F2-4A98-9402-788B6DB0F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Selenium WebDriver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Locating WebElement by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/>
              <a:t>WebElement </a:t>
            </a:r>
            <a:r>
              <a:rPr lang="en-US" dirty="0" err="1"/>
              <a:t>elementName</a:t>
            </a:r>
            <a:r>
              <a:rPr lang="en-US" dirty="0"/>
              <a:t> = driver.findElement(By.id(“ID of </a:t>
            </a:r>
            <a:r>
              <a:rPr lang="en-US" dirty="0" err="1"/>
              <a:t>WebElement</a:t>
            </a:r>
            <a:r>
              <a:rPr lang="en-US" dirty="0"/>
              <a:t>"));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/>
              <a:t>Locating WebElement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WebElement </a:t>
            </a:r>
            <a:r>
              <a:rPr lang="en-US" dirty="0" err="1"/>
              <a:t>elementName</a:t>
            </a:r>
            <a:r>
              <a:rPr lang="en-US" dirty="0"/>
              <a:t> = driver.findElement(By.name(“Name of  WebElement"));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Locating WebElement by </a:t>
            </a:r>
            <a:r>
              <a:rPr lang="en-US" sz="4000" dirty="0" err="1"/>
              <a:t>ClassName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WebElement </a:t>
            </a:r>
            <a:r>
              <a:rPr lang="en-US" dirty="0" err="1"/>
              <a:t>elementName</a:t>
            </a:r>
            <a:r>
              <a:rPr lang="en-US" dirty="0"/>
              <a:t> = driver.findElement(</a:t>
            </a:r>
            <a:r>
              <a:rPr lang="en-US" dirty="0" err="1"/>
              <a:t>By.className</a:t>
            </a:r>
            <a:r>
              <a:rPr lang="en-US" dirty="0"/>
              <a:t>(“Class of WebElement "));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Locating WebElement by </a:t>
            </a:r>
            <a:r>
              <a:rPr lang="en-US" dirty="0" err="1"/>
              <a:t>TagName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r>
              <a:rPr lang="en-US" dirty="0"/>
              <a:t>WebElement </a:t>
            </a:r>
            <a:r>
              <a:rPr lang="en-US" dirty="0" err="1"/>
              <a:t>elementName</a:t>
            </a:r>
            <a:r>
              <a:rPr lang="en-US" dirty="0"/>
              <a:t> = driver.findElement(</a:t>
            </a:r>
            <a:r>
              <a:rPr lang="en-US" dirty="0" err="1"/>
              <a:t>By.tagName</a:t>
            </a:r>
            <a:r>
              <a:rPr lang="en-US" dirty="0"/>
              <a:t>(“WebElement  tag"));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WebElement by </a:t>
            </a:r>
            <a:r>
              <a:rPr lang="en-US" dirty="0" err="1"/>
              <a:t>LinkText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WebElement </a:t>
            </a:r>
            <a:r>
              <a:rPr lang="en-US" dirty="0" err="1"/>
              <a:t>elementName</a:t>
            </a:r>
            <a:r>
              <a:rPr lang="en-US" dirty="0"/>
              <a:t> = driver.findElement(</a:t>
            </a:r>
            <a:r>
              <a:rPr lang="en-US" dirty="0" err="1"/>
              <a:t>By.linkText</a:t>
            </a:r>
            <a:r>
              <a:rPr lang="en-US" dirty="0"/>
              <a:t>(“</a:t>
            </a:r>
            <a:r>
              <a:rPr lang="en-US" dirty="0" err="1"/>
              <a:t>Linktext</a:t>
            </a:r>
            <a:r>
              <a:rPr lang="en-US" dirty="0"/>
              <a:t>"));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Locating WebElement by Partial </a:t>
            </a:r>
            <a:r>
              <a:rPr lang="en-US" dirty="0" err="1"/>
              <a:t>LinkText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/>
              <a:t>WebElement </a:t>
            </a:r>
            <a:r>
              <a:rPr lang="en-US" dirty="0" err="1"/>
              <a:t>elementName</a:t>
            </a:r>
            <a:r>
              <a:rPr lang="en-US" dirty="0"/>
              <a:t> = driver.findElement(By. </a:t>
            </a:r>
            <a:r>
              <a:rPr lang="en-US" dirty="0" err="1"/>
              <a:t>partialLinkText</a:t>
            </a:r>
            <a:r>
              <a:rPr lang="en-US" dirty="0"/>
              <a:t>(“</a:t>
            </a:r>
            <a:r>
              <a:rPr lang="en-US" dirty="0" err="1"/>
              <a:t>Linktext</a:t>
            </a:r>
            <a:r>
              <a:rPr lang="en-US" dirty="0"/>
              <a:t>"));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Locating WebElement by </a:t>
            </a:r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</a:t>
            </a:r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Relative </a:t>
            </a:r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Using Single Attribute</a:t>
            </a:r>
          </a:p>
          <a:p>
            <a:r>
              <a:rPr lang="en-US" dirty="0"/>
              <a:t>Using Multiple Attribute</a:t>
            </a:r>
          </a:p>
          <a:p>
            <a:r>
              <a:rPr lang="en-US" dirty="0"/>
              <a:t>Using AND</a:t>
            </a:r>
          </a:p>
          <a:p>
            <a:r>
              <a:rPr lang="en-US" dirty="0"/>
              <a:t>Using OR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Absolute </a:t>
            </a:r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WebElement </a:t>
            </a:r>
            <a:r>
              <a:rPr lang="en-US" dirty="0" err="1"/>
              <a:t>elementName</a:t>
            </a:r>
            <a:r>
              <a:rPr lang="en-US" dirty="0"/>
              <a:t> = driver.findElement(By. </a:t>
            </a:r>
            <a:r>
              <a:rPr lang="en-US" dirty="0" err="1"/>
              <a:t>xpath</a:t>
            </a:r>
            <a:r>
              <a:rPr lang="en-US" dirty="0"/>
              <a:t>(“/html/body/tag1[index]/tag2[index]/.../</a:t>
            </a:r>
            <a:r>
              <a:rPr lang="en-US" dirty="0" err="1"/>
              <a:t>tagN</a:t>
            </a:r>
            <a:r>
              <a:rPr lang="en-US" dirty="0"/>
              <a:t>[index]  "));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Ex. WebElement </a:t>
            </a:r>
            <a:r>
              <a:rPr lang="en-US" dirty="0" err="1"/>
              <a:t>elementName</a:t>
            </a:r>
            <a:r>
              <a:rPr lang="en-US" dirty="0"/>
              <a:t> = driver.findElement(By. </a:t>
            </a:r>
            <a:r>
              <a:rPr lang="en-US" dirty="0" err="1"/>
              <a:t>xpath</a:t>
            </a:r>
            <a:r>
              <a:rPr lang="en-US" dirty="0"/>
              <a:t>(“/html/body/div[1]/div[2]/div[2]/div[1]/form/div[1]/div/div[1]/div/div/input[1]  "));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Relative </a:t>
            </a:r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86400"/>
          </a:xfrm>
        </p:spPr>
        <p:txBody>
          <a:bodyPr/>
          <a:lstStyle/>
          <a:p>
            <a:r>
              <a:rPr lang="en-US" dirty="0"/>
              <a:t>By copying </a:t>
            </a:r>
            <a:r>
              <a:rPr lang="en-US" dirty="0" err="1"/>
              <a:t>Xpath</a:t>
            </a:r>
            <a:endParaRPr lang="en-US" dirty="0"/>
          </a:p>
          <a:p>
            <a:pPr>
              <a:buNone/>
            </a:pPr>
            <a:r>
              <a:rPr lang="en-US" dirty="0"/>
              <a:t>Ex. WebElement </a:t>
            </a:r>
            <a:r>
              <a:rPr lang="en-US" dirty="0" err="1"/>
              <a:t>elementName</a:t>
            </a:r>
            <a:r>
              <a:rPr lang="en-US" dirty="0"/>
              <a:t> = driver.findElement(By. </a:t>
            </a:r>
            <a:r>
              <a:rPr lang="en-US" dirty="0" err="1"/>
              <a:t>xpath</a:t>
            </a:r>
            <a:r>
              <a:rPr lang="en-US"/>
              <a:t>( “//</a:t>
            </a:r>
            <a:r>
              <a:rPr lang="en-US" dirty="0"/>
              <a:t>form/div[1]/div/div[1]/div/div/input[1]"));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Xpath</a:t>
            </a:r>
            <a:r>
              <a:rPr lang="en-US" dirty="0"/>
              <a:t> using  Single attribute: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WebElement </a:t>
            </a:r>
            <a:r>
              <a:rPr lang="en-US" sz="2800" dirty="0" err="1"/>
              <a:t>elementName</a:t>
            </a:r>
            <a:r>
              <a:rPr lang="en-US" sz="2800" dirty="0"/>
              <a:t> = driver.findElement(By. </a:t>
            </a:r>
            <a:r>
              <a:rPr lang="en-US" sz="2800" dirty="0" err="1"/>
              <a:t>xpath</a:t>
            </a:r>
            <a:r>
              <a:rPr lang="en-US" sz="2800" dirty="0"/>
              <a:t>(“//HTML tag[@</a:t>
            </a:r>
            <a:r>
              <a:rPr lang="en-US" sz="2800" dirty="0" err="1"/>
              <a:t>attribute_name</a:t>
            </a:r>
            <a:r>
              <a:rPr lang="en-US" sz="2800" dirty="0"/>
              <a:t>='</a:t>
            </a:r>
            <a:r>
              <a:rPr lang="en-US" sz="2800" dirty="0" err="1"/>
              <a:t>attribute_value</a:t>
            </a:r>
            <a:r>
              <a:rPr lang="en-US" sz="2800" dirty="0"/>
              <a:t>']"));</a:t>
            </a:r>
          </a:p>
          <a:p>
            <a:pPr>
              <a:buNone/>
            </a:pPr>
            <a:r>
              <a:rPr lang="en-US" sz="2800" dirty="0"/>
              <a:t>                                             or</a:t>
            </a:r>
          </a:p>
          <a:p>
            <a:r>
              <a:rPr lang="en-US" sz="2800" dirty="0"/>
              <a:t> WebElement </a:t>
            </a:r>
            <a:r>
              <a:rPr lang="en-US" sz="2800" dirty="0" err="1"/>
              <a:t>elementName</a:t>
            </a:r>
            <a:r>
              <a:rPr lang="en-US" sz="2800" dirty="0"/>
              <a:t> = driver.findElement(By. </a:t>
            </a:r>
            <a:r>
              <a:rPr lang="en-US" sz="2800" dirty="0" err="1"/>
              <a:t>xpath</a:t>
            </a:r>
            <a:r>
              <a:rPr lang="en-US" sz="2800" dirty="0"/>
              <a:t>(“//*[@</a:t>
            </a:r>
            <a:r>
              <a:rPr lang="en-US" sz="2800" dirty="0" err="1"/>
              <a:t>attribute_name</a:t>
            </a:r>
            <a:r>
              <a:rPr lang="en-US" sz="2800" dirty="0"/>
              <a:t>='</a:t>
            </a:r>
            <a:r>
              <a:rPr lang="en-US" sz="2800" dirty="0" err="1"/>
              <a:t>attribute_value</a:t>
            </a:r>
            <a:r>
              <a:rPr lang="en-US" sz="2800" dirty="0"/>
              <a:t>'] ”));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Automation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/>
              <a:t>specialized tools to automate the execution of manually designed test cases without any human intervention</a:t>
            </a:r>
          </a:p>
          <a:p>
            <a:r>
              <a:rPr lang="en-US" dirty="0"/>
              <a:t>access the test data, controls the execution of tests and compares the actual result against the expected result, generating detailed test reports of the system under test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/>
          <a:lstStyle/>
          <a:p>
            <a:pPr algn="l"/>
            <a:r>
              <a:rPr lang="en-US" dirty="0" err="1"/>
              <a:t>Xpath</a:t>
            </a:r>
            <a:r>
              <a:rPr lang="en-US" dirty="0"/>
              <a:t> using Multiple attribute: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2800" dirty="0"/>
              <a:t>WebElement </a:t>
            </a:r>
            <a:r>
              <a:rPr lang="en-US" sz="2800" dirty="0" err="1"/>
              <a:t>elementName</a:t>
            </a:r>
            <a:r>
              <a:rPr lang="en-US" sz="2800" dirty="0"/>
              <a:t> = driver.findElement(By. </a:t>
            </a:r>
            <a:r>
              <a:rPr lang="en-US" sz="2800" dirty="0" err="1"/>
              <a:t>xpath</a:t>
            </a:r>
            <a:r>
              <a:rPr lang="en-US" sz="2800" dirty="0"/>
              <a:t>(“//HTML tag[@attribute_name1='attribute_value1'][@attribute_name2='attribute_value2’]"));</a:t>
            </a:r>
          </a:p>
          <a:p>
            <a:pPr>
              <a:buNone/>
            </a:pPr>
            <a:r>
              <a:rPr lang="en-US" sz="2800" dirty="0"/>
              <a:t>                                              or</a:t>
            </a:r>
          </a:p>
          <a:p>
            <a:r>
              <a:rPr lang="en-US" sz="2800" dirty="0"/>
              <a:t> WebElement </a:t>
            </a:r>
            <a:r>
              <a:rPr lang="en-US" sz="2800" dirty="0" err="1"/>
              <a:t>elementName</a:t>
            </a:r>
            <a:r>
              <a:rPr lang="en-US" sz="2800" dirty="0"/>
              <a:t> = driver.findElement(By. </a:t>
            </a:r>
            <a:r>
              <a:rPr lang="en-US" sz="2800" dirty="0" err="1"/>
              <a:t>xpath</a:t>
            </a:r>
            <a:r>
              <a:rPr lang="en-US" sz="2800" dirty="0"/>
              <a:t>(“//*[@attribute_name1='attribute_value1'][@attribute_name2='attribute_value2’]”));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err="1"/>
              <a:t>Xpath</a:t>
            </a:r>
            <a:r>
              <a:rPr lang="en-US" dirty="0"/>
              <a:t> using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dirty="0"/>
              <a:t>WebElement </a:t>
            </a:r>
            <a:r>
              <a:rPr lang="en-US" dirty="0" err="1"/>
              <a:t>elementName</a:t>
            </a:r>
            <a:r>
              <a:rPr lang="en-US" dirty="0"/>
              <a:t> = driver.findElement(By. </a:t>
            </a:r>
            <a:r>
              <a:rPr lang="en-US" dirty="0" err="1"/>
              <a:t>xpath</a:t>
            </a:r>
            <a:r>
              <a:rPr lang="en-US" dirty="0"/>
              <a:t>(“//HTML tag[@attribute_name1='attribute_value1' and @attribute_name2='attribute_value2] "));</a:t>
            </a:r>
          </a:p>
          <a:p>
            <a:pPr>
              <a:buNone/>
            </a:pPr>
            <a:r>
              <a:rPr lang="en-US" sz="3000" dirty="0"/>
              <a:t>                                               or</a:t>
            </a:r>
          </a:p>
          <a:p>
            <a:r>
              <a:rPr lang="en-US" dirty="0"/>
              <a:t> WebElement </a:t>
            </a:r>
            <a:r>
              <a:rPr lang="en-US" dirty="0" err="1"/>
              <a:t>elementName</a:t>
            </a:r>
            <a:r>
              <a:rPr lang="en-US" dirty="0"/>
              <a:t> = driver.findElement(By. </a:t>
            </a:r>
            <a:r>
              <a:rPr lang="en-US" dirty="0" err="1"/>
              <a:t>xpath</a:t>
            </a:r>
            <a:r>
              <a:rPr lang="en-US" dirty="0"/>
              <a:t>(“//*[@attribute_name1='attribute_value1' and @attribute_name2='attribute_value2]”));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err="1"/>
              <a:t>Xpath</a:t>
            </a:r>
            <a:r>
              <a:rPr lang="en-US" dirty="0"/>
              <a:t> using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dirty="0"/>
              <a:t>WebElement </a:t>
            </a:r>
            <a:r>
              <a:rPr lang="en-US" dirty="0" err="1"/>
              <a:t>elementName</a:t>
            </a:r>
            <a:r>
              <a:rPr lang="en-US" dirty="0"/>
              <a:t> = driver.findElement(By. </a:t>
            </a:r>
            <a:r>
              <a:rPr lang="en-US" dirty="0" err="1"/>
              <a:t>xpath</a:t>
            </a:r>
            <a:r>
              <a:rPr lang="en-US" dirty="0"/>
              <a:t>(“//HTML tag[@attribute_name1='attribute_value1' or @attribute_name2='attribute_value2]"));</a:t>
            </a:r>
          </a:p>
          <a:p>
            <a:pPr>
              <a:buNone/>
            </a:pPr>
            <a:r>
              <a:rPr lang="en-US" sz="3000" dirty="0"/>
              <a:t>                                               or</a:t>
            </a:r>
          </a:p>
          <a:p>
            <a:r>
              <a:rPr lang="en-US" dirty="0"/>
              <a:t> WebElement </a:t>
            </a:r>
            <a:r>
              <a:rPr lang="en-US" dirty="0" err="1"/>
              <a:t>elementName</a:t>
            </a:r>
            <a:r>
              <a:rPr lang="en-US" dirty="0"/>
              <a:t> = driver.findElement(By. </a:t>
            </a:r>
            <a:r>
              <a:rPr lang="en-US" dirty="0" err="1"/>
              <a:t>xpath</a:t>
            </a:r>
            <a:r>
              <a:rPr lang="en-US" dirty="0"/>
              <a:t>(“//*[@attribute_name1='attribute_value1' or @attribute_name2='attribute_value2]”));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Locating WebElement by 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b="1" dirty="0"/>
              <a:t>By Id</a:t>
            </a:r>
          </a:p>
          <a:p>
            <a:pPr>
              <a:buNone/>
            </a:pPr>
            <a:r>
              <a:rPr lang="en-US" dirty="0"/>
              <a:t>    WebElement </a:t>
            </a:r>
            <a:r>
              <a:rPr lang="en-US" dirty="0" err="1"/>
              <a:t>elementName</a:t>
            </a:r>
            <a:r>
              <a:rPr lang="en-US" dirty="0"/>
              <a:t> = driver.findElement(</a:t>
            </a:r>
            <a:r>
              <a:rPr lang="en-US" dirty="0" err="1"/>
              <a:t>By.cssSelector</a:t>
            </a:r>
            <a:r>
              <a:rPr lang="en-US" dirty="0"/>
              <a:t>(“#</a:t>
            </a:r>
            <a:r>
              <a:rPr lang="en-US" dirty="0" err="1"/>
              <a:t>Webelment</a:t>
            </a:r>
            <a:r>
              <a:rPr lang="en-US" dirty="0"/>
              <a:t> Id"));</a:t>
            </a:r>
          </a:p>
          <a:p>
            <a:r>
              <a:rPr lang="en-US" b="1" dirty="0"/>
              <a:t>By Class</a:t>
            </a:r>
          </a:p>
          <a:p>
            <a:pPr>
              <a:buNone/>
            </a:pPr>
            <a:r>
              <a:rPr lang="en-US" dirty="0"/>
              <a:t>   WebElement </a:t>
            </a:r>
            <a:r>
              <a:rPr lang="en-US" dirty="0" err="1"/>
              <a:t>elementName</a:t>
            </a:r>
            <a:r>
              <a:rPr lang="en-US" dirty="0"/>
              <a:t> = driver.findElement(</a:t>
            </a:r>
            <a:r>
              <a:rPr lang="en-US" dirty="0" err="1"/>
              <a:t>By.cssSelector</a:t>
            </a:r>
            <a:r>
              <a:rPr lang="en-US" dirty="0"/>
              <a:t>(“.class1.class2.class3….”));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Locating WebElement by 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b="1" dirty="0"/>
              <a:t>By Tag and Attribute</a:t>
            </a:r>
          </a:p>
          <a:p>
            <a:pPr>
              <a:buNone/>
            </a:pPr>
            <a:r>
              <a:rPr lang="en-US" dirty="0"/>
              <a:t>    WebElement </a:t>
            </a:r>
            <a:r>
              <a:rPr lang="en-US" dirty="0" err="1"/>
              <a:t>elementName</a:t>
            </a:r>
            <a:r>
              <a:rPr lang="en-US" dirty="0"/>
              <a:t>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By.cssSelector</a:t>
            </a:r>
            <a:r>
              <a:rPr lang="en-US" dirty="0"/>
              <a:t>(“</a:t>
            </a:r>
            <a:r>
              <a:rPr lang="en-US" dirty="0" err="1"/>
              <a:t>HTMLTag</a:t>
            </a:r>
            <a:endParaRPr lang="en-US" dirty="0"/>
          </a:p>
          <a:p>
            <a:pPr>
              <a:buNone/>
            </a:pPr>
            <a:r>
              <a:rPr lang="en-US" dirty="0"/>
              <a:t>    [Attribute=‘Attribute value’]”));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Selenium Form </a:t>
            </a:r>
            <a:r>
              <a:rPr lang="en-US" dirty="0" err="1"/>
              <a:t>WebElement</a:t>
            </a:r>
            <a:r>
              <a:rPr lang="en-US" dirty="0"/>
              <a:t>: Textbox &amp; Submit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754563"/>
          </a:xfrm>
        </p:spPr>
        <p:txBody>
          <a:bodyPr/>
          <a:lstStyle/>
          <a:p>
            <a:r>
              <a:rPr lang="en-US" b="1" dirty="0"/>
              <a:t>Sending value to the </a:t>
            </a:r>
            <a:r>
              <a:rPr lang="en-US" b="1" dirty="0" err="1"/>
              <a:t>TextBox</a:t>
            </a:r>
            <a:r>
              <a:rPr lang="en-US" b="1" dirty="0"/>
              <a:t>: </a:t>
            </a:r>
            <a:r>
              <a:rPr lang="en-US" dirty="0"/>
              <a:t>driver.findElement(</a:t>
            </a:r>
            <a:r>
              <a:rPr lang="en-US" dirty="0" err="1"/>
              <a:t>By.LocatorStrategy</a:t>
            </a:r>
            <a:r>
              <a:rPr lang="en-US" dirty="0"/>
              <a:t>("</a:t>
            </a:r>
            <a:r>
              <a:rPr lang="en-US" dirty="0" err="1"/>
              <a:t>LocatorValue</a:t>
            </a:r>
            <a:r>
              <a:rPr lang="en-US" dirty="0"/>
              <a:t>")).</a:t>
            </a:r>
            <a:r>
              <a:rPr lang="en-US" dirty="0" err="1"/>
              <a:t>sendKeys</a:t>
            </a:r>
            <a:r>
              <a:rPr lang="en-US" dirty="0"/>
              <a:t>(“Value to be send”);</a:t>
            </a:r>
          </a:p>
          <a:p>
            <a:endParaRPr lang="en-US" dirty="0"/>
          </a:p>
          <a:p>
            <a:r>
              <a:rPr lang="en-US" b="1" dirty="0"/>
              <a:t>Clicking the Button: </a:t>
            </a:r>
            <a:r>
              <a:rPr lang="en-US" dirty="0"/>
              <a:t>driver.findElement(</a:t>
            </a:r>
            <a:r>
              <a:rPr lang="en-US" dirty="0" err="1"/>
              <a:t>By.LocatorStrategy</a:t>
            </a:r>
            <a:r>
              <a:rPr lang="en-US" dirty="0"/>
              <a:t>("</a:t>
            </a:r>
            <a:r>
              <a:rPr lang="en-US" dirty="0" err="1"/>
              <a:t>LocatorValue</a:t>
            </a:r>
            <a:r>
              <a:rPr lang="en-US" dirty="0"/>
              <a:t>")).click();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Checkbox &amp; Radio Button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cs typeface="Times New Roman" pitchFamily="18" charset="0"/>
              </a:rPr>
              <a:t>Name</a:t>
            </a:r>
            <a:r>
              <a:rPr lang="en-US" i="1" dirty="0">
                <a:cs typeface="Times New Roman" pitchFamily="18" charset="0"/>
              </a:rPr>
              <a:t> is always same for the same group of Radio Buttons/Check Boxes but their </a:t>
            </a:r>
            <a:r>
              <a:rPr lang="en-US" b="1" i="1" dirty="0">
                <a:cs typeface="Times New Roman" pitchFamily="18" charset="0"/>
              </a:rPr>
              <a:t>Values</a:t>
            </a:r>
            <a:r>
              <a:rPr lang="en-US" i="1" dirty="0">
                <a:cs typeface="Times New Roman" pitchFamily="18" charset="0"/>
              </a:rPr>
              <a:t> are different. So if you find the element with the name attribute then it means that it may contain more than one element, hence we need to use </a:t>
            </a:r>
            <a:r>
              <a:rPr lang="en-US" b="1" i="1" dirty="0" err="1">
                <a:cs typeface="Times New Roman" pitchFamily="18" charset="0"/>
              </a:rPr>
              <a:t>findElements</a:t>
            </a:r>
            <a:r>
              <a:rPr lang="en-US" i="1" dirty="0">
                <a:cs typeface="Times New Roman" pitchFamily="18" charset="0"/>
              </a:rPr>
              <a:t> method and store the </a:t>
            </a:r>
            <a:r>
              <a:rPr lang="en-US" b="1" i="1" dirty="0">
                <a:cs typeface="Times New Roman" pitchFamily="18" charset="0"/>
              </a:rPr>
              <a:t>list</a:t>
            </a:r>
            <a:r>
              <a:rPr lang="en-US" i="1" dirty="0">
                <a:cs typeface="Times New Roman" pitchFamily="18" charset="0"/>
              </a:rPr>
              <a:t> of </a:t>
            </a:r>
            <a:r>
              <a:rPr lang="en-US" b="1" i="1" dirty="0" err="1">
                <a:cs typeface="Times New Roman" pitchFamily="18" charset="0"/>
              </a:rPr>
              <a:t>WebElements</a:t>
            </a:r>
            <a:r>
              <a:rPr lang="en-US" i="1" dirty="0" err="1">
                <a:cs typeface="Times New Roman" pitchFamily="18" charset="0"/>
              </a:rPr>
              <a:t>.So</a:t>
            </a:r>
            <a:r>
              <a:rPr lang="en-US" i="1" dirty="0">
                <a:cs typeface="Times New Roman" pitchFamily="18" charset="0"/>
              </a:rPr>
              <a:t> select them by using </a:t>
            </a:r>
            <a:r>
              <a:rPr lang="en-US" i="1" dirty="0" err="1">
                <a:cs typeface="Times New Roman" pitchFamily="18" charset="0"/>
              </a:rPr>
              <a:t>lacator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CssSelector</a:t>
            </a:r>
            <a:r>
              <a:rPr lang="en-US" i="1" dirty="0">
                <a:cs typeface="Times New Roman" pitchFamily="18" charset="0"/>
              </a:rPr>
              <a:t> &amp; perform click() operation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/>
              <a:t>Select Value from Dropdown: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334000"/>
          </a:xfrm>
        </p:spPr>
        <p:txBody>
          <a:bodyPr/>
          <a:lstStyle/>
          <a:p>
            <a:r>
              <a:rPr lang="en-US" dirty="0"/>
              <a:t>'</a:t>
            </a:r>
            <a:r>
              <a:rPr lang="en-US" b="1" dirty="0"/>
              <a:t>Select</a:t>
            </a:r>
            <a:r>
              <a:rPr lang="en-US" dirty="0"/>
              <a:t>' class is used for selecting and deselecting option in a dropdown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WebElement  </a:t>
            </a:r>
            <a:r>
              <a:rPr lang="en-US" dirty="0" err="1"/>
              <a:t>testDropDown</a:t>
            </a:r>
            <a:r>
              <a:rPr lang="en-US" dirty="0"/>
              <a:t> = </a:t>
            </a:r>
            <a:r>
              <a:rPr lang="en-US" dirty="0" err="1"/>
              <a:t>driver.findElement</a:t>
            </a:r>
            <a:r>
              <a:rPr lang="en-US" dirty="0"/>
              <a:t>(By. </a:t>
            </a:r>
            <a:r>
              <a:rPr lang="en-US" dirty="0" err="1"/>
              <a:t>LocatorStrategy</a:t>
            </a:r>
            <a:r>
              <a:rPr lang="en-US" dirty="0"/>
              <a:t>(" </a:t>
            </a:r>
            <a:r>
              <a:rPr lang="en-US" dirty="0" err="1"/>
              <a:t>LocatorValue</a:t>
            </a:r>
            <a:r>
              <a:rPr lang="en-US" dirty="0"/>
              <a:t> "));  </a:t>
            </a:r>
          </a:p>
          <a:p>
            <a:pPr>
              <a:buNone/>
            </a:pPr>
            <a:r>
              <a:rPr lang="en-US" dirty="0"/>
              <a:t>Select  dropdown = </a:t>
            </a:r>
            <a:r>
              <a:rPr lang="en-US" b="1" dirty="0"/>
              <a:t>new</a:t>
            </a:r>
            <a:r>
              <a:rPr lang="en-US" dirty="0"/>
              <a:t> Select(</a:t>
            </a:r>
            <a:r>
              <a:rPr lang="en-US" dirty="0" err="1"/>
              <a:t>testDropDown</a:t>
            </a:r>
            <a:r>
              <a:rPr lang="en-US" dirty="0"/>
              <a:t>);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How to select an option from drop-down menu?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selectByIndex</a:t>
            </a:r>
            <a:endParaRPr lang="en-US" b="1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dropdown.selectByIndex</a:t>
            </a:r>
            <a:r>
              <a:rPr lang="en-US" dirty="0"/>
              <a:t>(5);  </a:t>
            </a:r>
          </a:p>
          <a:p>
            <a:r>
              <a:rPr lang="en-US" b="1" dirty="0" err="1"/>
              <a:t>selectByValue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dropdown.selectByValue</a:t>
            </a:r>
            <a:r>
              <a:rPr lang="en-US" dirty="0"/>
              <a:t>("Database"); </a:t>
            </a:r>
          </a:p>
          <a:p>
            <a:r>
              <a:rPr lang="en-US" b="1" dirty="0" err="1"/>
              <a:t>selectByVisibleText</a:t>
            </a:r>
            <a:endParaRPr lang="en-US" b="1" dirty="0"/>
          </a:p>
          <a:p>
            <a:pPr>
              <a:buNone/>
            </a:pPr>
            <a:r>
              <a:rPr lang="en-US" dirty="0" err="1"/>
              <a:t>dropdown.selectByVisibleText</a:t>
            </a:r>
            <a:r>
              <a:rPr lang="en-US" dirty="0"/>
              <a:t>("</a:t>
            </a:r>
            <a:r>
              <a:rPr lang="en-US" dirty="0" err="1"/>
              <a:t>DatabaseTest</a:t>
            </a:r>
            <a:r>
              <a:rPr lang="en-US" dirty="0"/>
              <a:t>");  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err="1"/>
              <a:t>deselectByIndex</a:t>
            </a:r>
            <a:endParaRPr lang="en-US" b="1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dropdown.deselectByIndex</a:t>
            </a:r>
            <a:r>
              <a:rPr lang="en-US" dirty="0"/>
              <a:t>(5);  </a:t>
            </a:r>
          </a:p>
          <a:p>
            <a:r>
              <a:rPr lang="en-US" b="1" dirty="0" err="1"/>
              <a:t>deselectByValue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dropdown.deselectByValue</a:t>
            </a:r>
            <a:r>
              <a:rPr lang="en-US" dirty="0"/>
              <a:t>("Database"); </a:t>
            </a:r>
          </a:p>
          <a:p>
            <a:r>
              <a:rPr lang="en-US" b="1" dirty="0" err="1"/>
              <a:t>deselectByVisibleText</a:t>
            </a:r>
            <a:endParaRPr lang="en-US" b="1" dirty="0"/>
          </a:p>
          <a:p>
            <a:pPr>
              <a:buNone/>
            </a:pPr>
            <a:r>
              <a:rPr lang="en-US" dirty="0" err="1"/>
              <a:t>dropdown.deselectByVisibleText</a:t>
            </a:r>
            <a:r>
              <a:rPr lang="en-US" dirty="0"/>
              <a:t>("</a:t>
            </a:r>
            <a:r>
              <a:rPr lang="en-US" dirty="0" err="1"/>
              <a:t>DatabaseTest</a:t>
            </a:r>
            <a:r>
              <a:rPr lang="en-US" dirty="0"/>
              <a:t>");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err="1"/>
              <a:t>WebDriver</a:t>
            </a:r>
            <a:endParaRPr lang="en-US" dirty="0"/>
          </a:p>
        </p:txBody>
      </p:sp>
      <p:pic>
        <p:nvPicPr>
          <p:cNvPr id="1026" name="Picture 2" descr="C:\Users\maxgen\Downloads\selenium-what-is-seleniu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467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Mouse &amp; Keyboard Event: Using Actions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r>
              <a:rPr lang="en-US" b="1" dirty="0"/>
              <a:t>Mouse Hover:</a:t>
            </a:r>
          </a:p>
          <a:p>
            <a:pPr>
              <a:buNone/>
            </a:pPr>
            <a:r>
              <a:rPr lang="en-US" dirty="0"/>
              <a:t> Actions action = new Actions(driver);</a:t>
            </a:r>
            <a:endParaRPr lang="en-US" b="1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/>
              <a:t>("</a:t>
            </a:r>
            <a:r>
              <a:rPr lang="en-US" dirty="0" err="1"/>
              <a:t>xpath</a:t>
            </a:r>
            <a:r>
              <a:rPr lang="en-US" dirty="0"/>
              <a:t>"));</a:t>
            </a:r>
          </a:p>
          <a:p>
            <a:pPr>
              <a:buNone/>
            </a:pPr>
            <a:r>
              <a:rPr lang="en-US" dirty="0" err="1"/>
              <a:t>action.moveToElement</a:t>
            </a:r>
            <a:r>
              <a:rPr lang="en-US" dirty="0"/>
              <a:t>(element).build().perform();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err="1"/>
              <a:t>MouseEvents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b="1" dirty="0" err="1"/>
              <a:t>DoubleClick</a:t>
            </a:r>
            <a:r>
              <a:rPr lang="en-US" b="1" dirty="0"/>
              <a:t>(</a:t>
            </a:r>
            <a:r>
              <a:rPr lang="en-US" b="1" dirty="0" err="1"/>
              <a:t>doubleClick</a:t>
            </a:r>
            <a:r>
              <a:rPr lang="en-US" b="1" dirty="0"/>
              <a:t>()):</a:t>
            </a:r>
          </a:p>
          <a:p>
            <a:pPr>
              <a:buNone/>
            </a:pPr>
            <a:r>
              <a:rPr lang="en-US" dirty="0"/>
              <a:t>    Actions action = new Actions(driver);</a:t>
            </a:r>
            <a:endParaRPr lang="en-US" b="1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/>
              <a:t>("</a:t>
            </a:r>
            <a:r>
              <a:rPr lang="en-US" dirty="0" err="1"/>
              <a:t>xpath</a:t>
            </a:r>
            <a:r>
              <a:rPr lang="en-US" dirty="0"/>
              <a:t>"));</a:t>
            </a:r>
          </a:p>
          <a:p>
            <a:pPr>
              <a:buNone/>
            </a:pPr>
            <a:r>
              <a:rPr lang="en-US" dirty="0"/>
              <a:t>    action. </a:t>
            </a:r>
            <a:r>
              <a:rPr lang="en-US" dirty="0" err="1"/>
              <a:t>doubleClick</a:t>
            </a:r>
            <a:r>
              <a:rPr lang="en-US" dirty="0"/>
              <a:t>().build().perform();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MouseEvents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/>
              <a:t>Right Click(</a:t>
            </a:r>
            <a:r>
              <a:rPr lang="en-US" b="1" dirty="0" err="1"/>
              <a:t>contextClick</a:t>
            </a:r>
            <a:r>
              <a:rPr lang="en-US" b="1" dirty="0"/>
              <a:t>()):</a:t>
            </a:r>
          </a:p>
          <a:p>
            <a:pPr>
              <a:buNone/>
            </a:pPr>
            <a:r>
              <a:rPr lang="en-US" dirty="0"/>
              <a:t>     Actions action = new Actions(driver);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/>
              <a:t>("</a:t>
            </a:r>
            <a:r>
              <a:rPr lang="en-US" dirty="0" err="1"/>
              <a:t>xpath</a:t>
            </a:r>
            <a:r>
              <a:rPr lang="en-US" dirty="0"/>
              <a:t>"));</a:t>
            </a:r>
          </a:p>
          <a:p>
            <a:pPr>
              <a:buNone/>
            </a:pPr>
            <a:r>
              <a:rPr lang="en-US" dirty="0"/>
              <a:t>    action. </a:t>
            </a:r>
            <a:r>
              <a:rPr lang="en-US" dirty="0" err="1"/>
              <a:t>contextClick</a:t>
            </a:r>
            <a:r>
              <a:rPr lang="en-US" dirty="0"/>
              <a:t>().build().perform();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/>
              <a:t>Drag and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b="1" dirty="0"/>
              <a:t>Syntax for drag and drop:</a:t>
            </a:r>
          </a:p>
          <a:p>
            <a:r>
              <a:rPr lang="en-US" dirty="0" err="1"/>
              <a:t>Actions.dragAndDrop</a:t>
            </a:r>
            <a:r>
              <a:rPr lang="en-US" dirty="0"/>
              <a:t>(</a:t>
            </a:r>
            <a:r>
              <a:rPr lang="en-US" dirty="0" err="1"/>
              <a:t>Sourcelocator</a:t>
            </a:r>
            <a:r>
              <a:rPr lang="en-US" dirty="0"/>
              <a:t>, </a:t>
            </a:r>
            <a:r>
              <a:rPr lang="en-US" dirty="0" err="1"/>
              <a:t>Destinationlocator</a:t>
            </a:r>
            <a:r>
              <a:rPr lang="en-US" dirty="0"/>
              <a:t>)</a:t>
            </a:r>
          </a:p>
          <a:p>
            <a:r>
              <a:rPr lang="en-US" dirty="0" err="1"/>
              <a:t>Actions.dragAndDropBy</a:t>
            </a:r>
            <a:r>
              <a:rPr lang="en-US" dirty="0"/>
              <a:t>(</a:t>
            </a:r>
            <a:r>
              <a:rPr lang="en-US" dirty="0" err="1"/>
              <a:t>Sourcelocator</a:t>
            </a:r>
            <a:r>
              <a:rPr lang="en-US" dirty="0"/>
              <a:t>, x-axis pixel of </a:t>
            </a:r>
            <a:r>
              <a:rPr lang="en-US" dirty="0" err="1"/>
              <a:t>Destinationlocator</a:t>
            </a:r>
            <a:r>
              <a:rPr lang="en-US" dirty="0"/>
              <a:t>, y-axis pixel of </a:t>
            </a:r>
            <a:r>
              <a:rPr lang="en-US" dirty="0" err="1"/>
              <a:t>Destinationlocator</a:t>
            </a:r>
            <a:r>
              <a:rPr lang="en-US" dirty="0"/>
              <a:t>)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Drag  and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err="1"/>
              <a:t>WebElement</a:t>
            </a:r>
            <a:r>
              <a:rPr lang="en-US" dirty="0"/>
              <a:t>  source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By.LocatorStrategy</a:t>
            </a:r>
            <a:r>
              <a:rPr lang="en-US" dirty="0"/>
              <a:t>("</a:t>
            </a:r>
            <a:r>
              <a:rPr lang="en-US" dirty="0" err="1"/>
              <a:t>LocatorValue</a:t>
            </a:r>
            <a:r>
              <a:rPr lang="en-US" dirty="0"/>
              <a:t>"));</a:t>
            </a:r>
          </a:p>
          <a:p>
            <a:r>
              <a:rPr lang="en-US" dirty="0" err="1"/>
              <a:t>WebElement</a:t>
            </a:r>
            <a:r>
              <a:rPr lang="en-US" dirty="0"/>
              <a:t>  destination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By.LocatorStrategy</a:t>
            </a:r>
            <a:r>
              <a:rPr lang="en-US" dirty="0"/>
              <a:t>("</a:t>
            </a:r>
            <a:r>
              <a:rPr lang="en-US" dirty="0" err="1"/>
              <a:t>LocatorValue</a:t>
            </a:r>
            <a:r>
              <a:rPr lang="en-US" dirty="0"/>
              <a:t>"));</a:t>
            </a:r>
          </a:p>
          <a:p>
            <a:r>
              <a:rPr lang="en-US" dirty="0"/>
              <a:t>Actions act=new Actions(driver); </a:t>
            </a:r>
          </a:p>
          <a:p>
            <a:r>
              <a:rPr lang="en-US" dirty="0" err="1"/>
              <a:t>act.dragAndDrop</a:t>
            </a:r>
            <a:r>
              <a:rPr lang="en-US" dirty="0"/>
              <a:t>(</a:t>
            </a:r>
            <a:r>
              <a:rPr lang="en-US" dirty="0" err="1"/>
              <a:t>source,destination</a:t>
            </a:r>
            <a:r>
              <a:rPr lang="en-US" dirty="0"/>
              <a:t>).build().</a:t>
            </a:r>
          </a:p>
          <a:p>
            <a:pPr>
              <a:buNone/>
            </a:pPr>
            <a:r>
              <a:rPr lang="en-US" dirty="0"/>
              <a:t>   perform();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Keyboard Events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r>
              <a:rPr lang="en-US" b="1" dirty="0" err="1"/>
              <a:t>keyDown</a:t>
            </a:r>
            <a:r>
              <a:rPr lang="en-US" b="1" dirty="0"/>
              <a:t>(Keys </a:t>
            </a:r>
            <a:r>
              <a:rPr lang="en-US" b="1" dirty="0" err="1"/>
              <a:t>modifierKey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dirty="0"/>
              <a:t>    Ex. </a:t>
            </a:r>
            <a:r>
              <a:rPr lang="en-US" dirty="0" err="1"/>
              <a:t>keyDown</a:t>
            </a:r>
            <a:r>
              <a:rPr lang="en-US" dirty="0"/>
              <a:t>(</a:t>
            </a:r>
            <a:r>
              <a:rPr lang="en-US" dirty="0" err="1"/>
              <a:t>Keys.</a:t>
            </a:r>
            <a:r>
              <a:rPr lang="en-US" b="1" i="1" dirty="0" err="1"/>
              <a:t>SHIFT</a:t>
            </a:r>
            <a:r>
              <a:rPr lang="en-US" b="1" i="1" dirty="0"/>
              <a:t>)</a:t>
            </a:r>
            <a:endParaRPr lang="en-US" dirty="0"/>
          </a:p>
          <a:p>
            <a:r>
              <a:rPr lang="en-US" b="1" dirty="0" err="1"/>
              <a:t>keyDown</a:t>
            </a:r>
            <a:r>
              <a:rPr lang="en-US" b="1" dirty="0"/>
              <a:t>(</a:t>
            </a:r>
            <a:r>
              <a:rPr lang="en-US" b="1" dirty="0" err="1"/>
              <a:t>WebElement</a:t>
            </a:r>
            <a:r>
              <a:rPr lang="en-US" b="1" dirty="0"/>
              <a:t> element, Keys </a:t>
            </a:r>
            <a:r>
              <a:rPr lang="en-US" b="1" dirty="0" err="1"/>
              <a:t>modifierKey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dirty="0"/>
              <a:t>    Ex. </a:t>
            </a:r>
            <a:r>
              <a:rPr lang="en-US" dirty="0" err="1"/>
              <a:t>keyDown</a:t>
            </a:r>
            <a:r>
              <a:rPr lang="en-US" dirty="0"/>
              <a:t>(</a:t>
            </a:r>
            <a:r>
              <a:rPr lang="en-US" dirty="0" err="1"/>
              <a:t>search,Keys.</a:t>
            </a:r>
            <a:r>
              <a:rPr lang="en-US" b="1" i="1" dirty="0" err="1"/>
              <a:t>SHIFT</a:t>
            </a:r>
            <a:r>
              <a:rPr lang="en-US" b="1" i="1" dirty="0"/>
              <a:t>)</a:t>
            </a:r>
          </a:p>
          <a:p>
            <a:r>
              <a:rPr lang="en-US" b="1" dirty="0" err="1"/>
              <a:t>keyUp</a:t>
            </a:r>
            <a:r>
              <a:rPr lang="en-US" b="1" dirty="0"/>
              <a:t>(Keys </a:t>
            </a:r>
            <a:r>
              <a:rPr lang="en-US" b="1" dirty="0" err="1"/>
              <a:t>modifierKey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dirty="0"/>
              <a:t>    Ex. </a:t>
            </a:r>
            <a:r>
              <a:rPr lang="en-US" dirty="0" err="1"/>
              <a:t>keyUp</a:t>
            </a:r>
            <a:r>
              <a:rPr lang="en-US" dirty="0"/>
              <a:t>(Keys.</a:t>
            </a:r>
            <a:r>
              <a:rPr lang="en-US" b="1" i="1" dirty="0"/>
              <a:t> SHIFT)</a:t>
            </a:r>
          </a:p>
          <a:p>
            <a:r>
              <a:rPr lang="en-US" b="1" dirty="0" err="1"/>
              <a:t>keyUp</a:t>
            </a:r>
            <a:r>
              <a:rPr lang="en-US" b="1" dirty="0"/>
              <a:t>(</a:t>
            </a:r>
            <a:r>
              <a:rPr lang="en-US" b="1" dirty="0" err="1"/>
              <a:t>WebElement</a:t>
            </a:r>
            <a:r>
              <a:rPr lang="en-US" b="1" dirty="0"/>
              <a:t> element, Keys </a:t>
            </a:r>
            <a:r>
              <a:rPr lang="en-US" b="1" dirty="0" err="1"/>
              <a:t>modifierKey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dirty="0"/>
              <a:t>   Ex. </a:t>
            </a:r>
            <a:r>
              <a:rPr lang="en-US" dirty="0" err="1"/>
              <a:t>keyUp</a:t>
            </a:r>
            <a:r>
              <a:rPr lang="en-US" dirty="0"/>
              <a:t>(</a:t>
            </a:r>
            <a:r>
              <a:rPr lang="en-US" dirty="0" err="1"/>
              <a:t>search,Keys.</a:t>
            </a:r>
            <a:r>
              <a:rPr lang="en-US" b="1" i="1" dirty="0" err="1"/>
              <a:t>SHIFT</a:t>
            </a:r>
            <a:r>
              <a:rPr lang="en-US" b="1" i="1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err="1"/>
              <a:t>KeyBoard</a:t>
            </a:r>
            <a:r>
              <a:rPr lang="en-US" dirty="0"/>
              <a:t> Events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   Actions </a:t>
            </a:r>
            <a:r>
              <a:rPr lang="en-US" sz="2800" dirty="0" err="1"/>
              <a:t>bulider</a:t>
            </a:r>
            <a:r>
              <a:rPr lang="en-US" sz="2800" dirty="0"/>
              <a:t>=new Actions(driver);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search=</a:t>
            </a:r>
            <a:r>
              <a:rPr lang="en-US" sz="2800" dirty="0" err="1"/>
              <a:t>driver.findElement</a:t>
            </a:r>
            <a:r>
              <a:rPr lang="en-US" sz="2800" dirty="0"/>
              <a:t>(By.</a:t>
            </a:r>
            <a:r>
              <a:rPr lang="en-US" sz="2800" i="1" dirty="0"/>
              <a:t>id("search"));</a:t>
            </a:r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dirty="0" err="1"/>
              <a:t>bulider.moveToElement</a:t>
            </a:r>
            <a:r>
              <a:rPr lang="en-US" sz="2800" dirty="0"/>
              <a:t>(search).</a:t>
            </a:r>
            <a:r>
              <a:rPr lang="en-US" sz="2800" dirty="0" err="1"/>
              <a:t>keyDown</a:t>
            </a:r>
            <a:r>
              <a:rPr lang="en-US" sz="2800" dirty="0"/>
              <a:t>(search, </a:t>
            </a:r>
            <a:r>
              <a:rPr lang="en-US" sz="2800" dirty="0" err="1"/>
              <a:t>Keys.SHIFT</a:t>
            </a:r>
            <a:r>
              <a:rPr lang="en-US" sz="2800" dirty="0"/>
              <a:t>).</a:t>
            </a:r>
            <a:r>
              <a:rPr lang="en-US" sz="2800" dirty="0" err="1"/>
              <a:t>sendKeys</a:t>
            </a:r>
            <a:r>
              <a:rPr lang="en-US" sz="2800" dirty="0"/>
              <a:t>(“</a:t>
            </a:r>
            <a:r>
              <a:rPr lang="en-US" sz="2800" dirty="0" err="1"/>
              <a:t>vinayak</a:t>
            </a:r>
            <a:r>
              <a:rPr lang="en-US" sz="2800" dirty="0"/>
              <a:t>").</a:t>
            </a:r>
            <a:r>
              <a:rPr lang="en-US" sz="2800" dirty="0" err="1"/>
              <a:t>keyUp</a:t>
            </a:r>
            <a:r>
              <a:rPr lang="en-US" sz="2800" dirty="0"/>
              <a:t>(search</a:t>
            </a:r>
            <a:r>
              <a:rPr lang="en-US" sz="2800" u="sng" dirty="0"/>
              <a:t>, </a:t>
            </a:r>
            <a:r>
              <a:rPr lang="en-US" sz="2800" dirty="0" err="1"/>
              <a:t>Keys.SHIFT</a:t>
            </a:r>
            <a:r>
              <a:rPr lang="en-US" sz="2800" dirty="0"/>
              <a:t>).</a:t>
            </a:r>
            <a:r>
              <a:rPr lang="en-US" sz="2800" dirty="0" err="1"/>
              <a:t>doubleClick</a:t>
            </a:r>
            <a:r>
              <a:rPr lang="en-US" sz="2800" dirty="0"/>
              <a:t>(search).</a:t>
            </a:r>
            <a:r>
              <a:rPr lang="en-US" sz="2800" dirty="0" err="1"/>
              <a:t>contextClick</a:t>
            </a:r>
            <a:r>
              <a:rPr lang="en-US" sz="2800" dirty="0"/>
              <a:t>(search).build().perform();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/>
              <a:t>Scroll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 //Scroll down the webpage by 500 pixels  </a:t>
            </a:r>
          </a:p>
          <a:p>
            <a:pPr>
              <a:buNone/>
            </a:pPr>
            <a:r>
              <a:rPr lang="en-US" dirty="0" err="1"/>
              <a:t>JavascriptExecutor</a:t>
            </a:r>
            <a:r>
              <a:rPr lang="en-US" dirty="0"/>
              <a:t> </a:t>
            </a:r>
            <a:r>
              <a:rPr lang="en-US" dirty="0" err="1"/>
              <a:t>js</a:t>
            </a:r>
            <a:r>
              <a:rPr lang="en-US" dirty="0"/>
              <a:t> = (</a:t>
            </a:r>
            <a:r>
              <a:rPr lang="en-US" dirty="0" err="1"/>
              <a:t>JavascriptExecutor</a:t>
            </a:r>
            <a:r>
              <a:rPr lang="en-US" dirty="0"/>
              <a:t>)driver;</a:t>
            </a:r>
          </a:p>
          <a:p>
            <a:pPr>
              <a:buNone/>
            </a:pPr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scrollBy</a:t>
            </a:r>
            <a:r>
              <a:rPr lang="en-US"/>
              <a:t>(100,500</a:t>
            </a:r>
            <a:r>
              <a:rPr lang="en-US" dirty="0"/>
              <a:t>)");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572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/>
              <a:t>   Alert 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/>
              <a:t>To get a handle to the open alert</a:t>
            </a:r>
          </a:p>
          <a:p>
            <a:pPr>
              <a:buNone/>
            </a:pPr>
            <a:r>
              <a:rPr lang="en-US" dirty="0"/>
              <a:t>    Alert </a:t>
            </a:r>
            <a:r>
              <a:rPr lang="en-US" dirty="0" err="1"/>
              <a:t>alert</a:t>
            </a:r>
            <a:r>
              <a:rPr lang="en-US" dirty="0"/>
              <a:t> = </a:t>
            </a:r>
            <a:r>
              <a:rPr lang="en-US" dirty="0" err="1"/>
              <a:t>driver.switchTo</a:t>
            </a:r>
            <a:r>
              <a:rPr lang="en-US" dirty="0"/>
              <a:t>().alert();</a:t>
            </a:r>
          </a:p>
          <a:p>
            <a:r>
              <a:rPr lang="en-US" b="1" dirty="0"/>
              <a:t>To Click on OK button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alert.accept</a:t>
            </a:r>
            <a:r>
              <a:rPr lang="en-US" dirty="0"/>
              <a:t>();</a:t>
            </a:r>
          </a:p>
          <a:p>
            <a:r>
              <a:rPr lang="en-US" b="1" dirty="0"/>
              <a:t>To click on Cancel button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alert.dismiss</a:t>
            </a:r>
            <a:r>
              <a:rPr lang="en-US" dirty="0"/>
              <a:t>();</a:t>
            </a:r>
          </a:p>
          <a:p>
            <a:r>
              <a:rPr lang="en-US" b="1" dirty="0"/>
              <a:t>To get the text which is present on the Alert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alert.getText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b="1" dirty="0"/>
              <a:t>To enter the text into the alert box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dirty="0" err="1"/>
              <a:t>alert.sendkeys</a:t>
            </a:r>
            <a:r>
              <a:rPr lang="en-US"/>
              <a:t>(“Text”);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OS  support: Android, </a:t>
            </a:r>
            <a:r>
              <a:rPr lang="en-US" dirty="0" err="1"/>
              <a:t>iOS</a:t>
            </a:r>
            <a:r>
              <a:rPr lang="en-US" dirty="0"/>
              <a:t>, Windows, Linux, Mac, Solaris</a:t>
            </a:r>
          </a:p>
          <a:p>
            <a:r>
              <a:rPr lang="en-US" dirty="0"/>
              <a:t>Browsers support:   Google Chrome, Mozilla Firefox, Internet Explorer, Edge, Opera, Safari</a:t>
            </a:r>
          </a:p>
          <a:p>
            <a:r>
              <a:rPr lang="en-US" dirty="0"/>
              <a:t>Languages support:   C#, Java, Python, PHP, Ruby, Perl, JavaScript</a:t>
            </a:r>
          </a:p>
          <a:p>
            <a:r>
              <a:rPr lang="en-US" dirty="0"/>
              <a:t>Frameworks Supported:</a:t>
            </a:r>
            <a:r>
              <a:rPr lang="en-US" b="1" dirty="0"/>
              <a:t> </a:t>
            </a:r>
            <a:r>
              <a:rPr lang="en-US" dirty="0" err="1"/>
              <a:t>TestNG</a:t>
            </a:r>
            <a:r>
              <a:rPr lang="en-US" dirty="0"/>
              <a:t>, </a:t>
            </a:r>
            <a:r>
              <a:rPr lang="en-US" dirty="0" err="1"/>
              <a:t>Junit</a:t>
            </a:r>
            <a:r>
              <a:rPr lang="en-US" dirty="0"/>
              <a:t>, Ant, Maven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/>
              <a:t>Popup Window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To handle the main window when the site opens</a:t>
            </a:r>
            <a:endParaRPr lang="en-US" b="1" dirty="0"/>
          </a:p>
          <a:p>
            <a:pPr>
              <a:buFontTx/>
              <a:buChar char="-"/>
            </a:pPr>
            <a:r>
              <a:rPr lang="en-US" b="1" dirty="0" err="1"/>
              <a:t>driver.getWindowHandle</a:t>
            </a:r>
            <a:r>
              <a:rPr lang="en-US" b="1" dirty="0"/>
              <a:t>();</a:t>
            </a:r>
          </a:p>
          <a:p>
            <a:r>
              <a:rPr lang="en-US" dirty="0"/>
              <a:t>To handle all opened windows(child windows) by web driver</a:t>
            </a:r>
            <a:endParaRPr lang="en-US" b="1" dirty="0"/>
          </a:p>
          <a:p>
            <a:pPr>
              <a:buFontTx/>
              <a:buChar char="-"/>
            </a:pPr>
            <a:r>
              <a:rPr lang="en-US" b="1" dirty="0" err="1"/>
              <a:t>driver.getWindowHandles</a:t>
            </a:r>
            <a:r>
              <a:rPr lang="en-US" b="1" dirty="0"/>
              <a:t>();</a:t>
            </a:r>
          </a:p>
          <a:p>
            <a:r>
              <a:rPr lang="en-US" dirty="0"/>
              <a:t>To handle popup windows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driver.switchTo</a:t>
            </a:r>
            <a:r>
              <a:rPr lang="en-US" b="1" dirty="0"/>
              <a:t>().window(</a:t>
            </a:r>
            <a:r>
              <a:rPr lang="en-US" b="1" dirty="0" err="1"/>
              <a:t>ChildWindow</a:t>
            </a:r>
            <a:r>
              <a:rPr lang="en-US" b="1" dirty="0"/>
              <a:t>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/>
              <a:t>Frame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IFrame</a:t>
            </a:r>
            <a:r>
              <a:rPr lang="en-US" dirty="0"/>
              <a:t> is a web page which is embedded in another web page or an HTML document embedded inside another HTML document.</a:t>
            </a:r>
          </a:p>
          <a:p>
            <a:r>
              <a:rPr lang="en-US" b="1" dirty="0"/>
              <a:t>How to switch over the elements in </a:t>
            </a:r>
            <a:r>
              <a:rPr lang="en-US" b="1" dirty="0" err="1"/>
              <a:t>iframes</a:t>
            </a:r>
            <a:r>
              <a:rPr lang="en-US" b="1" dirty="0"/>
              <a:t>:</a:t>
            </a:r>
          </a:p>
          <a:p>
            <a:r>
              <a:rPr lang="en-US" b="1" dirty="0"/>
              <a:t>Switch to the frame by index: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driver.switchTo</a:t>
            </a:r>
            <a:r>
              <a:rPr lang="en-US" dirty="0"/>
              <a:t>().frame(0);</a:t>
            </a:r>
          </a:p>
          <a:p>
            <a:r>
              <a:rPr lang="en-US" b="1" dirty="0"/>
              <a:t>Switch to the frame by Name or ID: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driver.switchTo</a:t>
            </a:r>
            <a:r>
              <a:rPr lang="en-US" dirty="0"/>
              <a:t>().frame("iframe1");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driver.switchTo</a:t>
            </a:r>
            <a:r>
              <a:rPr lang="en-US" dirty="0"/>
              <a:t>().frame("id of the element");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/>
              <a:t>Switch to the frame by Web Element: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driver.switchTo</a:t>
            </a:r>
            <a:r>
              <a:rPr lang="en-US" dirty="0"/>
              <a:t>().frame(</a:t>
            </a:r>
            <a:r>
              <a:rPr lang="en-US" dirty="0" err="1"/>
              <a:t>WebElement</a:t>
            </a:r>
            <a:r>
              <a:rPr lang="en-US" dirty="0"/>
              <a:t>);</a:t>
            </a:r>
          </a:p>
          <a:p>
            <a:r>
              <a:rPr lang="en-US" b="1" dirty="0"/>
              <a:t>Switch back to the Main Frame: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driver.switchTo</a:t>
            </a:r>
            <a:r>
              <a:rPr lang="en-US" dirty="0"/>
              <a:t>().</a:t>
            </a:r>
            <a:r>
              <a:rPr lang="en-US" dirty="0" err="1"/>
              <a:t>parentFrame</a:t>
            </a:r>
            <a:r>
              <a:rPr lang="en-US" dirty="0"/>
              <a:t>(); </a:t>
            </a:r>
            <a:r>
              <a:rPr lang="en-US" dirty="0" err="1"/>
              <a:t>driver.switchTo</a:t>
            </a:r>
            <a:r>
              <a:rPr lang="en-US" dirty="0"/>
              <a:t>().</a:t>
            </a:r>
            <a:r>
              <a:rPr lang="en-US" dirty="0" err="1"/>
              <a:t>defaultContent</a:t>
            </a:r>
            <a:r>
              <a:rPr lang="en-US" dirty="0"/>
              <a:t>();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/>
              <a:t>Screenshot: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Convert web driver object to </a:t>
            </a:r>
            <a:r>
              <a:rPr lang="en-US" b="1" dirty="0" err="1"/>
              <a:t>TakeScreenshot</a:t>
            </a:r>
            <a:r>
              <a:rPr lang="en-US" b="1" dirty="0"/>
              <a:t> </a:t>
            </a:r>
            <a:r>
              <a:rPr lang="en-US" sz="3000" dirty="0" err="1"/>
              <a:t>TakesScreenshot</a:t>
            </a:r>
            <a:r>
              <a:rPr lang="en-US" sz="3000" dirty="0"/>
              <a:t>  </a:t>
            </a:r>
            <a:r>
              <a:rPr lang="en-US" sz="3000" dirty="0" err="1"/>
              <a:t>scrShot</a:t>
            </a:r>
            <a:r>
              <a:rPr lang="en-US" sz="3000" dirty="0"/>
              <a:t> =((</a:t>
            </a:r>
            <a:r>
              <a:rPr lang="en-US" sz="3000" dirty="0" err="1"/>
              <a:t>TakesScreenshot</a:t>
            </a:r>
            <a:r>
              <a:rPr lang="en-US" sz="3000" dirty="0"/>
              <a:t>)driver);</a:t>
            </a:r>
          </a:p>
          <a:p>
            <a:r>
              <a:rPr lang="en-US" b="1" dirty="0"/>
              <a:t>Call </a:t>
            </a:r>
            <a:r>
              <a:rPr lang="en-US" b="1" dirty="0" err="1"/>
              <a:t>getScreenshotAs</a:t>
            </a:r>
            <a:r>
              <a:rPr lang="en-US" b="1" dirty="0"/>
              <a:t> method to create image file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sz="3000" dirty="0"/>
              <a:t>File</a:t>
            </a:r>
            <a:r>
              <a:rPr lang="en-US" sz="3000" b="1" dirty="0"/>
              <a:t> </a:t>
            </a:r>
            <a:r>
              <a:rPr lang="en-US" sz="3000" dirty="0" err="1"/>
              <a:t>SrcFile</a:t>
            </a:r>
            <a:r>
              <a:rPr lang="en-US" sz="3000" dirty="0"/>
              <a:t>=</a:t>
            </a:r>
            <a:r>
              <a:rPr lang="en-US" sz="3000" dirty="0" err="1"/>
              <a:t>scrShot.getScreenshotAs</a:t>
            </a:r>
            <a:r>
              <a:rPr lang="en-US" sz="3000" dirty="0"/>
              <a:t>(</a:t>
            </a:r>
            <a:r>
              <a:rPr lang="en-US" sz="3000" dirty="0" err="1"/>
              <a:t>OutputType.FILE</a:t>
            </a:r>
            <a:r>
              <a:rPr lang="en-US" sz="3000" dirty="0"/>
              <a:t>); </a:t>
            </a:r>
          </a:p>
          <a:p>
            <a:r>
              <a:rPr lang="en-US" b="1" dirty="0"/>
              <a:t>Move image file to new destination File </a:t>
            </a:r>
          </a:p>
          <a:p>
            <a:pPr>
              <a:buNone/>
            </a:pPr>
            <a:r>
              <a:rPr lang="en-US" dirty="0"/>
              <a:t>    File</a:t>
            </a:r>
            <a:r>
              <a:rPr lang="en-US" b="1" dirty="0"/>
              <a:t> </a:t>
            </a:r>
            <a:r>
              <a:rPr lang="en-US" dirty="0" err="1"/>
              <a:t>DestFile</a:t>
            </a:r>
            <a:r>
              <a:rPr lang="en-US" dirty="0"/>
              <a:t>=new File(file With Path); </a:t>
            </a:r>
          </a:p>
          <a:p>
            <a:r>
              <a:rPr lang="en-US" b="1" dirty="0"/>
              <a:t>Copy file at destination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FileHandler.</a:t>
            </a:r>
            <a:r>
              <a:rPr lang="en-US" i="1" dirty="0" err="1"/>
              <a:t>copy</a:t>
            </a:r>
            <a:r>
              <a:rPr lang="en-US" i="1" dirty="0"/>
              <a:t>(</a:t>
            </a:r>
            <a:r>
              <a:rPr lang="en-US" dirty="0" err="1"/>
              <a:t>SrcFile</a:t>
            </a:r>
            <a:r>
              <a:rPr lang="en-US" i="1" dirty="0"/>
              <a:t>, </a:t>
            </a:r>
            <a:r>
              <a:rPr lang="en-US" dirty="0" err="1"/>
              <a:t>DestFile</a:t>
            </a:r>
            <a:r>
              <a:rPr lang="en-US" i="1" dirty="0"/>
              <a:t>);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Read from &amp; Write to Excel Sheet: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>
            <a:normAutofit fontScale="92500"/>
          </a:bodyPr>
          <a:lstStyle/>
          <a:p>
            <a:r>
              <a:rPr lang="en-US" dirty="0"/>
              <a:t>We  can read and write on Excel file with the help of Java IO package and Apache POI library</a:t>
            </a:r>
          </a:p>
          <a:p>
            <a:r>
              <a:rPr lang="en-US" dirty="0"/>
              <a:t>Download POI jars</a:t>
            </a:r>
          </a:p>
          <a:p>
            <a:endParaRPr lang="en-US" dirty="0"/>
          </a:p>
        </p:txBody>
      </p:sp>
      <p:pic>
        <p:nvPicPr>
          <p:cNvPr id="1027" name="Picture 3" descr="C:\Users\maxgen\Downloads\071514_0711_AllAboutExc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6096000" cy="2667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/>
              <a:t>POI classes &amp;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Workbook</a:t>
            </a:r>
            <a:r>
              <a:rPr lang="en-US" dirty="0"/>
              <a:t>: </a:t>
            </a:r>
            <a:r>
              <a:rPr lang="en-US" dirty="0" err="1"/>
              <a:t>XSSFWorkbook</a:t>
            </a:r>
            <a:r>
              <a:rPr lang="en-US" dirty="0"/>
              <a:t> and </a:t>
            </a:r>
            <a:r>
              <a:rPr lang="en-US" dirty="0" err="1"/>
              <a:t>HSSFWorkbook</a:t>
            </a:r>
            <a:r>
              <a:rPr lang="en-US" dirty="0"/>
              <a:t> classes implement this interface.</a:t>
            </a:r>
          </a:p>
          <a:p>
            <a:r>
              <a:rPr lang="en-US" b="1" dirty="0" err="1"/>
              <a:t>XSSFWorkbook</a:t>
            </a:r>
            <a:r>
              <a:rPr lang="en-US" dirty="0"/>
              <a:t>: Is a class representation of XLSX file.</a:t>
            </a:r>
          </a:p>
          <a:p>
            <a:r>
              <a:rPr lang="en-US" b="1" dirty="0" err="1"/>
              <a:t>HSSFWorkbook</a:t>
            </a:r>
            <a:r>
              <a:rPr lang="en-US" dirty="0"/>
              <a:t>: Is a class representation of XLS file.</a:t>
            </a:r>
          </a:p>
          <a:p>
            <a:r>
              <a:rPr lang="en-US" b="1" dirty="0"/>
              <a:t>Sheet</a:t>
            </a:r>
            <a:r>
              <a:rPr lang="en-US" dirty="0"/>
              <a:t>: </a:t>
            </a:r>
            <a:r>
              <a:rPr lang="en-US" dirty="0" err="1"/>
              <a:t>XSSFSheet</a:t>
            </a:r>
            <a:r>
              <a:rPr lang="en-US" dirty="0"/>
              <a:t> and </a:t>
            </a:r>
            <a:r>
              <a:rPr lang="en-US" dirty="0" err="1"/>
              <a:t>HSSFSheet</a:t>
            </a:r>
            <a:r>
              <a:rPr lang="en-US" dirty="0"/>
              <a:t> classes implement this interface.</a:t>
            </a:r>
          </a:p>
          <a:p>
            <a:r>
              <a:rPr lang="en-US" b="1" dirty="0" err="1"/>
              <a:t>XSSFSheet</a:t>
            </a:r>
            <a:r>
              <a:rPr lang="en-US" dirty="0"/>
              <a:t>: Is a class representing a sheet in an XLSX file.</a:t>
            </a:r>
          </a:p>
          <a:p>
            <a:r>
              <a:rPr lang="en-US" b="1" dirty="0" err="1"/>
              <a:t>HSSFSheet</a:t>
            </a:r>
            <a:r>
              <a:rPr lang="en-US" dirty="0"/>
              <a:t>: Is a class representing a sheet in an XLS file.</a:t>
            </a:r>
          </a:p>
          <a:p>
            <a:r>
              <a:rPr lang="en-US" b="1" dirty="0"/>
              <a:t>Row</a:t>
            </a:r>
            <a:r>
              <a:rPr lang="en-US" dirty="0"/>
              <a:t>: </a:t>
            </a:r>
            <a:r>
              <a:rPr lang="en-US" dirty="0" err="1"/>
              <a:t>XSSFRow</a:t>
            </a:r>
            <a:r>
              <a:rPr lang="en-US" dirty="0"/>
              <a:t> and </a:t>
            </a:r>
            <a:r>
              <a:rPr lang="en-US" dirty="0" err="1"/>
              <a:t>HSSFRow</a:t>
            </a:r>
            <a:r>
              <a:rPr lang="en-US" dirty="0"/>
              <a:t> classes implement this interface.</a:t>
            </a:r>
          </a:p>
          <a:p>
            <a:r>
              <a:rPr lang="en-US" b="1" dirty="0" err="1"/>
              <a:t>XSSFRow</a:t>
            </a:r>
            <a:r>
              <a:rPr lang="en-US" dirty="0"/>
              <a:t>: Is a class representing a row in the sheet of XLSX file.</a:t>
            </a:r>
          </a:p>
          <a:p>
            <a:r>
              <a:rPr lang="en-US" b="1" dirty="0" err="1"/>
              <a:t>HSSFRow</a:t>
            </a:r>
            <a:r>
              <a:rPr lang="en-US" dirty="0"/>
              <a:t>: Is a class representing a row in the sheet of XLS file.</a:t>
            </a:r>
          </a:p>
          <a:p>
            <a:r>
              <a:rPr lang="en-US" b="1" dirty="0"/>
              <a:t>Cell</a:t>
            </a:r>
            <a:r>
              <a:rPr lang="en-US" dirty="0"/>
              <a:t>: </a:t>
            </a:r>
            <a:r>
              <a:rPr lang="en-US" dirty="0" err="1"/>
              <a:t>XSSFCell</a:t>
            </a:r>
            <a:r>
              <a:rPr lang="en-US" dirty="0"/>
              <a:t> and </a:t>
            </a:r>
            <a:r>
              <a:rPr lang="en-US" dirty="0" err="1"/>
              <a:t>HSSFCell</a:t>
            </a:r>
            <a:r>
              <a:rPr lang="en-US" dirty="0"/>
              <a:t> classes implement this interface.</a:t>
            </a:r>
          </a:p>
          <a:p>
            <a:r>
              <a:rPr lang="en-US" b="1" dirty="0" err="1"/>
              <a:t>XSSFCell</a:t>
            </a:r>
            <a:r>
              <a:rPr lang="en-US" dirty="0"/>
              <a:t>: Is a class representing a cell in a row of XLSX file.</a:t>
            </a:r>
          </a:p>
          <a:p>
            <a:r>
              <a:rPr lang="en-US" b="1" dirty="0" err="1"/>
              <a:t>HSSFCell</a:t>
            </a:r>
            <a:r>
              <a:rPr lang="en-US" b="1" dirty="0"/>
              <a:t>:</a:t>
            </a:r>
            <a:r>
              <a:rPr lang="en-US" dirty="0"/>
              <a:t> Is a class representing a cell in a row of XLS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Report </a:t>
            </a:r>
            <a:r>
              <a:rPr lang="en-US" dirty="0" err="1"/>
              <a:t>Generation:Using</a:t>
            </a:r>
            <a:r>
              <a:rPr lang="en-US" dirty="0"/>
              <a:t> </a:t>
            </a:r>
            <a:r>
              <a:rPr lang="en-US" dirty="0" err="1"/>
              <a:t>ExtentReport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Extent Reports contain two major classes:</a:t>
            </a:r>
          </a:p>
          <a:p>
            <a:r>
              <a:rPr lang="en-US" dirty="0" err="1"/>
              <a:t>ExtentReports</a:t>
            </a:r>
            <a:r>
              <a:rPr lang="en-US" dirty="0"/>
              <a:t> class</a:t>
            </a:r>
          </a:p>
          <a:p>
            <a:r>
              <a:rPr lang="en-US" dirty="0" err="1"/>
              <a:t>ExtentTest</a:t>
            </a:r>
            <a:r>
              <a:rPr lang="en-US" dirty="0"/>
              <a:t> class</a:t>
            </a:r>
          </a:p>
          <a:p>
            <a:r>
              <a:rPr lang="en-US" b="1" u="sng" dirty="0"/>
              <a:t>Syntax:</a:t>
            </a:r>
          </a:p>
          <a:p>
            <a:r>
              <a:rPr lang="en-US" dirty="0" err="1"/>
              <a:t>ExtentReports</a:t>
            </a:r>
            <a:r>
              <a:rPr lang="en-US" dirty="0"/>
              <a:t>  reports = new </a:t>
            </a:r>
            <a:r>
              <a:rPr lang="en-US" dirty="0" err="1"/>
              <a:t>ExtentReports</a:t>
            </a:r>
            <a:r>
              <a:rPr lang="en-US" dirty="0"/>
              <a:t>(“Path of directory to store the resultant HTML file”);</a:t>
            </a:r>
          </a:p>
          <a:p>
            <a:r>
              <a:rPr lang="en-US" dirty="0" err="1"/>
              <a:t>ExtentTest</a:t>
            </a:r>
            <a:r>
              <a:rPr lang="en-US" dirty="0"/>
              <a:t>  test = </a:t>
            </a:r>
            <a:r>
              <a:rPr lang="en-US" dirty="0" err="1"/>
              <a:t>reports.startTest</a:t>
            </a:r>
            <a:r>
              <a:rPr lang="en-US" dirty="0"/>
              <a:t>(“</a:t>
            </a:r>
            <a:r>
              <a:rPr lang="en-US" dirty="0" err="1"/>
              <a:t>TestName</a:t>
            </a:r>
            <a:r>
              <a:rPr lang="en-US" dirty="0"/>
              <a:t>”);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Report </a:t>
            </a:r>
            <a:r>
              <a:rPr lang="en-US" dirty="0" err="1"/>
              <a:t>Generation:Using</a:t>
            </a:r>
            <a:r>
              <a:rPr lang="en-US" dirty="0"/>
              <a:t> </a:t>
            </a:r>
            <a:r>
              <a:rPr lang="en-US" dirty="0" err="1"/>
              <a:t>ExtentReport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Built-in methods:</a:t>
            </a:r>
          </a:p>
          <a:p>
            <a:r>
              <a:rPr lang="en-US" dirty="0" err="1"/>
              <a:t>startTest</a:t>
            </a:r>
            <a:r>
              <a:rPr lang="en-US" dirty="0"/>
              <a:t>()</a:t>
            </a:r>
          </a:p>
          <a:p>
            <a:r>
              <a:rPr lang="en-US" dirty="0" err="1"/>
              <a:t>endTest</a:t>
            </a:r>
            <a:r>
              <a:rPr lang="en-US" dirty="0"/>
              <a:t>()</a:t>
            </a:r>
          </a:p>
          <a:p>
            <a:r>
              <a:rPr lang="en-US" dirty="0"/>
              <a:t>Log()</a:t>
            </a:r>
          </a:p>
          <a:p>
            <a:r>
              <a:rPr lang="en-US" dirty="0"/>
              <a:t>Flush()</a:t>
            </a:r>
          </a:p>
          <a:p>
            <a:r>
              <a:rPr lang="en-US" b="1" dirty="0"/>
              <a:t>Test Status :</a:t>
            </a:r>
          </a:p>
          <a:p>
            <a:r>
              <a:rPr lang="en-US" dirty="0"/>
              <a:t>PASS</a:t>
            </a:r>
          </a:p>
          <a:p>
            <a:r>
              <a:rPr lang="en-US" dirty="0"/>
              <a:t>FAIL</a:t>
            </a:r>
          </a:p>
          <a:p>
            <a:r>
              <a:rPr lang="en-US" dirty="0"/>
              <a:t>SKIP</a:t>
            </a:r>
          </a:p>
          <a:p>
            <a:r>
              <a:rPr lang="en-US" dirty="0"/>
              <a:t>INFO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Generation: Using </a:t>
            </a:r>
            <a:r>
              <a:rPr lang="en-US" dirty="0" err="1"/>
              <a:t>ExtentReport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b="1" u="sng" dirty="0"/>
              <a:t>Syntax:</a:t>
            </a:r>
            <a:endParaRPr lang="en-US" dirty="0"/>
          </a:p>
          <a:p>
            <a:pPr>
              <a:buNone/>
            </a:pPr>
            <a:r>
              <a:rPr lang="en-US" dirty="0"/>
              <a:t>    test.log(</a:t>
            </a:r>
            <a:r>
              <a:rPr lang="en-US" dirty="0" err="1"/>
              <a:t>LogStatus.PASS,”Test</a:t>
            </a:r>
            <a:r>
              <a:rPr lang="en-US" dirty="0"/>
              <a:t> Passed”);</a:t>
            </a:r>
            <a:br>
              <a:rPr lang="en-US" dirty="0"/>
            </a:br>
            <a:r>
              <a:rPr lang="en-US" dirty="0"/>
              <a:t>test.log(</a:t>
            </a:r>
            <a:r>
              <a:rPr lang="en-US" dirty="0" err="1"/>
              <a:t>LogStatus.FAIL,”Test</a:t>
            </a:r>
            <a:r>
              <a:rPr lang="en-US" dirty="0"/>
              <a:t> Failed”);</a:t>
            </a:r>
            <a:br>
              <a:rPr lang="en-US" dirty="0"/>
            </a:br>
            <a:r>
              <a:rPr lang="en-US" dirty="0"/>
              <a:t>test.log(</a:t>
            </a:r>
            <a:r>
              <a:rPr lang="en-US" dirty="0" err="1"/>
              <a:t>LogStatus.SKIP,”Test</a:t>
            </a:r>
            <a:r>
              <a:rPr lang="en-US" dirty="0"/>
              <a:t> Skipped”);</a:t>
            </a:r>
            <a:br>
              <a:rPr lang="en-US" dirty="0"/>
            </a:br>
            <a:r>
              <a:rPr lang="en-US" dirty="0"/>
              <a:t>test.log(</a:t>
            </a:r>
            <a:r>
              <a:rPr lang="en-US" dirty="0" err="1"/>
              <a:t>LogStatus.INFO,”Test</a:t>
            </a:r>
            <a:r>
              <a:rPr lang="en-US" dirty="0"/>
              <a:t> Info”);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reports.endTest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>
                <a:cs typeface="Times New Roman" pitchFamily="18" charset="0"/>
              </a:rPr>
              <a:t>Selenium WebDriver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754563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Download and Install Java 8 or higher version.</a:t>
            </a:r>
          </a:p>
          <a:p>
            <a:r>
              <a:rPr lang="en-US" sz="2800" dirty="0">
                <a:cs typeface="Times New Roman" pitchFamily="18" charset="0"/>
              </a:rPr>
              <a:t>Download and configure Eclipse or any Java IDE of your choice.</a:t>
            </a:r>
          </a:p>
          <a:p>
            <a:r>
              <a:rPr lang="en-US" sz="2800" dirty="0">
                <a:cs typeface="Times New Roman" pitchFamily="18" charset="0"/>
              </a:rPr>
              <a:t>Download Selenium WebDriver Java Client</a:t>
            </a:r>
          </a:p>
          <a:p>
            <a:r>
              <a:rPr lang="en-US" sz="2800" dirty="0">
                <a:cs typeface="Times New Roman" pitchFamily="18" charset="0"/>
              </a:rPr>
              <a:t>Configure Selenium WebDriver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setup for Chrome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System.</a:t>
            </a:r>
            <a:r>
              <a:rPr lang="en-US" i="1" dirty="0"/>
              <a:t>setProperty("</a:t>
            </a:r>
            <a:r>
              <a:rPr lang="en-US" i="1" dirty="0" err="1"/>
              <a:t>webdriver.chrome.driver</a:t>
            </a:r>
            <a:r>
              <a:rPr lang="en-US" i="1" dirty="0"/>
              <a:t>",</a:t>
            </a:r>
          </a:p>
          <a:p>
            <a:pPr>
              <a:buNone/>
            </a:pPr>
            <a:r>
              <a:rPr lang="en-US" i="1" dirty="0"/>
              <a:t>“Path of the web driver");</a:t>
            </a:r>
          </a:p>
          <a:p>
            <a:pPr>
              <a:buNone/>
            </a:pPr>
            <a:r>
              <a:rPr lang="en-US" dirty="0" err="1"/>
              <a:t>WebDriver</a:t>
            </a:r>
            <a:r>
              <a:rPr lang="en-US" dirty="0"/>
              <a:t> driver=</a:t>
            </a:r>
            <a:r>
              <a:rPr lang="en-US" b="1" dirty="0"/>
              <a:t>new </a:t>
            </a:r>
            <a:r>
              <a:rPr lang="en-US" b="1" dirty="0" err="1"/>
              <a:t>ChromeDriver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dirty="0" err="1"/>
              <a:t>driver.get</a:t>
            </a:r>
            <a:r>
              <a:rPr lang="en-US" dirty="0"/>
              <a:t>(“URL of website under test");</a:t>
            </a:r>
          </a:p>
          <a:p>
            <a:pPr>
              <a:buNone/>
            </a:pPr>
            <a:r>
              <a:rPr lang="en-US" dirty="0" err="1"/>
              <a:t>driver.manage</a:t>
            </a:r>
            <a:r>
              <a:rPr lang="en-US" dirty="0"/>
              <a:t>().window().maximize();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Selenium setup for Firefox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dirty="0"/>
              <a:t>System.</a:t>
            </a:r>
            <a:r>
              <a:rPr lang="en-US" i="1" dirty="0"/>
              <a:t>setProperty("webdriver.gecko.driver",</a:t>
            </a:r>
          </a:p>
          <a:p>
            <a:pPr>
              <a:buNone/>
            </a:pPr>
            <a:r>
              <a:rPr lang="en-US" i="1" dirty="0"/>
              <a:t>“Path of the web driver");</a:t>
            </a:r>
          </a:p>
          <a:p>
            <a:pPr>
              <a:buNone/>
            </a:pPr>
            <a:r>
              <a:rPr lang="en-US" dirty="0" err="1"/>
              <a:t>WebDriver</a:t>
            </a:r>
            <a:r>
              <a:rPr lang="en-US" dirty="0"/>
              <a:t> driver=</a:t>
            </a:r>
            <a:r>
              <a:rPr lang="en-US" b="1" dirty="0"/>
              <a:t>new </a:t>
            </a:r>
            <a:r>
              <a:rPr lang="en-US" b="1" dirty="0" err="1"/>
              <a:t>FirefoxDriver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dirty="0"/>
              <a:t>driver. get(“URL of website under test");</a:t>
            </a:r>
          </a:p>
          <a:p>
            <a:pPr>
              <a:buNone/>
            </a:pPr>
            <a:r>
              <a:rPr lang="en-US" dirty="0"/>
              <a:t>driver. manage().window().maximize();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Locators in Selenium</a:t>
            </a:r>
          </a:p>
        </p:txBody>
      </p:sp>
      <p:pic>
        <p:nvPicPr>
          <p:cNvPr id="1026" name="Picture 2" descr="C:\Users\maxgen\Downloads\selenium-webdriver-locating-strategi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4468" y="1433186"/>
            <a:ext cx="6535063" cy="46774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FindElement and FindElements in Selenium WebDriver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FindElement command syntax:</a:t>
            </a:r>
            <a:endParaRPr lang="en-US" dirty="0"/>
          </a:p>
          <a:p>
            <a:pPr>
              <a:buNone/>
            </a:pPr>
            <a:r>
              <a:rPr lang="en-US" dirty="0"/>
              <a:t>    WebElement  </a:t>
            </a:r>
            <a:r>
              <a:rPr lang="en-US" dirty="0" err="1"/>
              <a:t>elementName</a:t>
            </a:r>
            <a:r>
              <a:rPr lang="en-US" dirty="0"/>
              <a:t> = driver.findElement(</a:t>
            </a:r>
            <a:r>
              <a:rPr lang="en-US" dirty="0" err="1"/>
              <a:t>By.LocatorStrategy</a:t>
            </a:r>
            <a:r>
              <a:rPr lang="en-US" dirty="0"/>
              <a:t>("</a:t>
            </a:r>
            <a:r>
              <a:rPr lang="en-US" dirty="0" err="1"/>
              <a:t>LocatorValue</a:t>
            </a:r>
            <a:r>
              <a:rPr lang="en-US" dirty="0"/>
              <a:t>"));</a:t>
            </a:r>
          </a:p>
          <a:p>
            <a:r>
              <a:rPr lang="en-US" b="1" dirty="0" err="1"/>
              <a:t>FindElements</a:t>
            </a:r>
            <a:r>
              <a:rPr lang="en-US" b="1" dirty="0"/>
              <a:t> command syntax: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List&lt;WebElement&gt; </a:t>
            </a:r>
            <a:r>
              <a:rPr lang="en-US" dirty="0" err="1"/>
              <a:t>elementName</a:t>
            </a:r>
            <a:r>
              <a:rPr lang="en-US" dirty="0"/>
              <a:t> = </a:t>
            </a:r>
            <a:r>
              <a:rPr lang="en-US" dirty="0" err="1"/>
              <a:t>driver.findElements</a:t>
            </a:r>
            <a:r>
              <a:rPr lang="en-US" dirty="0"/>
              <a:t>(</a:t>
            </a:r>
            <a:r>
              <a:rPr lang="en-US" dirty="0" err="1"/>
              <a:t>By.LocatorStrategy</a:t>
            </a:r>
            <a:r>
              <a:rPr lang="en-US" dirty="0"/>
              <a:t>("</a:t>
            </a:r>
            <a:r>
              <a:rPr lang="en-US" dirty="0" err="1"/>
              <a:t>LocatorValue</a:t>
            </a:r>
            <a:r>
              <a:rPr lang="en-US" dirty="0"/>
              <a:t>"));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1168</Words>
  <Application>Microsoft Office PowerPoint</Application>
  <PresentationFormat>On-screen Show (4:3)</PresentationFormat>
  <Paragraphs>234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Selenium WebDriver</vt:lpstr>
      <vt:lpstr>Automation Testing</vt:lpstr>
      <vt:lpstr>Selenium WebDriver</vt:lpstr>
      <vt:lpstr>PowerPoint Presentation</vt:lpstr>
      <vt:lpstr>Selenium WebDriver Installation</vt:lpstr>
      <vt:lpstr>Selenium setup for Chrome Browser</vt:lpstr>
      <vt:lpstr>Selenium setup for Firefox Browser</vt:lpstr>
      <vt:lpstr>Locators in Selenium</vt:lpstr>
      <vt:lpstr>FindElement and FindElements in Selenium WebDriver </vt:lpstr>
      <vt:lpstr>Locating WebElement by ID</vt:lpstr>
      <vt:lpstr>Locating WebElement by Name</vt:lpstr>
      <vt:lpstr>Locating WebElement by ClassName</vt:lpstr>
      <vt:lpstr>Locating WebElement by TagName</vt:lpstr>
      <vt:lpstr>Locating WebElement by LinkText</vt:lpstr>
      <vt:lpstr>Locating WebElement by Partial LinkText</vt:lpstr>
      <vt:lpstr>Locating WebElement by XPath</vt:lpstr>
      <vt:lpstr>Absolute Xpath</vt:lpstr>
      <vt:lpstr>Relative Xpath</vt:lpstr>
      <vt:lpstr>Xpath using  Single attribute: </vt:lpstr>
      <vt:lpstr>Xpath using Multiple attribute:</vt:lpstr>
      <vt:lpstr>Xpath using And</vt:lpstr>
      <vt:lpstr>Xpath using Or</vt:lpstr>
      <vt:lpstr>Locating WebElement by CSS Selector</vt:lpstr>
      <vt:lpstr>Locating WebElement by CSS Selector</vt:lpstr>
      <vt:lpstr>Selenium Form WebElement: Textbox &amp; Submit Button</vt:lpstr>
      <vt:lpstr>Checkbox &amp; Radio Button Operations</vt:lpstr>
      <vt:lpstr>Select Value from Dropdown:</vt:lpstr>
      <vt:lpstr>How to select an option from drop-down menu?</vt:lpstr>
      <vt:lpstr>PowerPoint Presentation</vt:lpstr>
      <vt:lpstr>Mouse &amp; Keyboard Event: Using Actions Class</vt:lpstr>
      <vt:lpstr>MouseEvents</vt:lpstr>
      <vt:lpstr>MouseEvents</vt:lpstr>
      <vt:lpstr>Drag and Drop</vt:lpstr>
      <vt:lpstr>Drag  and Drop</vt:lpstr>
      <vt:lpstr>Keyboard Events Handling</vt:lpstr>
      <vt:lpstr>KeyBoard Events Handling</vt:lpstr>
      <vt:lpstr>Scroll Down</vt:lpstr>
      <vt:lpstr>   Alert  Handling </vt:lpstr>
      <vt:lpstr>PowerPoint Presentation</vt:lpstr>
      <vt:lpstr>Popup Window Handling </vt:lpstr>
      <vt:lpstr>Frame Handling</vt:lpstr>
      <vt:lpstr>PowerPoint Presentation</vt:lpstr>
      <vt:lpstr>Screenshot:</vt:lpstr>
      <vt:lpstr>Read from &amp; Write to Excel Sheet:</vt:lpstr>
      <vt:lpstr>POI classes &amp; interfaces</vt:lpstr>
      <vt:lpstr>Report Generation:Using ExtentReport</vt:lpstr>
      <vt:lpstr>Report Generation:Using ExtentReport</vt:lpstr>
      <vt:lpstr>Report Generation: Using ExtentReport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maxgen</dc:creator>
  <cp:lastModifiedBy>919923752015</cp:lastModifiedBy>
  <cp:revision>390</cp:revision>
  <dcterms:created xsi:type="dcterms:W3CDTF">2018-12-14T09:04:21Z</dcterms:created>
  <dcterms:modified xsi:type="dcterms:W3CDTF">2021-06-05T02:46:57Z</dcterms:modified>
</cp:coreProperties>
</file>