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fd17730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fd17730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fd177300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fd177300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fd177300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fd177300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d177300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fd177300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321db71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321db71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5c7a52fc6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5c7a52fc6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5c7a52fc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5c7a52fc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5c7a52fc6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5c7a52fc6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fd17730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fd17730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d17730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fd17730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d17730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d17730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fd17730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fd17730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070550" y="816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Banking System With JDBC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647202" y="2752025"/>
            <a:ext cx="1686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380"/>
              <a:t>Name : Sahital Patil</a:t>
            </a:r>
            <a:endParaRPr sz="138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605"/>
              <a:buNone/>
            </a:pPr>
            <a:r>
              <a:rPr lang="en-GB" sz="1380"/>
              <a:t>Batch : 4</a:t>
            </a:r>
            <a:endParaRPr sz="13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Chaining 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7650" y="1714200"/>
            <a:ext cx="7688700" cy="26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817"/>
              <a:t>1. </a:t>
            </a:r>
            <a:r>
              <a:rPr lang="en-GB" sz="1817"/>
              <a:t>Programming technique known as "method chaining" entails invoking </a:t>
            </a:r>
            <a:endParaRPr sz="181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817"/>
              <a:t>several methods on an object within a single, continuous line of code. </a:t>
            </a:r>
            <a:endParaRPr sz="181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1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817"/>
              <a:t>2. </a:t>
            </a:r>
            <a:r>
              <a:rPr lang="en-GB" sz="1817"/>
              <a:t>Every method in a method chain is called based on the outcome of the </a:t>
            </a:r>
            <a:endParaRPr sz="181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817"/>
              <a:t>one before it, and the process keeps going until the intended tasks are finished.</a:t>
            </a:r>
            <a:endParaRPr sz="181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1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817"/>
              <a:t>3. </a:t>
            </a:r>
            <a:r>
              <a:rPr lang="en-GB" sz="1817"/>
              <a:t>It enhances code readability and conciseness, making complex operations more straightforward.</a:t>
            </a:r>
            <a:endParaRPr sz="181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1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Operating Environment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49488" y="1799425"/>
            <a:ext cx="45037" cy="30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46663"/>
            <a:ext cx="8839204" cy="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315700" y="1525800"/>
            <a:ext cx="4397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Database and Server: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MySQL Server: Ensure proper   configuration.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Version: Compatible with MySQL, 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specify the version.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65" name="Google Shape;165;p23"/>
          <p:cNvSpPr txBox="1"/>
          <p:nvPr/>
        </p:nvSpPr>
        <p:spPr>
          <a:xfrm>
            <a:off x="4712800" y="1476875"/>
            <a:ext cx="4397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Java Environment: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JRE Version: Specify the required Java Runtime Environment version.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Dependencies: List necessary libraries or dependencies.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66" name="Google Shape;166;p23"/>
          <p:cNvSpPr txBox="1"/>
          <p:nvPr/>
        </p:nvSpPr>
        <p:spPr>
          <a:xfrm>
            <a:off x="34125" y="3280200"/>
            <a:ext cx="454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Development Environment: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 Integrated Development Environment (IDE): Mention the IDE used for development (e.g., IntelliJ IDEA, Eclipse).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67" name="Google Shape;167;p23"/>
          <p:cNvSpPr txBox="1"/>
          <p:nvPr/>
        </p:nvSpPr>
        <p:spPr>
          <a:xfrm>
            <a:off x="4594525" y="3204000"/>
            <a:ext cx="529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Network and Configuration: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 Connection: Stable network connection to the MySQL database server.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 Ports: Specify required open network ports.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 Security: Briefly mention security measures and configuration files.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Hierarchy of Project Artifacts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04050"/>
            <a:ext cx="7688702" cy="382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7650" y="1262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900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endParaRPr b="1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4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621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Java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JDBC  Connections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Scope Of Project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Project Configurations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Dependencies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Functional </a:t>
            </a:r>
            <a:r>
              <a:rPr lang="en-GB" sz="1200"/>
              <a:t>Requirements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Operating Environments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Hierarchy Of Project Artifacts</a:t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61675" y="590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907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7"/>
              <a:t>Java is a versatile, object-oriented, and platform-independent programming language that was first developed by Sun Microsystems in 1995. Java is designed to be simple, secure, and portable, making it suitable for a wide range of applications, from mobile and web development to enterprise-level systems.</a:t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07"/>
              <a:t>Key features of Java include:</a:t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-GB" sz="1107"/>
              <a:t>Object-Oriented</a:t>
            </a: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-GB" sz="1107"/>
              <a:t>Platform-Independent</a:t>
            </a: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-GB" sz="1107"/>
              <a:t>Security</a:t>
            </a: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-GB" sz="1107"/>
              <a:t>Enterprise-Level Development</a:t>
            </a: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-GB" sz="1107"/>
              <a:t>Community Support</a:t>
            </a: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-GB" sz="1107"/>
              <a:t>Rich Standard Library</a:t>
            </a: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-GB" sz="1107"/>
              <a:t>Multi-threading</a:t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25" y="3179750"/>
            <a:ext cx="2962000" cy="18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60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JDBC, which stands for Java Database Connectivity, is a Java-based API (Application Programming Interface) that allows Java applications to interact with relational databases.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Steps in JDBC: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Loading the Database Driver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Establish the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Create the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Execute the Statement and Returning ResultSet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Retrieving the data returned by the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875" y="2191500"/>
            <a:ext cx="2844400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57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Project: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31775" y="1564525"/>
            <a:ext cx="87726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/>
              <a:t>The code focuses on processing transactions, displaying records, and closing the database connection.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/>
              <a:t>Typical functionalities in banking systems.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/>
              <a:t>1. Transaction Processing:</a:t>
            </a:r>
            <a:endParaRPr sz="1207"/>
          </a:p>
          <a:p>
            <a:pPr indent="-305276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8"/>
              <a:buAutoNum type="arabicPeriod"/>
            </a:pPr>
            <a:r>
              <a:rPr lang="en-GB" sz="1207"/>
              <a:t>Implement various transaction types such as deposits, withdrawals.</a:t>
            </a:r>
            <a:endParaRPr sz="1207"/>
          </a:p>
          <a:p>
            <a:pPr indent="-305276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8"/>
              <a:buAutoNum type="arabicPeriod"/>
            </a:pPr>
            <a:r>
              <a:rPr lang="en-GB" sz="1207"/>
              <a:t>Ensure proper validation and authorization checks for transactions.</a:t>
            </a:r>
            <a:endParaRPr sz="1207"/>
          </a:p>
          <a:p>
            <a:pPr indent="-305276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8"/>
              <a:buAutoNum type="arabicPeriod"/>
            </a:pPr>
            <a:r>
              <a:rPr lang="en-GB" sz="1207"/>
              <a:t>Handle transaction failures and provide appropriate error messages.</a:t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/>
              <a:t>2. Displaying All Transactions: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/>
              <a:t>The displayAllRecords method serves as the entry point for displaying records from different transaction tables.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/>
              <a:t>Calls three separate methods to display records from the main transactions table, the ValidTrans table, and the InValidTrans table.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/>
              <a:t>3. Database Connection: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/>
              <a:t>The class maintains a single static connection (con) throughout its lifecycle, obtained from the ConnectionProvider class.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66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Configuration :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31775" y="1406525"/>
            <a:ext cx="87153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Database Configuration: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URL, Username, and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Externalize the database connection details (URL, username, password) to a configuration file or environment variables.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static final String URL = "jdbc:oracle:thin:@localhost:1521:XE";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private static final String USERNAME = "shital";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private static final String PASSWORD = "patil";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Exception Handling Configuration: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error messages or error codes in external files for consistent error handling.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error_messages.properties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error.database.connection=Error connecting to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/>
              <a:t>Connection String i.e JDBC URL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static final String URL = "jdbc:oracle:thin:@localhost:1521:XE";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17475" y="1377950"/>
            <a:ext cx="88869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1. </a:t>
            </a:r>
            <a:r>
              <a:rPr lang="en-GB" sz="1400"/>
              <a:t>Dependencies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Ojdbc14.jar: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ojdbc14.jar file is a JDBC (Java Database Connectivity) driver for Oracle Database 10g and 9i. This driver allows Java applications to connect to and interact with Oracle databases.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2. </a:t>
            </a:r>
            <a:r>
              <a:rPr lang="en-GB" sz="1400"/>
              <a:t>OracleDriver: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OracleDriver class is a part of the Oracle JDBC (Java Database Connectivity) driver. It's specifically related to Oracle Database and serves as the implementation of the Driver interface for Oracle's JDBC driver.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3. </a:t>
            </a:r>
            <a:r>
              <a:rPr lang="en-GB" sz="1400"/>
              <a:t>Tnasnames.ora: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tnsnames.ora file is a configuration file used by Oracle Database clients to define database connection information. It provides a mapping between a logical database alias and the corresponding network address, enabling clients to connect to the Oracle Database.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86575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/>
              <a:t>Components </a:t>
            </a:r>
            <a:endParaRPr sz="244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0" y="1646550"/>
            <a:ext cx="2950475" cy="306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762" y="1665600"/>
            <a:ext cx="2950475" cy="306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325" y="1646550"/>
            <a:ext cx="2950475" cy="30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54888" y="2424375"/>
            <a:ext cx="27804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primary class responsible for managing bank transactions and run entire functionality.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-64700" y="1850550"/>
            <a:ext cx="3000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3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5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BASE CLASS : Test</a:t>
            </a:r>
            <a:endParaRPr b="1" sz="2450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068825" y="1841550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JDBC</a:t>
            </a:r>
            <a:r>
              <a:rPr b="1" lang="en-GB" sz="225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Connection Class :</a:t>
            </a:r>
            <a:endParaRPr b="1" sz="2450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068825" y="2656425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1.</a:t>
            </a:r>
            <a:r>
              <a:rPr b="1" lang="en-GB" sz="1800">
                <a:solidFill>
                  <a:srgbClr val="FFFFFF"/>
                </a:solidFill>
              </a:rPr>
              <a:t>class responsible for managing database connections.</a:t>
            </a:r>
            <a:endParaRPr b="1" sz="1800">
              <a:solidFill>
                <a:srgbClr val="FFFFFF"/>
              </a:solidFill>
            </a:endParaRPr>
          </a:p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2.</a:t>
            </a:r>
            <a:r>
              <a:rPr b="1" lang="en-GB" sz="1800">
                <a:solidFill>
                  <a:srgbClr val="FFFFFF"/>
                </a:solidFill>
              </a:rPr>
              <a:t>use of the singleton pattern to ensure a single connection instance.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117325" y="272962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Ø</a:t>
            </a:r>
            <a:r>
              <a:rPr b="1" lang="en-GB" sz="2000">
                <a:solidFill>
                  <a:srgbClr val="FFFFFF"/>
                </a:solidFill>
              </a:rPr>
              <a:t>FetchTransactions</a:t>
            </a:r>
            <a:endParaRPr b="1" sz="2000">
              <a:solidFill>
                <a:srgbClr val="FFFFFF"/>
              </a:solidFill>
            </a:endParaRPr>
          </a:p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Ø</a:t>
            </a:r>
            <a:r>
              <a:rPr b="1" lang="en-GB" sz="2000">
                <a:solidFill>
                  <a:srgbClr val="FFFFFF"/>
                </a:solidFill>
              </a:rPr>
              <a:t>InsertTransactions</a:t>
            </a:r>
            <a:endParaRPr b="1" sz="2000">
              <a:solidFill>
                <a:srgbClr val="FFFFFF"/>
              </a:solidFill>
            </a:endParaRPr>
          </a:p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Ø</a:t>
            </a:r>
            <a:r>
              <a:rPr b="1" lang="en-GB" sz="2000">
                <a:solidFill>
                  <a:srgbClr val="FFFFFF"/>
                </a:solidFill>
              </a:rPr>
              <a:t>UpdateTransactions</a:t>
            </a:r>
            <a:endParaRPr b="1" sz="2000">
              <a:solidFill>
                <a:srgbClr val="FFFFFF"/>
              </a:solidFill>
            </a:endParaRPr>
          </a:p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Ø</a:t>
            </a:r>
            <a:r>
              <a:rPr b="1" lang="en-GB" sz="2000">
                <a:solidFill>
                  <a:srgbClr val="FFFFFF"/>
                </a:solidFill>
              </a:rPr>
              <a:t>DisplayAllTransactions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117325" y="1804500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1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5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DAO Classes : </a:t>
            </a:r>
            <a:endParaRPr b="1" sz="2750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65525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Utility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85500"/>
            <a:ext cx="2951574" cy="32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75" y="1785507"/>
            <a:ext cx="2951574" cy="328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650" y="1785500"/>
            <a:ext cx="2951574" cy="32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66875" y="1946400"/>
            <a:ext cx="3000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  Method :       	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calculateNewBalance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Ø</a:t>
            </a:r>
            <a:r>
              <a:rPr lang="en-GB" sz="1700">
                <a:solidFill>
                  <a:srgbClr val="FFFFFF"/>
                </a:solidFill>
              </a:rPr>
              <a:t> method responsible for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calculating the new balance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based on transaction type.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     	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updateTransactions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Ø</a:t>
            </a:r>
            <a:r>
              <a:rPr lang="en-GB" sz="1700">
                <a:solidFill>
                  <a:srgbClr val="FFFFFF"/>
                </a:solidFill>
              </a:rPr>
              <a:t> method responsible for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updating transaction details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in the database. 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099213" y="1938300"/>
            <a:ext cx="3000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3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Method :</a:t>
            </a:r>
            <a:r>
              <a:rPr b="1" lang="en-GB" sz="1200">
                <a:solidFill>
                  <a:srgbClr val="FFFFFF"/>
                </a:solidFill>
              </a:rPr>
              <a:t>       	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3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insertIntoTransaction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3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Ø</a:t>
            </a:r>
            <a:r>
              <a:rPr b="1" lang="en-GB" sz="2000">
                <a:solidFill>
                  <a:srgbClr val="FFFFFF"/>
                </a:solidFill>
              </a:rPr>
              <a:t> </a:t>
            </a:r>
            <a:r>
              <a:rPr b="1" lang="en-GB" sz="1600">
                <a:solidFill>
                  <a:srgbClr val="FFFFFF"/>
                </a:solidFill>
              </a:rPr>
              <a:t>method responsible for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3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Inserting transactions into appropriate tables.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3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       	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3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DisplayAllTransactions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3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Ø</a:t>
            </a:r>
            <a:r>
              <a:rPr b="1" lang="en-GB" sz="800">
                <a:solidFill>
                  <a:srgbClr val="FFFFFF"/>
                </a:solidFill>
              </a:rPr>
              <a:t> </a:t>
            </a:r>
            <a:r>
              <a:rPr b="1" lang="en-GB" sz="1600">
                <a:solidFill>
                  <a:srgbClr val="FFFFFF"/>
                </a:solidFill>
              </a:rPr>
              <a:t>method responsible for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3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BFB"/>
                </a:solidFill>
              </a:rPr>
              <a:t>displaying all transactions in all tables</a:t>
            </a:r>
            <a:endParaRPr b="1" sz="1600">
              <a:solidFill>
                <a:srgbClr val="FFFBFB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170675" y="1872900"/>
            <a:ext cx="3000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Method :</a:t>
            </a:r>
            <a:r>
              <a:rPr b="1" lang="en-GB" sz="1300">
                <a:solidFill>
                  <a:srgbClr val="FFFFFF"/>
                </a:solidFill>
              </a:rPr>
              <a:t>    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</a:rPr>
              <a:t>   	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getConnection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Ø</a:t>
            </a:r>
            <a:r>
              <a:rPr b="1" lang="en-GB" sz="2100">
                <a:solidFill>
                  <a:srgbClr val="FFFFFF"/>
                </a:solidFill>
              </a:rPr>
              <a:t> </a:t>
            </a:r>
            <a:r>
              <a:rPr b="1" lang="en-GB" sz="1700">
                <a:solidFill>
                  <a:srgbClr val="FFFFFF"/>
                </a:solidFill>
              </a:rPr>
              <a:t>method responsible for</a:t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FFFF"/>
                </a:solidFill>
              </a:rPr>
              <a:t>obtaining database connection.</a:t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</a:rPr>
              <a:t>       	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closeConnection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Ø</a:t>
            </a:r>
            <a:r>
              <a:rPr b="1" lang="en-GB" sz="900">
                <a:solidFill>
                  <a:srgbClr val="FFFFFF"/>
                </a:solidFill>
              </a:rPr>
              <a:t> </a:t>
            </a:r>
            <a:r>
              <a:rPr b="1" lang="en-GB" sz="1700">
                <a:solidFill>
                  <a:srgbClr val="FFFFFF"/>
                </a:solidFill>
              </a:rPr>
              <a:t>method responsible for</a:t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FBFB"/>
                </a:solidFill>
              </a:rPr>
              <a:t>closing the database connection</a:t>
            </a:r>
            <a:endParaRPr b="1" sz="1700">
              <a:solidFill>
                <a:srgbClr val="FFFBF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