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660"/>
  </p:normalViewPr>
  <p:slideViewPr>
    <p:cSldViewPr snapToGrid="0">
      <p:cViewPr varScale="1">
        <p:scale>
          <a:sx n="75" d="100"/>
          <a:sy n="75" d="100"/>
        </p:scale>
        <p:origin x="12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93DE-678C-4AD0-B858-5F8E4A803FFF}" type="datetimeFigureOut">
              <a:rPr kumimoji="1" lang="ja-JP" altLang="en-US" smtClean="0"/>
              <a:t>2017/5/29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4C13-9835-4CD4-9678-24E3FFD364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2431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93DE-678C-4AD0-B858-5F8E4A803FFF}" type="datetimeFigureOut">
              <a:rPr kumimoji="1" lang="ja-JP" altLang="en-US" smtClean="0"/>
              <a:t>2017/5/29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4C13-9835-4CD4-9678-24E3FFD364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8538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93DE-678C-4AD0-B858-5F8E4A803FFF}" type="datetimeFigureOut">
              <a:rPr kumimoji="1" lang="ja-JP" altLang="en-US" smtClean="0"/>
              <a:t>2017/5/29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4C13-9835-4CD4-9678-24E3FFD364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4026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93DE-678C-4AD0-B858-5F8E4A803FFF}" type="datetimeFigureOut">
              <a:rPr kumimoji="1" lang="ja-JP" altLang="en-US" smtClean="0"/>
              <a:t>2017/5/29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4C13-9835-4CD4-9678-24E3FFD364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1336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93DE-678C-4AD0-B858-5F8E4A803FFF}" type="datetimeFigureOut">
              <a:rPr kumimoji="1" lang="ja-JP" altLang="en-US" smtClean="0"/>
              <a:t>2017/5/29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4C13-9835-4CD4-9678-24E3FFD364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1662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93DE-678C-4AD0-B858-5F8E4A803FFF}" type="datetimeFigureOut">
              <a:rPr kumimoji="1" lang="ja-JP" altLang="en-US" smtClean="0"/>
              <a:t>2017/5/29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4C13-9835-4CD4-9678-24E3FFD364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921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93DE-678C-4AD0-B858-5F8E4A803FFF}" type="datetimeFigureOut">
              <a:rPr kumimoji="1" lang="ja-JP" altLang="en-US" smtClean="0"/>
              <a:t>2017/5/29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4C13-9835-4CD4-9678-24E3FFD364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328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93DE-678C-4AD0-B858-5F8E4A803FFF}" type="datetimeFigureOut">
              <a:rPr kumimoji="1" lang="ja-JP" altLang="en-US" smtClean="0"/>
              <a:t>2017/5/29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4C13-9835-4CD4-9678-24E3FFD364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5647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93DE-678C-4AD0-B858-5F8E4A803FFF}" type="datetimeFigureOut">
              <a:rPr kumimoji="1" lang="ja-JP" altLang="en-US" smtClean="0"/>
              <a:t>2017/5/29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4C13-9835-4CD4-9678-24E3FFD364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723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93DE-678C-4AD0-B858-5F8E4A803FFF}" type="datetimeFigureOut">
              <a:rPr kumimoji="1" lang="ja-JP" altLang="en-US" smtClean="0"/>
              <a:t>2017/5/29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4C13-9835-4CD4-9678-24E3FFD364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583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93DE-678C-4AD0-B858-5F8E4A803FFF}" type="datetimeFigureOut">
              <a:rPr kumimoji="1" lang="ja-JP" altLang="en-US" smtClean="0"/>
              <a:t>2017/5/29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4C13-9835-4CD4-9678-24E3FFD364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833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193DE-678C-4AD0-B858-5F8E4A803FFF}" type="datetimeFigureOut">
              <a:rPr kumimoji="1" lang="ja-JP" altLang="en-US" smtClean="0"/>
              <a:t>2017/5/29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C4C13-9835-4CD4-9678-24E3FFD364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994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面接の鬼　マサヤ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4275138"/>
            <a:ext cx="6858000" cy="1655762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１班</a:t>
            </a:r>
            <a:endParaRPr kumimoji="1" lang="en-US" altLang="ja-JP" dirty="0" smtClean="0"/>
          </a:p>
          <a:p>
            <a:r>
              <a:rPr lang="ja-JP" altLang="en-US" dirty="0" smtClean="0"/>
              <a:t>守屋　太郎</a:t>
            </a:r>
            <a:endParaRPr lang="en-US" altLang="ja-JP" dirty="0" smtClean="0"/>
          </a:p>
          <a:p>
            <a:r>
              <a:rPr kumimoji="1" lang="ja-JP" altLang="en-US" dirty="0" smtClean="0"/>
              <a:t>遠藤　貴士</a:t>
            </a:r>
            <a:endParaRPr kumimoji="1" lang="en-US" altLang="ja-JP" dirty="0" smtClean="0"/>
          </a:p>
          <a:p>
            <a:r>
              <a:rPr kumimoji="1" lang="ja-JP" altLang="en-US" dirty="0" smtClean="0"/>
              <a:t>阿部　雅也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961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0975" y="365126"/>
            <a:ext cx="7886700" cy="1325563"/>
          </a:xfrm>
        </p:spPr>
        <p:txBody>
          <a:bodyPr>
            <a:normAutofit/>
          </a:bodyPr>
          <a:lstStyle/>
          <a:p>
            <a:r>
              <a:rPr kumimoji="1" lang="ja-JP" altLang="en-US" sz="6600" dirty="0" smtClean="0"/>
              <a:t>動機</a:t>
            </a:r>
            <a:endParaRPr kumimoji="1" lang="ja-JP" altLang="en-US" sz="6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80975" y="3009899"/>
            <a:ext cx="8782050" cy="198120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ja-JP" altLang="en-US" sz="5400" dirty="0"/>
              <a:t>「面接官と戦う」という</a:t>
            </a:r>
            <a:r>
              <a:rPr lang="ja-JP" altLang="en-US" sz="5400" dirty="0" smtClean="0"/>
              <a:t>アイデア</a:t>
            </a:r>
            <a:endParaRPr lang="en-US" altLang="ja-JP" sz="5400" dirty="0"/>
          </a:p>
        </p:txBody>
      </p:sp>
    </p:spTree>
    <p:extLst>
      <p:ext uri="{BB962C8B-B14F-4D97-AF65-F5344CB8AC3E}">
        <p14:creationId xmlns:p14="http://schemas.microsoft.com/office/powerpoint/2010/main" val="206368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180975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600" dirty="0" smtClean="0"/>
              <a:t>力をいれた点</a:t>
            </a:r>
            <a:endParaRPr lang="ja-JP" altLang="en-US" sz="6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22300" y="2679700"/>
            <a:ext cx="7924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/>
              <a:t>①</a:t>
            </a:r>
            <a:r>
              <a:rPr kumimoji="1" lang="ja-JP" altLang="en-US" sz="4400" u="sng" dirty="0" smtClean="0">
                <a:solidFill>
                  <a:srgbClr val="FF0000"/>
                </a:solidFill>
              </a:rPr>
              <a:t>面接に備えた育成</a:t>
            </a:r>
            <a:r>
              <a:rPr lang="ja-JP" altLang="en-US" sz="4000" dirty="0"/>
              <a:t>が</a:t>
            </a:r>
            <a:r>
              <a:rPr kumimoji="1" lang="ja-JP" altLang="en-US" sz="4000" dirty="0" smtClean="0"/>
              <a:t>楽しめる</a:t>
            </a:r>
            <a:endParaRPr kumimoji="1" lang="en-US" altLang="ja-JP" sz="4000" dirty="0" smtClean="0"/>
          </a:p>
          <a:p>
            <a:r>
              <a:rPr lang="ja-JP" altLang="en-US" sz="4000" dirty="0"/>
              <a:t>②</a:t>
            </a:r>
            <a:r>
              <a:rPr lang="ja-JP" altLang="en-US" sz="4000" dirty="0" smtClean="0"/>
              <a:t>ところどころで</a:t>
            </a:r>
            <a:r>
              <a:rPr lang="ja-JP" altLang="en-US" sz="4400" u="sng" dirty="0" smtClean="0">
                <a:solidFill>
                  <a:srgbClr val="FF0000"/>
                </a:solidFill>
              </a:rPr>
              <a:t>イベント</a:t>
            </a:r>
            <a:r>
              <a:rPr lang="ja-JP" altLang="en-US" sz="4000" dirty="0" smtClean="0"/>
              <a:t>が楽しめる</a:t>
            </a:r>
            <a:endParaRPr lang="en-US" altLang="ja-JP" sz="4000" dirty="0" smtClean="0"/>
          </a:p>
          <a:p>
            <a:r>
              <a:rPr lang="ja-JP" altLang="en-US" sz="4000" dirty="0"/>
              <a:t>③</a:t>
            </a:r>
            <a:r>
              <a:rPr kumimoji="1" lang="ja-JP" altLang="en-US" sz="4000" dirty="0" err="1" smtClean="0"/>
              <a:t>くっそ</a:t>
            </a:r>
            <a:r>
              <a:rPr kumimoji="1" lang="ja-JP" altLang="en-US" sz="4000" dirty="0" smtClean="0"/>
              <a:t>たのしい</a:t>
            </a:r>
            <a:r>
              <a:rPr kumimoji="1" lang="ja-JP" altLang="en-US" sz="4400" u="sng" dirty="0" smtClean="0">
                <a:solidFill>
                  <a:srgbClr val="FF0000"/>
                </a:solidFill>
              </a:rPr>
              <a:t>面接官との闘い</a:t>
            </a:r>
            <a:endParaRPr kumimoji="1" lang="ja-JP" altLang="en-US" sz="44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27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7550" y="25749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6600" dirty="0" smtClean="0"/>
              <a:t>デモをご覧ください</a:t>
            </a:r>
            <a:endParaRPr kumimoji="1" lang="ja-JP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73900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73050" y="187326"/>
            <a:ext cx="7886700" cy="1325563"/>
          </a:xfrm>
        </p:spPr>
        <p:txBody>
          <a:bodyPr>
            <a:normAutofit/>
          </a:bodyPr>
          <a:lstStyle/>
          <a:p>
            <a:r>
              <a:rPr lang="ja-JP" altLang="en-US" sz="6600" dirty="0" smtClean="0"/>
              <a:t>感想・反省点</a:t>
            </a:r>
            <a:endParaRPr kumimoji="1" lang="ja-JP" altLang="en-US" sz="6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728789"/>
            <a:ext cx="78867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dirty="0" smtClean="0"/>
              <a:t>守屋（育成、イベントシーン担当）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・</a:t>
            </a:r>
            <a:r>
              <a:rPr lang="ja-JP" altLang="en-US" dirty="0" err="1" smtClean="0"/>
              <a:t>くっそ</a:t>
            </a:r>
            <a:r>
              <a:rPr lang="ja-JP" altLang="en-US" dirty="0" smtClean="0"/>
              <a:t>たのしく作れました。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・バトルシーンのクオリティが残念でならない。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 smtClean="0"/>
              <a:t>遠藤（タイトル、エンディングシーン担当）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・学校こいバカチン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阿部（バトルシーン担当）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・うんまいこと質問思いつかなかったさぁ。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784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53</Words>
  <Application>Microsoft Office PowerPoint</Application>
  <PresentationFormat>画面に合わせる (4:3)</PresentationFormat>
  <Paragraphs>22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ＭＳ Ｐゴシック</vt:lpstr>
      <vt:lpstr>Arial</vt:lpstr>
      <vt:lpstr>Calibri</vt:lpstr>
      <vt:lpstr>Calibri Light</vt:lpstr>
      <vt:lpstr>Office テーマ</vt:lpstr>
      <vt:lpstr>面接の鬼　マサヤ</vt:lpstr>
      <vt:lpstr>動機</vt:lpstr>
      <vt:lpstr>PowerPoint プレゼンテーション</vt:lpstr>
      <vt:lpstr>デモをご覧ください</vt:lpstr>
      <vt:lpstr>感想・反省点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面接の鬼　マサヤ</dc:title>
  <dc:creator>守屋太郎</dc:creator>
  <cp:lastModifiedBy>守屋太郎</cp:lastModifiedBy>
  <cp:revision>11</cp:revision>
  <dcterms:created xsi:type="dcterms:W3CDTF">2017-05-29T03:11:44Z</dcterms:created>
  <dcterms:modified xsi:type="dcterms:W3CDTF">2017-05-29T03:24:01Z</dcterms:modified>
</cp:coreProperties>
</file>