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F5B1-E60B-400B-97F3-0DC4125E7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57FCC-6049-421B-A628-F145F498D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35B25-4E79-4C18-8BBD-B47D7AEE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8954-493D-4AD2-922B-8701DC4BE91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4A57-0495-443A-9BCC-9AFB6924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FA918-3FE3-47DB-8BC9-BB1111FD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A33A-9397-46E1-8FEA-9C4806BE7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2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170D-0868-4170-9605-9BEA1559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B5CC2-83CC-42EA-A8D5-F7EB80875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5E492-622A-4EF3-9B47-5B3D2E492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8954-493D-4AD2-922B-8701DC4BE91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FBD43-089B-4582-8A72-08AAD846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BC140-2FCE-448D-82D8-3B4A26D1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A33A-9397-46E1-8FEA-9C4806BE7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B352A-7817-4457-8DD4-57B4865C8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92F85-AAAF-459F-A9C0-772039AEF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CD42F-252D-439C-84AF-0E382B38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8954-493D-4AD2-922B-8701DC4BE91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3E790-762F-408F-805C-A09A7E28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AE2E1-07F7-4A39-AE3E-55A1F645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A33A-9397-46E1-8FEA-9C4806BE7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1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BD32-EF7A-4D4F-8BCA-D1C5F883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F6767-76CE-4A80-AA72-E0E8BADC9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92592-0F37-478E-9C5A-A23A031D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8954-493D-4AD2-922B-8701DC4BE91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570CD-0D3F-4374-B05A-6BDB43F1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64324-917C-49C9-9435-F596FA79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A33A-9397-46E1-8FEA-9C4806BE7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6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59A4-709C-438D-8905-E882FFBE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AE2F9-FD27-4F29-936C-27413D7F0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7750C-1908-474B-AAAA-C11257710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8954-493D-4AD2-922B-8701DC4BE91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9B216-2D21-4D2F-8001-B1368613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41A76-6C3D-4174-819A-C7DA31998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A33A-9397-46E1-8FEA-9C4806BE7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9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68B5-7C34-4C6D-9585-8836465FE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8C19D-71A8-4630-9EC0-65BDDD613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BA226-34A3-4538-A1DD-DFC68B147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8CF33-A878-4696-85A9-28D7CAE8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8954-493D-4AD2-922B-8701DC4BE91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23F29-5871-4D2E-8831-9897D0C2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FB0EE-5157-45BB-8774-C0125C80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A33A-9397-46E1-8FEA-9C4806BE7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7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C017-98E5-4616-99C1-D029CE9DA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9853F-084C-48E6-9F5C-3AC838D15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08395-49A8-4663-9F46-B175BE7C7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51124-ECB4-4FDC-8F5F-6E8BD1067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0B0A3F-D2E0-4FE6-9214-BE7916510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749619-A966-4EB3-80F3-C9632272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8954-493D-4AD2-922B-8701DC4BE91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80845-060C-42EB-8E06-3594EABC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881B5C-D6CF-424F-9D0C-C57AD63F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A33A-9397-46E1-8FEA-9C4806BE7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7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A4162-DBC0-46BD-A57C-29B99137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8DEED-73E0-48A9-A551-6CB09716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8954-493D-4AD2-922B-8701DC4BE91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926BB-9837-4E8F-B51D-D043C122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A6138-5F3F-4AE6-98D6-D71FAA23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A33A-9397-46E1-8FEA-9C4806BE7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8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81A256-1D48-45E8-9497-B943CC64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8954-493D-4AD2-922B-8701DC4BE91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4D38F-899E-44C0-8734-730F2FDB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78A49-00B3-4ACF-A1C9-7E947797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A33A-9397-46E1-8FEA-9C4806BE7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1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6028-CD13-4123-8392-499B865B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C782F-3B08-42BB-B11A-38E974285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FEDC5-CC6A-4D92-981E-4A08FFD1F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87080-C009-4FF8-9801-BD7CF62E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8954-493D-4AD2-922B-8701DC4BE91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4967-29C4-4EB5-9524-F1E56802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27E8E-EFFD-4CF5-975A-7A299BB32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A33A-9397-46E1-8FEA-9C4806BE7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7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BD4B-E491-476E-AAB5-9345764BF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4BFB8-55DC-4D01-AB66-55C6A006F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8F9DB-B31B-4D77-97F3-19756E74B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89466-B991-4D64-9FA5-E9653186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8954-493D-4AD2-922B-8701DC4BE91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DDC36-3A89-49BA-A490-C696CEA2C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7DE6B-CA23-46B3-89FA-82D357DF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A33A-9397-46E1-8FEA-9C4806BE7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4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DA648-D530-4E53-A359-F070A2C71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0D4-F4F2-4ED6-BDCE-5B15628C7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118C1-792D-4374-9363-B70BDEB36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A8954-493D-4AD2-922B-8701DC4BE91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E424-5F67-4AEE-9E6B-0B5E6455D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1F527-DCE3-4F7B-973C-1FBB08F87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CA33A-9397-46E1-8FEA-9C4806BE7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0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3624921-493D-44CB-9AB7-FEE95645D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045" y="2874771"/>
            <a:ext cx="3789988" cy="985398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69F2E-D463-4E99-9BAD-03305B225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494" y="398856"/>
            <a:ext cx="10596753" cy="1247775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OCE: 5571, Naval Architecture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E8203-6C44-4F37-99C8-425FA3989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494" y="1817888"/>
            <a:ext cx="5137867" cy="785574"/>
          </a:xfrm>
        </p:spPr>
        <p:txBody>
          <a:bodyPr anchor="t">
            <a:normAutofit fontScale="85000" lnSpcReduction="10000"/>
          </a:bodyPr>
          <a:lstStyle/>
          <a:p>
            <a:pPr algn="l"/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Automating Mono-Hull Hydrostatics Calculations Using MATLAB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E2C255-4196-4152-B278-BC3E66AE9687}"/>
              </a:ext>
            </a:extLst>
          </p:cNvPr>
          <p:cNvSpPr/>
          <p:nvPr/>
        </p:nvSpPr>
        <p:spPr>
          <a:xfrm>
            <a:off x="523494" y="25054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2021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F20834-09D3-4DA0-9917-C4AA7FACA66F}"/>
              </a:ext>
            </a:extLst>
          </p:cNvPr>
          <p:cNvSpPr/>
          <p:nvPr/>
        </p:nvSpPr>
        <p:spPr>
          <a:xfrm>
            <a:off x="523494" y="4699383"/>
            <a:ext cx="2032929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Wilkinson</a:t>
            </a:r>
          </a:p>
          <a:p>
            <a:endParaRPr lang="en-US" sz="15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Mohammad Barooni</a:t>
            </a:r>
          </a:p>
          <a:p>
            <a:endParaRPr lang="en-US" sz="15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Shitij Vishwakarma</a:t>
            </a:r>
          </a:p>
        </p:txBody>
      </p:sp>
    </p:spTree>
    <p:extLst>
      <p:ext uri="{BB962C8B-B14F-4D97-AF65-F5344CB8AC3E}">
        <p14:creationId xmlns:p14="http://schemas.microsoft.com/office/powerpoint/2010/main" val="1722474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320141A-8C1C-48A7-A165-CD7FE3143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46" y="0"/>
            <a:ext cx="45559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9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D630D3F-15BA-4146-BF07-FE26A0630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44" y="142038"/>
            <a:ext cx="8226481" cy="6573923"/>
          </a:xfrm>
        </p:spPr>
      </p:pic>
    </p:spTree>
    <p:extLst>
      <p:ext uri="{BB962C8B-B14F-4D97-AF65-F5344CB8AC3E}">
        <p14:creationId xmlns:p14="http://schemas.microsoft.com/office/powerpoint/2010/main" val="3423079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DC56-C83F-4515-8A9A-A6A56CD58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44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Thank you,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213302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94B4-A6B5-400B-B837-5472DCEF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71"/>
            <a:ext cx="10515600" cy="1325563"/>
          </a:xfrm>
        </p:spPr>
        <p:txBody>
          <a:bodyPr/>
          <a:lstStyle/>
          <a:p>
            <a:r>
              <a:rPr lang="en-US" dirty="0"/>
              <a:t>Results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3E491-9DB0-4016-A8CD-3F443A74D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2670"/>
            <a:ext cx="5257800" cy="4351338"/>
          </a:xfrm>
        </p:spPr>
        <p:txBody>
          <a:bodyPr/>
          <a:lstStyle/>
          <a:p>
            <a:r>
              <a:rPr lang="en-US" dirty="0"/>
              <a:t>ORCA 3D Results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3A460B-B8F4-41EB-B275-4645EC2A47AC}"/>
              </a:ext>
            </a:extLst>
          </p:cNvPr>
          <p:cNvSpPr txBox="1">
            <a:spLocks/>
          </p:cNvSpPr>
          <p:nvPr/>
        </p:nvSpPr>
        <p:spPr>
          <a:xfrm>
            <a:off x="6096000" y="1092670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MATLAB Results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772D977-636F-4E1D-B556-ED6318AC3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7798"/>
            <a:ext cx="4233675" cy="2943454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330395B5-0339-42CD-A0D9-F2D761E18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739" y="1677797"/>
            <a:ext cx="3924606" cy="2943455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BF28C4-6BF8-4696-862B-6FD5F61EF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259049"/>
              </p:ext>
            </p:extLst>
          </p:nvPr>
        </p:nvGraphicFramePr>
        <p:xfrm>
          <a:off x="1628339" y="5074336"/>
          <a:ext cx="8432800" cy="781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6246391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30412321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88776621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57513929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84842558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87601966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47713191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92272980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00437782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92707581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0098857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76855269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LCB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8.497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8.500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8.500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8.500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8.500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8.500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8.500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8.500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8.500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8.500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8413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8.498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8.497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8.497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8.497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8.497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8.498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8.498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8.498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8.498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8.498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82216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VCB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1.250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64166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1.136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1.250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9400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90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87B78C-9D5A-4181-91F6-CF0F517FC472}"/>
              </a:ext>
            </a:extLst>
          </p:cNvPr>
          <p:cNvSpPr txBox="1">
            <a:spLocks/>
          </p:cNvSpPr>
          <p:nvPr/>
        </p:nvSpPr>
        <p:spPr>
          <a:xfrm>
            <a:off x="703977" y="5520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ORCA 3D Results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F206BA-33D6-4803-9B0F-8211DEDD2768}"/>
              </a:ext>
            </a:extLst>
          </p:cNvPr>
          <p:cNvSpPr txBox="1">
            <a:spLocks/>
          </p:cNvSpPr>
          <p:nvPr/>
        </p:nvSpPr>
        <p:spPr>
          <a:xfrm>
            <a:off x="5961777" y="5520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MATLAB Results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CE7A014-A96C-4595-B6B1-18B636D32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0" y="1191237"/>
            <a:ext cx="4997283" cy="3529331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3F2D21B8-3B76-41E1-829D-F888A25BA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888" y="1170264"/>
            <a:ext cx="4860022" cy="3645017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1798032-DAB8-4754-9575-0E1750EAF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780141"/>
              </p:ext>
            </p:extLst>
          </p:nvPr>
        </p:nvGraphicFramePr>
        <p:xfrm>
          <a:off x="1745377" y="5359778"/>
          <a:ext cx="8432800" cy="390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00389770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51422554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41047075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7392413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17372411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20709300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884943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37410142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18254450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9191105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81636792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21434109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LCF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8.500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8.500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8.500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8.500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8.500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8.500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8.500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8.500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8.500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8.500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8.500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594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8.498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8.498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8.498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8.498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8.498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8.498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8.498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8.498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8.498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8.499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285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12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1D5FC4-16D4-47D6-842B-92FF5169B649}"/>
              </a:ext>
            </a:extLst>
          </p:cNvPr>
          <p:cNvSpPr txBox="1">
            <a:spLocks/>
          </p:cNvSpPr>
          <p:nvPr/>
        </p:nvSpPr>
        <p:spPr>
          <a:xfrm>
            <a:off x="703977" y="5520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ORCA 3D Results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8F8C41-B6D7-401B-91CB-B169B9645D89}"/>
              </a:ext>
            </a:extLst>
          </p:cNvPr>
          <p:cNvSpPr txBox="1">
            <a:spLocks/>
          </p:cNvSpPr>
          <p:nvPr/>
        </p:nvSpPr>
        <p:spPr>
          <a:xfrm>
            <a:off x="5961777" y="5520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MATLAB Results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E4B02D9-6D59-43AF-8192-FAAD18387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4" y="1086629"/>
            <a:ext cx="5553483" cy="3481946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56DDCFF8-3A73-45E7-85AD-A1EA82359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217" y="1099732"/>
            <a:ext cx="5071510" cy="3803633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572C783-2EFC-46A8-9553-1A3D06FC4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18367"/>
              </p:ext>
            </p:extLst>
          </p:nvPr>
        </p:nvGraphicFramePr>
        <p:xfrm>
          <a:off x="1263273" y="4903365"/>
          <a:ext cx="8432800" cy="1562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4844304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6923237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96302499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02602484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88222216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50459118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68159562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52647549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54685385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32643593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75189421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1581194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70159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90594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7382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19127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14648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25676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7565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7851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93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3864-5D2F-42BB-A6EF-63469CEAE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Other Results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543E0-B1C0-4629-B6BC-731D9FD5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96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Volume vs Draft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D6A257-4C53-46A1-91AF-DB2CC72FD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378660"/>
              </p:ext>
            </p:extLst>
          </p:nvPr>
        </p:nvGraphicFramePr>
        <p:xfrm>
          <a:off x="1707983" y="5432676"/>
          <a:ext cx="8432800" cy="390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0732774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0056269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59785128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70284719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06901044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81013318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3419990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05361586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28034566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20977346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77014740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68236623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Vol. Disp.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23.68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64.17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80.17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96.85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113.89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6937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6.38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13.84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23.70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35.60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49.22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64.21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80.21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96.91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113.94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0569016"/>
                  </a:ext>
                </a:extLst>
              </a:tr>
            </a:tbl>
          </a:graphicData>
        </a:graphic>
      </p:graphicFrame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33E8109D-4AB5-4FBE-87C4-EB4C83EFF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325" y="1589013"/>
            <a:ext cx="4857416" cy="364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3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860F0-2ECB-4003-AD8A-DB7B82CFE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6400"/>
            <a:ext cx="10515600" cy="4351338"/>
          </a:xfrm>
        </p:spPr>
        <p:txBody>
          <a:bodyPr/>
          <a:lstStyle/>
          <a:p>
            <a:r>
              <a:rPr lang="en-US" dirty="0"/>
              <a:t>BMT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FB363C-F4E2-4EEE-80AB-7350111B8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394309"/>
              </p:ext>
            </p:extLst>
          </p:nvPr>
        </p:nvGraphicFramePr>
        <p:xfrm>
          <a:off x="1584324" y="4977899"/>
          <a:ext cx="8432800" cy="390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47375148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66688226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60436985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95121831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34195202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24495394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63107085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26233828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6943815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12132176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89157075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48461376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BMT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1.139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1.492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1.722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1.845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1.875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1.827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1.717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1.559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1.366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47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1.492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1.722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1.843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1.875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1.827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1.716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1.559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1.366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2712921"/>
                  </a:ext>
                </a:extLst>
              </a:tr>
            </a:tbl>
          </a:graphicData>
        </a:graphic>
      </p:graphicFrame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5F62690-323D-4C5C-A5D3-32012D1C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058" y="789781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37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82132-19DD-4633-8B4B-7B1A735E7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6400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BML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E6B9DD-1940-4864-819B-60976FCAA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637679"/>
              </p:ext>
            </p:extLst>
          </p:nvPr>
        </p:nvGraphicFramePr>
        <p:xfrm>
          <a:off x="1695449" y="5391150"/>
          <a:ext cx="8432800" cy="377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6758172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97571265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10707434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8493693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88871070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64133107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682844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32548075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0423509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3323901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84542934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906492073"/>
                    </a:ext>
                  </a:extLst>
                </a:gridCol>
              </a:tblGrid>
              <a:tr h="136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252.03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124.20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81.09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59.43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46.36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37.56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26.34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22.48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19.31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6214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253.28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124.18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81.08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59.43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46.35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37.55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31.19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26.33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22.48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19.32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8719819"/>
                  </a:ext>
                </a:extLst>
              </a:tr>
            </a:tbl>
          </a:graphicData>
        </a:graphic>
      </p:graphicFrame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12B5057-EE68-4043-8DEB-91E1D1EAD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183" y="118135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76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FE814-88DB-4871-92A5-5D58DCFA3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1175"/>
            <a:ext cx="10515600" cy="4351338"/>
          </a:xfrm>
        </p:spPr>
        <p:txBody>
          <a:bodyPr/>
          <a:lstStyle/>
          <a:p>
            <a:r>
              <a:rPr lang="en-US" dirty="0"/>
              <a:t>Tons per cm immersion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MCTC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89A6CF-23DC-4DE4-8D73-576AA692E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372176"/>
              </p:ext>
            </p:extLst>
          </p:nvPr>
        </p:nvGraphicFramePr>
        <p:xfrm>
          <a:off x="1441448" y="971675"/>
          <a:ext cx="8432800" cy="390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34530082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99369907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94414895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9585732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89818454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70371424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65657508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8825644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53486961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68704249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26961976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59305424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TPC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0.162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0.641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0.718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0.777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0.820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0.846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0.854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5918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0.162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0.307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0.436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0.547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0.640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0.717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0.777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0.820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0.845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0.854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708"/>
                  </a:ext>
                </a:extLst>
              </a:tr>
            </a:tbl>
          </a:graphicData>
        </a:graphic>
      </p:graphicFrame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A372302-2DE8-44F8-8E70-4067D03E7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182" y="1638550"/>
            <a:ext cx="5333333" cy="40000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991528-C71B-4B8B-BE9F-FE062D136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252924"/>
              </p:ext>
            </p:extLst>
          </p:nvPr>
        </p:nvGraphicFramePr>
        <p:xfrm>
          <a:off x="1441448" y="5886325"/>
          <a:ext cx="8432800" cy="390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90765063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906100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19374917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57744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0042977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11800289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86882510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24166380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73026836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96999381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3875901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6317246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MCTC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0.209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0.396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0.561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0.704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0.825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0.924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1.056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1.089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13294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0.704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0.846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0.924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1.089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1.101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9365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9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7AE6-3549-4678-8507-DADB6AE2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Code Walkthrough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8891749-CD14-424E-A0F4-5EC43124E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1274"/>
            <a:ext cx="10617539" cy="5429228"/>
          </a:xfrm>
        </p:spPr>
      </p:pic>
    </p:spTree>
    <p:extLst>
      <p:ext uri="{BB962C8B-B14F-4D97-AF65-F5344CB8AC3E}">
        <p14:creationId xmlns:p14="http://schemas.microsoft.com/office/powerpoint/2010/main" val="3793637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339</Words>
  <Application>Microsoft Office PowerPoint</Application>
  <PresentationFormat>Widescreen</PresentationFormat>
  <Paragraphs>317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OCE: 5571, Naval Architecture Final Presentation</vt:lpstr>
      <vt:lpstr>Results Overview</vt:lpstr>
      <vt:lpstr>PowerPoint Presentation</vt:lpstr>
      <vt:lpstr>PowerPoint Presentation</vt:lpstr>
      <vt:lpstr>Other Results Summary</vt:lpstr>
      <vt:lpstr>PowerPoint Presentation</vt:lpstr>
      <vt:lpstr>PowerPoint Presentation</vt:lpstr>
      <vt:lpstr>PowerPoint Presentation</vt:lpstr>
      <vt:lpstr>MATLAB Code Walkthrough</vt:lpstr>
      <vt:lpstr>PowerPoint Presentation</vt:lpstr>
      <vt:lpstr>PowerPoint Presentation</vt:lpstr>
      <vt:lpstr>Thank you, for your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OCE: 5571, Naval Architecture Final Presentation</dc:title>
  <dc:creator>Shitij Aayush Vishwakarma</dc:creator>
  <cp:lastModifiedBy>Shitij Aayush Vishwakarma</cp:lastModifiedBy>
  <cp:revision>3</cp:revision>
  <dcterms:created xsi:type="dcterms:W3CDTF">2021-04-19T21:25:14Z</dcterms:created>
  <dcterms:modified xsi:type="dcterms:W3CDTF">2021-04-19T21:35:30Z</dcterms:modified>
</cp:coreProperties>
</file>