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CCA-D268-4850-A248-82EDD93AF2C2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AE8A-BA96-4BCC-AA78-937CF4F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7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CCA-D268-4850-A248-82EDD93AF2C2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AE8A-BA96-4BCC-AA78-937CF4F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CCA-D268-4850-A248-82EDD93AF2C2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AE8A-BA96-4BCC-AA78-937CF4F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0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CCA-D268-4850-A248-82EDD93AF2C2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AE8A-BA96-4BCC-AA78-937CF4F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6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CCA-D268-4850-A248-82EDD93AF2C2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AE8A-BA96-4BCC-AA78-937CF4F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6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CCA-D268-4850-A248-82EDD93AF2C2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AE8A-BA96-4BCC-AA78-937CF4F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5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CCA-D268-4850-A248-82EDD93AF2C2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AE8A-BA96-4BCC-AA78-937CF4F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3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CCA-D268-4850-A248-82EDD93AF2C2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AE8A-BA96-4BCC-AA78-937CF4F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5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CCA-D268-4850-A248-82EDD93AF2C2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AE8A-BA96-4BCC-AA78-937CF4F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4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CCA-D268-4850-A248-82EDD93AF2C2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AE8A-BA96-4BCC-AA78-937CF4F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2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DDCCA-D268-4850-A248-82EDD93AF2C2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7AE8A-BA96-4BCC-AA78-937CF4F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4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DDCCA-D268-4850-A248-82EDD93AF2C2}" type="datetimeFigureOut">
              <a:rPr lang="en-US" smtClean="0"/>
              <a:t>05/03/2019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AE8A-BA96-4BCC-AA78-937CF4F2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9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1" u="sng" dirty="0" smtClean="0">
                <a:solidFill>
                  <a:srgbClr val="92D050"/>
                </a:solidFill>
              </a:rPr>
              <a:t>DOT NET</a:t>
            </a:r>
            <a:endParaRPr lang="en-US" sz="5400" b="1" i="1" u="sn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/>
              <a:t>NET is a free, cross-platform, open source developer platform for building many different types of applications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.NET, </a:t>
            </a:r>
            <a:r>
              <a:rPr lang="en-US" dirty="0" smtClean="0"/>
              <a:t>we </a:t>
            </a:r>
            <a:r>
              <a:rPr lang="en-US" dirty="0"/>
              <a:t>can use multiple languages, editors, and libraries to build for web, mobile, desktop, </a:t>
            </a:r>
            <a:r>
              <a:rPr lang="en-US" dirty="0" smtClean="0"/>
              <a:t>gaming</a:t>
            </a:r>
            <a:r>
              <a:rPr lang="en-US" dirty="0"/>
              <a:t> </a:t>
            </a:r>
            <a:r>
              <a:rPr lang="en-US" dirty="0" smtClean="0"/>
              <a:t>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1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1" u="sng" dirty="0" smtClean="0">
                <a:solidFill>
                  <a:srgbClr val="92D050"/>
                </a:solidFill>
              </a:rPr>
              <a:t>DOT NET Framework</a:t>
            </a:r>
            <a:endParaRPr lang="en-US" sz="5400" b="1" i="1" u="sn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.</a:t>
            </a:r>
            <a:r>
              <a:rPr lang="en-US" b="1" dirty="0"/>
              <a:t>NET </a:t>
            </a:r>
            <a:r>
              <a:rPr lang="en-US" dirty="0"/>
              <a:t>is a software framework which is designed and developed by Microsoft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version of </a:t>
            </a:r>
            <a:r>
              <a:rPr lang="en-US" dirty="0" err="1"/>
              <a:t>.Net</a:t>
            </a:r>
            <a:r>
              <a:rPr lang="en-US" dirty="0"/>
              <a:t> framework was 1.0 which came in the year 2002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 it is a virtual machine for compiling and executing programs written in different languages like </a:t>
            </a:r>
            <a:r>
              <a:rPr lang="en-US" dirty="0">
                <a:hlinkClick r:id="rId2"/>
              </a:rPr>
              <a:t>C#</a:t>
            </a:r>
            <a:r>
              <a:rPr lang="en-US" dirty="0"/>
              <a:t>, </a:t>
            </a:r>
            <a:r>
              <a:rPr lang="en-US" dirty="0" err="1"/>
              <a:t>VB.Net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196795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i="1" u="sng" dirty="0" smtClean="0">
                <a:solidFill>
                  <a:srgbClr val="92D050"/>
                </a:solidFill>
              </a:rPr>
              <a:t>CLR(Common Language Runtime)</a:t>
            </a:r>
            <a:endParaRPr lang="en-US" sz="5400" b="1" i="1" u="sn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.NET Framework provides a run-time environment called the common language </a:t>
            </a:r>
            <a:r>
              <a:rPr lang="en-US" dirty="0" smtClean="0"/>
              <a:t>runtime(CLR), </a:t>
            </a:r>
            <a:r>
              <a:rPr lang="en-US" dirty="0"/>
              <a:t>which runs the code and provides services that make the development process easier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CLR is an execution environment and it works as a layer between Operating System and the application written in any .NET specific language</a:t>
            </a:r>
          </a:p>
          <a:p>
            <a:r>
              <a:rPr lang="en-US" dirty="0" smtClean="0"/>
              <a:t>The main function of CLR is to convert managed code into native code</a:t>
            </a:r>
          </a:p>
          <a:p>
            <a:r>
              <a:rPr lang="en-US" dirty="0" smtClean="0"/>
              <a:t>CLR is also </a:t>
            </a:r>
            <a:r>
              <a:rPr lang="en-US" dirty="0" err="1" smtClean="0"/>
              <a:t>reffered</a:t>
            </a:r>
            <a:r>
              <a:rPr lang="en-US" dirty="0" smtClean="0"/>
              <a:t> to as a managed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6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1" u="sng" dirty="0" smtClean="0">
                <a:solidFill>
                  <a:srgbClr val="92D050"/>
                </a:solidFill>
              </a:rPr>
              <a:t>BCL(Base Class Libraries)</a:t>
            </a:r>
            <a:endParaRPr lang="en-US" sz="5400" b="1" i="1" u="sn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library is a set of re-usable functionality. Each and every programming language has built in library like header files in C, C++ and packages in java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Same </a:t>
            </a:r>
            <a:r>
              <a:rPr lang="en-US" dirty="0"/>
              <a:t>as the above </a:t>
            </a:r>
            <a:r>
              <a:rPr lang="en-US" dirty="0" err="1"/>
              <a:t>.net</a:t>
            </a:r>
            <a:r>
              <a:rPr lang="en-US" dirty="0"/>
              <a:t> languages are also provided with built in library known as BCL.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specialty of this library is they can consume under any </a:t>
            </a:r>
            <a:r>
              <a:rPr lang="en-US" dirty="0" err="1"/>
              <a:t>.Net</a:t>
            </a:r>
            <a:r>
              <a:rPr lang="en-US" dirty="0"/>
              <a:t> languages </a:t>
            </a:r>
            <a:r>
              <a:rPr lang="en-US" dirty="0" smtClean="0"/>
              <a:t>such as C#, VB.NET 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8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1" u="sng" dirty="0" smtClean="0">
                <a:solidFill>
                  <a:srgbClr val="92D050"/>
                </a:solidFill>
              </a:rPr>
              <a:t>Class Loader</a:t>
            </a:r>
            <a:endParaRPr lang="en-US" sz="5400" b="1" i="1" u="sn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Class </a:t>
            </a:r>
            <a:r>
              <a:rPr lang="en-US" dirty="0"/>
              <a:t>loader is responsible for loading required libraries that are consume under the application from base class library in the runtime for the execution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93923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1" u="sng" dirty="0" smtClean="0">
                <a:solidFill>
                  <a:srgbClr val="92D050"/>
                </a:solidFill>
              </a:rPr>
              <a:t>Automatic Memory Management </a:t>
            </a:r>
            <a:endParaRPr lang="en-US" sz="5400" b="1" i="1" u="sn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400" dirty="0" smtClean="0"/>
              <a:t>Automatic Memory </a:t>
            </a:r>
            <a:r>
              <a:rPr lang="en-US" sz="2400" dirty="0"/>
              <a:t>management is the process of allocation and de-allocation of memory that is require for execution of program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Memory management is of two </a:t>
            </a:r>
            <a:r>
              <a:rPr lang="en-US" sz="2400" dirty="0" smtClean="0"/>
              <a:t>types:                                                                    1)Manual/Explicit </a:t>
            </a:r>
            <a:r>
              <a:rPr lang="en-US" sz="2400" dirty="0"/>
              <a:t>Memory </a:t>
            </a:r>
            <a:r>
              <a:rPr lang="en-US" sz="2400" dirty="0" smtClean="0"/>
              <a:t>Management                               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 </a:t>
            </a:r>
            <a:r>
              <a:rPr lang="en-US" sz="2400" dirty="0" smtClean="0"/>
              <a:t>2)Automatic</a:t>
            </a:r>
            <a:r>
              <a:rPr lang="en-US" sz="2400" dirty="0"/>
              <a:t>/ implicit memory management</a:t>
            </a:r>
            <a:r>
              <a:rPr lang="en-US" sz="2400" dirty="0" smtClean="0"/>
              <a:t>.</a:t>
            </a:r>
          </a:p>
          <a:p>
            <a:pPr lvl="0"/>
            <a:r>
              <a:rPr lang="en-US" sz="2400" dirty="0"/>
              <a:t>In the first case programmers are responsible for allocation and de-allocation of the memory that is required for a program’s execution where as in the second case garbage collector will take care of the allocation and de-allocation process of the memory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Garbage collector will allocate the memory for objects when and where they are required and also de-allocate or reclaims memory of those objects once they become unused under the program. Unused object of a program are treated as garbage and de-allocated.</a:t>
            </a:r>
          </a:p>
          <a:p>
            <a:pPr lvl="0"/>
            <a:endParaRPr lang="en-US" sz="2400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1" u="sng" dirty="0" smtClean="0">
                <a:solidFill>
                  <a:srgbClr val="92D050"/>
                </a:solidFill>
              </a:rPr>
              <a:t>JIT Compiler</a:t>
            </a:r>
            <a:endParaRPr lang="en-US" sz="5400" b="1" i="1" u="sng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JIT compiler is part of the Common Language Runtime (CLR</a:t>
            </a:r>
            <a:r>
              <a:rPr lang="en-US" dirty="0" smtClean="0"/>
              <a:t>).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JIT </a:t>
            </a:r>
            <a:r>
              <a:rPr lang="en-US" dirty="0"/>
              <a:t>(Just in time) compiler is responsible for the conversion of CIL code into Machine Code adopting the process known as “conversion gradually during the program execution</a:t>
            </a:r>
            <a:r>
              <a:rPr lang="en-US" dirty="0" smtClean="0"/>
              <a:t>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3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0923"/>
            <a:ext cx="10515600" cy="39360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i="1" u="sng" dirty="0" smtClean="0">
                <a:solidFill>
                  <a:srgbClr val="92D050"/>
                </a:solidFill>
              </a:rPr>
              <a:t>THANK YOU</a:t>
            </a:r>
            <a:endParaRPr lang="en-US" sz="6600" b="1" i="1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408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DOT NET</vt:lpstr>
      <vt:lpstr>DOT NET Framework</vt:lpstr>
      <vt:lpstr>CLR(Common Language Runtime)</vt:lpstr>
      <vt:lpstr>BCL(Base Class Libraries)</vt:lpstr>
      <vt:lpstr>Class Loader</vt:lpstr>
      <vt:lpstr>Automatic Memory Management </vt:lpstr>
      <vt:lpstr>JIT Compiler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 NET</dc:title>
  <dc:creator>Sagar</dc:creator>
  <cp:lastModifiedBy>Sagar</cp:lastModifiedBy>
  <cp:revision>18</cp:revision>
  <dcterms:created xsi:type="dcterms:W3CDTF">2019-03-04T19:06:26Z</dcterms:created>
  <dcterms:modified xsi:type="dcterms:W3CDTF">2019-03-05T20:39:20Z</dcterms:modified>
</cp:coreProperties>
</file>