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8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2C65F4-27B4-4985-AE8F-A1EC6DDA2FB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12C84-2342-4833-8905-AC436F919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2013 Predictions using Logistic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final project</a:t>
            </a:r>
          </a:p>
          <a:p>
            <a:r>
              <a:rPr lang="en-US" dirty="0" err="1"/>
              <a:t>Shitosh</a:t>
            </a:r>
            <a:r>
              <a:rPr lang="en-US" dirty="0"/>
              <a:t> </a:t>
            </a:r>
            <a:r>
              <a:rPr lang="en-US" dirty="0" err="1"/>
              <a:t>Parajuli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0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logistic regression in a dataset</a:t>
            </a:r>
          </a:p>
          <a:p>
            <a:r>
              <a:rPr lang="en-US" dirty="0"/>
              <a:t>Use training data to learn about the outcomes and get predictions</a:t>
            </a:r>
          </a:p>
          <a:p>
            <a:r>
              <a:rPr lang="en-US" dirty="0"/>
              <a:t>Use the prediction on test data to see the prediction precision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Prediction: If a team qualified for the NBA playoffs or not</a:t>
            </a:r>
          </a:p>
          <a:p>
            <a:r>
              <a:rPr lang="en-US" dirty="0"/>
              <a:t>Training data: Scores of all NBA teams from 1980 – 2012 including Wins, Points Scored, Point Conceded, 2 pointers scored, 2 pointers attempted and other factors (835 data sets)</a:t>
            </a:r>
          </a:p>
          <a:p>
            <a:r>
              <a:rPr lang="en-US" dirty="0"/>
              <a:t>Test data: Scores of NBA teams from 2013 to see if the prediction would be valid (28 data sets)</a:t>
            </a:r>
          </a:p>
        </p:txBody>
      </p:sp>
    </p:spTree>
    <p:extLst>
      <p:ext uri="{BB962C8B-B14F-4D97-AF65-F5344CB8AC3E}">
        <p14:creationId xmlns:p14="http://schemas.microsoft.com/office/powerpoint/2010/main" val="33604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53" y="2669761"/>
            <a:ext cx="4589047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98" y="2649924"/>
            <a:ext cx="5111407" cy="34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 – learn</a:t>
            </a:r>
          </a:p>
          <a:p>
            <a:r>
              <a:rPr lang="en-US" dirty="0" err="1"/>
              <a:t>LogisticRegression</a:t>
            </a:r>
            <a:r>
              <a:rPr lang="en-US" dirty="0"/>
              <a:t> from </a:t>
            </a:r>
            <a:r>
              <a:rPr lang="en-US" dirty="0" err="1"/>
              <a:t>sklearn.linear_model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vs predicted result of the test data, i.e., the 2013 playoff results:</a:t>
            </a:r>
          </a:p>
          <a:p>
            <a:r>
              <a:rPr lang="en-US" dirty="0"/>
              <a:t>Correct: 25 Incorrect: 3</a:t>
            </a:r>
          </a:p>
          <a:p>
            <a:r>
              <a:rPr lang="en-US" dirty="0"/>
              <a:t>Result was calculated with 89.2% accuracy.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73" y="1246992"/>
            <a:ext cx="1247949" cy="561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5" y="4157127"/>
            <a:ext cx="588727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161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NBA 2013 Predictions using Logistic Regression </vt:lpstr>
      <vt:lpstr>Project requirement: </vt:lpstr>
      <vt:lpstr>Project Specifications</vt:lpstr>
      <vt:lpstr>Sample data:</vt:lpstr>
      <vt:lpstr>Libraries used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2013 Predictions</dc:title>
  <dc:creator>shitosh.parajuli</dc:creator>
  <cp:lastModifiedBy>shitosh.parajuli</cp:lastModifiedBy>
  <cp:revision>7</cp:revision>
  <dcterms:created xsi:type="dcterms:W3CDTF">2016-04-18T16:42:37Z</dcterms:created>
  <dcterms:modified xsi:type="dcterms:W3CDTF">2016-04-18T18:39:57Z</dcterms:modified>
</cp:coreProperties>
</file>