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>
        <p:scale>
          <a:sx n="130" d="100"/>
          <a:sy n="130" d="100"/>
        </p:scale>
        <p:origin x="-1456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3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3.xml"/><Relationship Id="rId5" Type="http://schemas.openxmlformats.org/officeDocument/2006/relationships/slide" Target="slide2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3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3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Reunions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Startpage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583" y="592138"/>
            <a:ext cx="2526646" cy="51990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Displays after user logs in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Offers the options to Create/Join Family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Leaf </a:t>
            </a:r>
            <a:r>
              <a:rPr lang="mr-IN" dirty="0" smtClean="0"/>
              <a:t>–</a:t>
            </a:r>
            <a:r>
              <a:rPr lang="en-US" dirty="0" smtClean="0"/>
              <a:t> Links to user profile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People </a:t>
            </a:r>
            <a:r>
              <a:rPr lang="mr-IN" dirty="0" smtClean="0"/>
              <a:t>–</a:t>
            </a:r>
            <a:r>
              <a:rPr lang="en-US" dirty="0" smtClean="0"/>
              <a:t> Opens list of reunions user is a member of</a:t>
            </a:r>
            <a:endParaRPr lang="en-US" dirty="0"/>
          </a:p>
        </p:txBody>
      </p:sp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4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Reunion List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select a reunion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Organized alphabetically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583" y="592138"/>
            <a:ext cx="2526646" cy="5199062"/>
          </a:xfrm>
        </p:spPr>
      </p:pic>
      <p:sp>
        <p:nvSpPr>
          <p:cNvPr id="6" name="Action Button: Custom 5">
            <a:hlinkClick r:id="rId3" action="ppaction://hlinksldjump" highlightClick="1"/>
          </p:cNvPr>
          <p:cNvSpPr/>
          <p:nvPr/>
        </p:nvSpPr>
        <p:spPr>
          <a:xfrm>
            <a:off x="7531100" y="4571999"/>
            <a:ext cx="660399" cy="560439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4" action="ppaction://hlinksldjump" highlightClick="1"/>
          </p:cNvPr>
          <p:cNvSpPr/>
          <p:nvPr/>
        </p:nvSpPr>
        <p:spPr>
          <a:xfrm>
            <a:off x="8264758" y="4560938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tion Button: Custom 2">
            <a:hlinkClick r:id="rId5" action="ppaction://hlinksldjump" highlightClick="1"/>
          </p:cNvPr>
          <p:cNvSpPr/>
          <p:nvPr/>
        </p:nvSpPr>
        <p:spPr>
          <a:xfrm>
            <a:off x="7505699" y="1187404"/>
            <a:ext cx="355600" cy="342331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Page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user’s profile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Contains the relevant relationship information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When joining a reunion, this data is automatically added to the Family 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583" y="592138"/>
            <a:ext cx="2526646" cy="5199062"/>
          </a:xfrm>
        </p:spPr>
      </p:pic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7505700" y="1207069"/>
            <a:ext cx="355600" cy="342331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4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5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Tree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Live, accurate </a:t>
            </a:r>
            <a:r>
              <a:rPr lang="en-US" dirty="0"/>
              <a:t>genealogy chart </a:t>
            </a:r>
            <a:r>
              <a:rPr lang="en-US" dirty="0" smtClean="0"/>
              <a:t>of reunion participants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Automatically generated each time a user joins the reunion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Tap on the picture of a family member to view their leaf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583" y="592138"/>
            <a:ext cx="2526646" cy="5199062"/>
          </a:xfrm>
        </p:spPr>
      </p:pic>
      <p:sp>
        <p:nvSpPr>
          <p:cNvPr id="6" name="Action Button: Custom 5">
            <a:hlinkClick r:id="rId3" action="ppaction://hlinksldjump" highlightClick="1"/>
          </p:cNvPr>
          <p:cNvSpPr/>
          <p:nvPr/>
        </p:nvSpPr>
        <p:spPr>
          <a:xfrm>
            <a:off x="7505700" y="1207069"/>
            <a:ext cx="355600" cy="342331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4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4" action="ppaction://hlinksldjump" highlightClick="1"/>
          </p:cNvPr>
          <p:cNvSpPr/>
          <p:nvPr/>
        </p:nvSpPr>
        <p:spPr>
          <a:xfrm>
            <a:off x="8420100" y="3191669"/>
            <a:ext cx="419100" cy="491331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5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UI images made in Sketch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Google and H.P. Lovecraft wiki for images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Chacho’s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114</TotalTime>
  <Words>110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Mangal</vt:lpstr>
      <vt:lpstr>Trebuchet MS</vt:lpstr>
      <vt:lpstr>Tw Cen MT</vt:lpstr>
      <vt:lpstr>Circuit</vt:lpstr>
      <vt:lpstr>Reunions </vt:lpstr>
      <vt:lpstr>Startpage</vt:lpstr>
      <vt:lpstr>Reunion List</vt:lpstr>
      <vt:lpstr>Leaf Page</vt:lpstr>
      <vt:lpstr>Family Tree</vt:lpstr>
      <vt:lpstr>Credits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Reunions </dc:title>
  <dc:creator>Andrew Sneed</dc:creator>
  <cp:lastModifiedBy>Andrew Sneed</cp:lastModifiedBy>
  <cp:revision>14</cp:revision>
  <dcterms:created xsi:type="dcterms:W3CDTF">2018-11-29T12:13:47Z</dcterms:created>
  <dcterms:modified xsi:type="dcterms:W3CDTF">2018-11-29T17:25:21Z</dcterms:modified>
</cp:coreProperties>
</file>