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4.xml"/><Relationship Id="rId5" Type="http://schemas.openxmlformats.org/officeDocument/2006/relationships/slide" Target="slide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Reunions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Displays after user logs in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Offers the options to Create/Join Family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Leaf </a:t>
            </a:r>
            <a:r>
              <a:rPr lang="mr-IN" dirty="0" smtClean="0"/>
              <a:t>–</a:t>
            </a:r>
            <a:r>
              <a:rPr lang="en-US" dirty="0" smtClean="0"/>
              <a:t> Links to user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People </a:t>
            </a:r>
            <a:r>
              <a:rPr lang="mr-IN" dirty="0" smtClean="0"/>
              <a:t>–</a:t>
            </a:r>
            <a:r>
              <a:rPr lang="en-US" dirty="0" smtClean="0"/>
              <a:t> Opens list of reunions user is a member of</a:t>
            </a:r>
            <a:endParaRPr lang="en-US" dirty="0"/>
          </a:p>
        </p:txBody>
      </p:sp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Reunion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select a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Organized alphabetically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7505700" y="1207069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user’s profile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Contains the relevant relationship information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 joining a reunion, this data is automatically added to the Family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505700" y="1207069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Live, accurate </a:t>
            </a:r>
            <a:r>
              <a:rPr lang="en-US" dirty="0"/>
              <a:t>genealogy chart </a:t>
            </a:r>
            <a:r>
              <a:rPr lang="en-US" dirty="0" smtClean="0"/>
              <a:t>of reunion participants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Automatically generated each time a user joins the reunion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 on the picture of a family member to view their leaf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83" y="592138"/>
            <a:ext cx="2526646" cy="5199062"/>
          </a:xfrm>
        </p:spPr>
      </p:pic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7505700" y="1207069"/>
            <a:ext cx="355600" cy="342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7505700" y="4559300"/>
            <a:ext cx="711200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8420100" y="3191669"/>
            <a:ext cx="419100" cy="491331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8216900" y="4559300"/>
            <a:ext cx="786606" cy="571500"/>
          </a:xfrm>
          <a:prstGeom prst="actionButtonBlan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405" y="2249486"/>
            <a:ext cx="3856037" cy="354171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UI images made in Sketch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Google and H.P. Lovecraft wiki for images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Chacho’s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</TotalTime>
  <Words>110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Mangal</vt:lpstr>
      <vt:lpstr>Trebuchet MS</vt:lpstr>
      <vt:lpstr>Tw Cen MT</vt:lpstr>
      <vt:lpstr>Circuit</vt:lpstr>
      <vt:lpstr>Reunions </vt:lpstr>
      <vt:lpstr>Startpage</vt:lpstr>
      <vt:lpstr>Reunion List</vt:lpstr>
      <vt:lpstr>Leaf Page</vt:lpstr>
      <vt:lpstr>Family Tree</vt:lpstr>
      <vt:lpstr>Credits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Reunions </dc:title>
  <dc:creator>Andrew Sneed</dc:creator>
  <cp:lastModifiedBy>Andrew Sneed</cp:lastModifiedBy>
  <cp:revision>13</cp:revision>
  <dcterms:created xsi:type="dcterms:W3CDTF">2018-11-29T12:13:47Z</dcterms:created>
  <dcterms:modified xsi:type="dcterms:W3CDTF">2018-11-29T14:52:36Z</dcterms:modified>
</cp:coreProperties>
</file>