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8" r:id="rId4"/>
    <p:sldId id="266" r:id="rId5"/>
    <p:sldId id="263" r:id="rId6"/>
    <p:sldId id="268" r:id="rId7"/>
    <p:sldId id="264" r:id="rId8"/>
    <p:sldId id="261" r:id="rId9"/>
    <p:sldId id="267" r:id="rId10"/>
    <p:sldId id="269" r:id="rId11"/>
    <p:sldId id="270" r:id="rId12"/>
    <p:sldId id="272" r:id="rId13"/>
    <p:sldId id="273" r:id="rId14"/>
    <p:sldId id="271" r:id="rId15"/>
    <p:sldId id="265" r:id="rId16"/>
    <p:sldId id="260" r:id="rId17"/>
    <p:sldId id="25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5"/>
    <p:restoredTop sz="94598"/>
  </p:normalViewPr>
  <p:slideViewPr>
    <p:cSldViewPr snapToGrid="0" snapToObjects="1">
      <p:cViewPr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4A5EC-CE0C-324E-BB85-EB89E709A1C4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FF5B-F27B-5C40-B203-EA4239F1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have time</a:t>
            </a:r>
            <a:r>
              <a:rPr lang="en-US" baseline="0" dirty="0" smtClean="0"/>
              <a:t> to do Edit Reunion, I had to take my Programming Languages final.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FF5B-F27B-5C40-B203-EA4239F1C7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slide" Target="slide15.xml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4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7" Type="http://schemas.openxmlformats.org/officeDocument/2006/relationships/slide" Target="slide12.xml"/><Relationship Id="rId8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13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7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17.xml"/><Relationship Id="rId5" Type="http://schemas.openxmlformats.org/officeDocument/2006/relationships/slide" Target="slide7.xml"/><Relationship Id="rId6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17.xml"/><Relationship Id="rId5" Type="http://schemas.openxmlformats.org/officeDocument/2006/relationships/slide" Target="slide7.xml"/><Relationship Id="rId6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slide" Target="slide7.xml"/><Relationship Id="rId5" Type="http://schemas.openxmlformats.org/officeDocument/2006/relationships/slide" Target="slide17.xml"/><Relationship Id="rId6" Type="http://schemas.openxmlformats.org/officeDocument/2006/relationships/slide" Target="slide11.xml"/><Relationship Id="rId7" Type="http://schemas.openxmlformats.org/officeDocument/2006/relationships/slide" Target="slide10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0.xml"/><Relationship Id="rId5" Type="http://schemas.openxmlformats.org/officeDocument/2006/relationships/slide" Target="slide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2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4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17.xml"/><Relationship Id="rId5" Type="http://schemas.openxmlformats.org/officeDocument/2006/relationships/slide" Target="slide7.xml"/><Relationship Id="rId6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1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5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7.xml"/><Relationship Id="rId5" Type="http://schemas.openxmlformats.org/officeDocument/2006/relationships/slide" Target="slide9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7.xml"/><Relationship Id="rId6" Type="http://schemas.openxmlformats.org/officeDocument/2006/relationships/slide" Target="slide7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Reunions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Andrew Sneed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Reunion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Shows tiles that link to different parts of the reunion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Selecting family tree will show the family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”Edit Reunion” sends the user to a page of the same name, if they are allowed to edit. That page contains options to edit all the different parts of the reunion</a:t>
            </a:r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3" y="609601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2" name="Action Button: Custom 11">
            <a:hlinkClick r:id="rId4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5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6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7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8" action="ppaction://hlinksldjump" highlightClick="1"/>
          </p:cNvPr>
          <p:cNvSpPr/>
          <p:nvPr/>
        </p:nvSpPr>
        <p:spPr>
          <a:xfrm>
            <a:off x="7666908" y="3601242"/>
            <a:ext cx="867492" cy="882267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Photos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photos scrapbook/collage style, checkmarks are photo’s people like.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Option to add photo opens recent photos taken.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select photos to view/write comments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3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8467621" y="3734592"/>
            <a:ext cx="1089333" cy="824707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6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7" action="ppaction://hlinksldjump" highlightClick="1"/>
          </p:cNvPr>
          <p:cNvSpPr/>
          <p:nvPr/>
        </p:nvSpPr>
        <p:spPr>
          <a:xfrm>
            <a:off x="7590503" y="1637889"/>
            <a:ext cx="2054942" cy="220408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8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Upload photo lets the user select a photo, as well as make edits beforehand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proprietary Nick Cage filter uses deep learning and neural networks to substitute the face everyone in a photo with that of Nicholas Cage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Selecting the ”+” uploads the photo to the current reunion photo album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5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9355394" y="4172743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6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7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to Premium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4212285" cy="354171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Unfortunately we have to feed our families, so we’re charging money for certain functionality. A message similar to this will appear whenever the user tries to do something requiring premium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important to note: we handle this through the </a:t>
            </a:r>
            <a:r>
              <a:rPr lang="en-US" dirty="0"/>
              <a:t>A</a:t>
            </a:r>
            <a:r>
              <a:rPr lang="en-US" dirty="0" smtClean="0"/>
              <a:t>pp Store/Google Play Store. Yes, they’ll get a cut of the revenue, but we’ll save more in the long run from not having to secure customer credit card information, manage receipts, etc.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3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8642578" y="4020343"/>
            <a:ext cx="341264" cy="21736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6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View/Comment </a:t>
            </a:r>
            <a:br>
              <a:rPr lang="en-US" dirty="0" smtClean="0"/>
            </a:br>
            <a:r>
              <a:rPr lang="en-US" dirty="0" smtClean="0"/>
              <a:t>on photos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Pick a photo in particular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Like or comment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View comments of others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5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time the Family Tree option becomes available, click to view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family banner(separate from group photo displayed in search results)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Contains links to: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Old reunions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reunion (next reunion by default, unless one is currently going)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hoto collections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Calendar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16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9023146" y="4559300"/>
            <a:ext cx="720622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4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4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6" action="ppaction://hlinksldjump" highlightClick="1"/>
          </p:cNvPr>
          <p:cNvSpPr/>
          <p:nvPr/>
        </p:nvSpPr>
        <p:spPr>
          <a:xfrm>
            <a:off x="7644809" y="3573176"/>
            <a:ext cx="893134" cy="892498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7" action="ppaction://hlinksldjump" highlightClick="1"/>
          </p:cNvPr>
          <p:cNvSpPr/>
          <p:nvPr/>
        </p:nvSpPr>
        <p:spPr>
          <a:xfrm>
            <a:off x="8675271" y="2577260"/>
            <a:ext cx="893134" cy="892498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6" y="2249486"/>
            <a:ext cx="3456454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Live, accurate </a:t>
            </a:r>
            <a:r>
              <a:rPr lang="en-US" dirty="0"/>
              <a:t>genealogy chart </a:t>
            </a:r>
            <a:r>
              <a:rPr lang="en-US" dirty="0" smtClean="0"/>
              <a:t>of reunion participants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if family is of types military, social, or Scouts. Uses separate algorithms to generate each tree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Automatically generated each time a user joins the </a:t>
            </a:r>
            <a:r>
              <a:rPr lang="en-US" dirty="0" smtClean="0"/>
              <a:t>reunion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on the picture of a family member to view their leaf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19" y="592138"/>
            <a:ext cx="2526646" cy="5199062"/>
          </a:xfrm>
        </p:spPr>
      </p:pic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8410268" y="3191669"/>
            <a:ext cx="419100" cy="491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4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3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user’s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Contains the relevant relationship information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joining a reunion, this data is automatically added to the Family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19" y="592138"/>
            <a:ext cx="2526646" cy="5199062"/>
          </a:xfrm>
        </p:spPr>
      </p:pic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51174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3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UI images made in Sketch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Google and H.P. Lovecraft wiki for images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Chacho’s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before you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reach any part of the app, from any other part of the app.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Navigation is achieved by click on the light green boxes surrounding the navigation options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boxes look like this: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Note: Some of the Cthulhu themed stuff is still in here. I </a:t>
            </a:r>
            <a:r>
              <a:rPr lang="en-US" dirty="0" err="1" smtClean="0"/>
              <a:t>dind’t</a:t>
            </a:r>
            <a:r>
              <a:rPr lang="en-US" dirty="0" smtClean="0"/>
              <a:t> have time to switch them over to the new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 great semester!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2030068" y="4444262"/>
            <a:ext cx="408374" cy="363574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2851915" y="4474240"/>
            <a:ext cx="786606" cy="26788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4106639" y="4474240"/>
            <a:ext cx="316505" cy="303619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51" y="592138"/>
            <a:ext cx="2526646" cy="51990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after user logs 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Offers the options to Create/Join Family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Leaf </a:t>
            </a:r>
            <a:r>
              <a:rPr lang="mr-IN" dirty="0" smtClean="0"/>
              <a:t>–</a:t>
            </a:r>
            <a:r>
              <a:rPr lang="en-US" dirty="0" smtClean="0"/>
              <a:t> Links to user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People </a:t>
            </a:r>
            <a:r>
              <a:rPr lang="mr-IN" dirty="0" smtClean="0"/>
              <a:t>–</a:t>
            </a:r>
            <a:r>
              <a:rPr lang="en-US" dirty="0" smtClean="0"/>
              <a:t> Opens list of </a:t>
            </a:r>
            <a:r>
              <a:rPr lang="en-US" dirty="0" smtClean="0"/>
              <a:t>families the </a:t>
            </a:r>
            <a:r>
              <a:rPr lang="en-US" dirty="0" smtClean="0"/>
              <a:t>user is a member of</a:t>
            </a:r>
            <a:endParaRPr lang="en-US" dirty="0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7631881" y="3191669"/>
            <a:ext cx="351913" cy="347944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7631880" y="2284722"/>
            <a:ext cx="351913" cy="347944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8236564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Family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Enter a name to replace the template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Enter a location, hooks into </a:t>
            </a:r>
            <a:r>
              <a:rPr lang="en-US" dirty="0" err="1" smtClean="0"/>
              <a:t>Gmaps</a:t>
            </a:r>
            <a:r>
              <a:rPr lang="en-US" dirty="0" smtClean="0"/>
              <a:t> API to confirm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Pick family type, Biological by Default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Selecting “Create!” sends user to the “View Families” page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9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1" name="Action Button: Custom 10">
            <a:hlinkClick r:id="rId3" action="ppaction://hlinksldjump" highlightClick="1"/>
          </p:cNvPr>
          <p:cNvSpPr/>
          <p:nvPr/>
        </p:nvSpPr>
        <p:spPr>
          <a:xfrm>
            <a:off x="7602294" y="4059671"/>
            <a:ext cx="2052983" cy="374677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6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Join A family Group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Search by family name, but there is an option to make family private(unsearchable)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Results only reveal designated group</a:t>
            </a:r>
            <a:r>
              <a:rPr lang="en-US" dirty="0" smtClean="0"/>
              <a:t> photo, Family Name, and City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9" y="592138"/>
            <a:ext cx="2526646" cy="5199062"/>
          </a:xfrm>
        </p:spPr>
      </p:pic>
      <p:sp>
        <p:nvSpPr>
          <p:cNvPr id="11" name="Action Button: Custom 10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4" action="ppaction://hlinksldjump" highlightClick="1"/>
          </p:cNvPr>
          <p:cNvSpPr/>
          <p:nvPr/>
        </p:nvSpPr>
        <p:spPr>
          <a:xfrm>
            <a:off x="7598083" y="2116136"/>
            <a:ext cx="2057193" cy="774548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6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Request Membership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Sends a text message to the head of the family group, 1-255 characters long</a:t>
            </a:r>
            <a:r>
              <a:rPr lang="en-US" dirty="0" smtClean="0"/>
              <a:t>. The default message is shown.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Selecting </a:t>
            </a:r>
            <a:r>
              <a:rPr lang="en-US" dirty="0" smtClean="0"/>
              <a:t>“Request Membership” sends </a:t>
            </a:r>
            <a:r>
              <a:rPr lang="en-US" dirty="0"/>
              <a:t>user to the “View Families”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2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0" name="Action Button: Custom 9">
            <a:hlinkClick r:id="rId3" action="ppaction://hlinksldjump" highlightClick="1"/>
          </p:cNvPr>
          <p:cNvSpPr/>
          <p:nvPr/>
        </p:nvSpPr>
        <p:spPr>
          <a:xfrm>
            <a:off x="7861300" y="3365927"/>
            <a:ext cx="1518674" cy="172885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4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3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Families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Top option always offers to display a list of all the reunions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Just shows a list containing group photo and Family Name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9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7605008" y="3526539"/>
            <a:ext cx="2050269" cy="77999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6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17" y="592138"/>
            <a:ext cx="2526646" cy="51990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Reunion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select a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Organized </a:t>
            </a:r>
            <a:r>
              <a:rPr lang="en-US" dirty="0" smtClean="0"/>
              <a:t>alphabetically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Option to create a reunion</a:t>
            </a:r>
            <a:endParaRPr lang="en-US" dirty="0"/>
          </a:p>
        </p:txBody>
      </p:sp>
      <p:sp>
        <p:nvSpPr>
          <p:cNvPr id="11" name="Action Button: Custom 10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3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Custom 18">
            <a:hlinkClick r:id="rId5" action="ppaction://hlinksldjump" highlightClick="1"/>
          </p:cNvPr>
          <p:cNvSpPr/>
          <p:nvPr/>
        </p:nvSpPr>
        <p:spPr>
          <a:xfrm>
            <a:off x="7593137" y="3427576"/>
            <a:ext cx="2071858" cy="187493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Reunion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488795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Enter a name to replace the template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Enter a location, hooks into </a:t>
            </a:r>
            <a:r>
              <a:rPr lang="en-US" dirty="0" err="1"/>
              <a:t>Gmaps</a:t>
            </a:r>
            <a:r>
              <a:rPr lang="en-US" dirty="0"/>
              <a:t> API to confirm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the family that will gather at the reunion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1-255 character info blurb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Selecting “Create!” </a:t>
            </a:r>
            <a:r>
              <a:rPr lang="en-US" dirty="0" smtClean="0"/>
              <a:t>sends </a:t>
            </a:r>
            <a:r>
              <a:rPr lang="en-US" dirty="0"/>
              <a:t>user to the </a:t>
            </a:r>
            <a:r>
              <a:rPr lang="en-US" dirty="0" smtClean="0"/>
              <a:t>newly-created Reunion page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20" y="592138"/>
            <a:ext cx="2526646" cy="5199062"/>
          </a:xfr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819805" y="2401886"/>
            <a:ext cx="38560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7541342" y="1258529"/>
            <a:ext cx="270797" cy="271206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7596379" y="4058034"/>
            <a:ext cx="2058897" cy="376314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5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6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1203</TotalTime>
  <Words>685</Words>
  <Application>Microsoft Macintosh PowerPoint</Application>
  <PresentationFormat>Widescreen</PresentationFormat>
  <Paragraphs>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Mangal</vt:lpstr>
      <vt:lpstr>Trebuchet MS</vt:lpstr>
      <vt:lpstr>Tw Cen MT</vt:lpstr>
      <vt:lpstr>Arial</vt:lpstr>
      <vt:lpstr>Circuit</vt:lpstr>
      <vt:lpstr>Reunions </vt:lpstr>
      <vt:lpstr>Notes before you start</vt:lpstr>
      <vt:lpstr>Startpage</vt:lpstr>
      <vt:lpstr>Create A Family</vt:lpstr>
      <vt:lpstr>Join A family Group</vt:lpstr>
      <vt:lpstr>Request Membership</vt:lpstr>
      <vt:lpstr>View Families</vt:lpstr>
      <vt:lpstr>Reunion List</vt:lpstr>
      <vt:lpstr>Create Reunion</vt:lpstr>
      <vt:lpstr>View Reunion</vt:lpstr>
      <vt:lpstr>View Photos</vt:lpstr>
      <vt:lpstr>Add Photo</vt:lpstr>
      <vt:lpstr>Upgrade to Premium</vt:lpstr>
      <vt:lpstr>View/Comment  on photos</vt:lpstr>
      <vt:lpstr>Family Page</vt:lpstr>
      <vt:lpstr>Family Tree</vt:lpstr>
      <vt:lpstr>Leaf Page</vt:lpstr>
      <vt:lpstr>Credits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Reunions </dc:title>
  <dc:creator>Andrew Sneed</dc:creator>
  <cp:lastModifiedBy>Andrew Sneed</cp:lastModifiedBy>
  <cp:revision>47</cp:revision>
  <dcterms:created xsi:type="dcterms:W3CDTF">2018-11-29T12:13:47Z</dcterms:created>
  <dcterms:modified xsi:type="dcterms:W3CDTF">2018-12-12T05:16:26Z</dcterms:modified>
</cp:coreProperties>
</file>