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Reunions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Displays after user logs in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Offers the options to Create/Join Family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Leaf </a:t>
            </a:r>
            <a:r>
              <a:rPr lang="mr-IN" dirty="0" smtClean="0"/>
              <a:t>–</a:t>
            </a:r>
            <a:r>
              <a:rPr lang="en-US" dirty="0" smtClean="0"/>
              <a:t> Links to user profile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People </a:t>
            </a:r>
            <a:r>
              <a:rPr lang="mr-IN" dirty="0" smtClean="0"/>
              <a:t>–</a:t>
            </a:r>
            <a:r>
              <a:rPr lang="en-US" dirty="0" smtClean="0"/>
              <a:t> Opens list of reunions user is a member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Reunion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select a reunion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Organized alphabetically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</p:spTree>
    <p:extLst>
      <p:ext uri="{BB962C8B-B14F-4D97-AF65-F5344CB8AC3E}">
        <p14:creationId xmlns:p14="http://schemas.microsoft.com/office/powerpoint/2010/main" val="3131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user’s profile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Contains the relevant relationship information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joining a reunion, this data is automatically added to the Family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</p:spTree>
    <p:extLst>
      <p:ext uri="{BB962C8B-B14F-4D97-AF65-F5344CB8AC3E}">
        <p14:creationId xmlns:p14="http://schemas.microsoft.com/office/powerpoint/2010/main" val="960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Live, accurate </a:t>
            </a:r>
            <a:r>
              <a:rPr lang="en-US" dirty="0"/>
              <a:t>genealogy chart </a:t>
            </a:r>
            <a:r>
              <a:rPr lang="en-US" dirty="0" smtClean="0"/>
              <a:t>of reunion participants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Automatically generated each time a user joins the reunion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 on the picture of a family member to view their leaf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</p:spTree>
    <p:extLst>
      <p:ext uri="{BB962C8B-B14F-4D97-AF65-F5344CB8AC3E}">
        <p14:creationId xmlns:p14="http://schemas.microsoft.com/office/powerpoint/2010/main" val="12535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UI images made in Sketch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Google and H.P. Lovecraft wiki for images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Chacho’s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93</TotalTime>
  <Words>110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Mangal</vt:lpstr>
      <vt:lpstr>Trebuchet MS</vt:lpstr>
      <vt:lpstr>Tw Cen MT</vt:lpstr>
      <vt:lpstr>Arial</vt:lpstr>
      <vt:lpstr>Circuit</vt:lpstr>
      <vt:lpstr>Reunions </vt:lpstr>
      <vt:lpstr>Startpage</vt:lpstr>
      <vt:lpstr>Reunion List</vt:lpstr>
      <vt:lpstr>Leaf Page</vt:lpstr>
      <vt:lpstr>Family Tree</vt:lpstr>
      <vt:lpstr>Credits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Reunions </dc:title>
  <dc:creator>Andrew Sneed</dc:creator>
  <cp:lastModifiedBy>Andrew Sneed</cp:lastModifiedBy>
  <cp:revision>12</cp:revision>
  <dcterms:created xsi:type="dcterms:W3CDTF">2018-11-29T12:13:47Z</dcterms:created>
  <dcterms:modified xsi:type="dcterms:W3CDTF">2018-11-29T13:47:00Z</dcterms:modified>
</cp:coreProperties>
</file>