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636A363-BE22-4536-9C6A-0E7D5080EE0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196FE11-A85D-4F11-AB81-BFABD62B3C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48471"/>
            <a:ext cx="426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Presented to:</a:t>
            </a:r>
          </a:p>
          <a:p>
            <a:r>
              <a:rPr lang="en-US" sz="2400" dirty="0" smtClean="0"/>
              <a:t>Md. </a:t>
            </a:r>
            <a:r>
              <a:rPr lang="en-US" sz="2400" dirty="0" err="1" smtClean="0"/>
              <a:t>Moshahidul</a:t>
            </a:r>
            <a:r>
              <a:rPr lang="en-US" sz="2400" dirty="0" smtClean="0"/>
              <a:t> Islam</a:t>
            </a:r>
          </a:p>
          <a:p>
            <a:r>
              <a:rPr lang="en-US" sz="2400" dirty="0" smtClean="0"/>
              <a:t>Show and tell consultant </a:t>
            </a:r>
            <a:r>
              <a:rPr lang="en-US" sz="2800" dirty="0" smtClean="0"/>
              <a:t>limited</a:t>
            </a:r>
          </a:p>
          <a:p>
            <a:r>
              <a:rPr lang="en-US" sz="2400" dirty="0" smtClean="0"/>
              <a:t>Project consultant IDB-BISEW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001000" cy="5592763"/>
          </a:xfrm>
        </p:spPr>
      </p:pic>
    </p:spTree>
    <p:extLst>
      <p:ext uri="{BB962C8B-B14F-4D97-AF65-F5344CB8AC3E}">
        <p14:creationId xmlns:p14="http://schemas.microsoft.com/office/powerpoint/2010/main" val="2705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8" y="609600"/>
            <a:ext cx="8771351" cy="5516563"/>
          </a:xfrm>
        </p:spPr>
      </p:pic>
    </p:spTree>
    <p:extLst>
      <p:ext uri="{BB962C8B-B14F-4D97-AF65-F5344CB8AC3E}">
        <p14:creationId xmlns:p14="http://schemas.microsoft.com/office/powerpoint/2010/main" val="18448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4" y="381000"/>
            <a:ext cx="8609566" cy="6324600"/>
          </a:xfrm>
        </p:spPr>
      </p:pic>
    </p:spTree>
    <p:extLst>
      <p:ext uri="{BB962C8B-B14F-4D97-AF65-F5344CB8AC3E}">
        <p14:creationId xmlns:p14="http://schemas.microsoft.com/office/powerpoint/2010/main" val="39804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7772400" cy="5867400"/>
          </a:xfrm>
        </p:spPr>
      </p:pic>
    </p:spTree>
    <p:extLst>
      <p:ext uri="{BB962C8B-B14F-4D97-AF65-F5344CB8AC3E}">
        <p14:creationId xmlns:p14="http://schemas.microsoft.com/office/powerpoint/2010/main" val="8884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685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Limitation and Scope of future Work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16764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Data are executed only  off line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System is only for offline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Single small work capacity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58140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>
                <a:latin typeface="Arial Black" pitchFamily="34" charset="0"/>
              </a:rPr>
              <a:t>Scope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3600" y="4343400"/>
            <a:ext cx="310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Upgrade to online database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Enhance work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33400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Welcome to </a:t>
            </a:r>
            <a:r>
              <a:rPr lang="en-US" sz="5400" dirty="0" smtClean="0">
                <a:latin typeface="Arial Black" pitchFamily="34" charset="0"/>
              </a:rPr>
              <a:t>Library</a:t>
            </a:r>
            <a:r>
              <a:rPr lang="en-US" sz="4400" dirty="0" smtClean="0">
                <a:latin typeface="Arial Black" pitchFamily="34" charset="0"/>
              </a:rPr>
              <a:t> Management  System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3352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Maintains Your Library Smartly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5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144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Overview of desktop Application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2860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 </a:t>
            </a:r>
            <a:r>
              <a:rPr lang="en-US" sz="2400" dirty="0" smtClean="0"/>
              <a:t>To </a:t>
            </a:r>
            <a:r>
              <a:rPr lang="en-US" sz="2400" dirty="0"/>
              <a:t>manage the </a:t>
            </a:r>
            <a:r>
              <a:rPr lang="en-US" sz="2400" b="1" dirty="0"/>
              <a:t>details</a:t>
            </a:r>
            <a:r>
              <a:rPr lang="en-US" sz="2400" dirty="0"/>
              <a:t> of </a:t>
            </a:r>
            <a:r>
              <a:rPr lang="en-US" sz="2400" dirty="0" smtClean="0"/>
              <a:t>Student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T</a:t>
            </a:r>
            <a:r>
              <a:rPr lang="en-US" sz="2400" dirty="0" smtClean="0"/>
              <a:t>o manage the details of Book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To manage the issue book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To manage the return book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 update and delete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3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858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/>
              </a:rPr>
              <a:t>Using technologies:</a:t>
            </a:r>
            <a:endParaRPr lang="en-US" sz="4800" b="1" cap="none" spc="0" dirty="0" smtClean="0">
              <a:ln/>
              <a:effectLst/>
            </a:endParaRPr>
          </a:p>
          <a:p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3622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Net Beans ide 8.2 version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Java Development kit </a:t>
            </a:r>
            <a:r>
              <a:rPr lang="en-US" sz="2400" dirty="0" smtClean="0"/>
              <a:t>1.8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MySQL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Core java and java swing with GUI environment.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5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91" y="1524000"/>
            <a:ext cx="4239217" cy="3524742"/>
          </a:xfrm>
        </p:spPr>
      </p:pic>
      <p:sp>
        <p:nvSpPr>
          <p:cNvPr id="4" name="TextBox 3"/>
          <p:cNvSpPr txBox="1"/>
          <p:nvPr/>
        </p:nvSpPr>
        <p:spPr>
          <a:xfrm>
            <a:off x="1524000" y="4572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Design part of desktop app</a:t>
            </a:r>
            <a:endParaRPr lang="en-U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848600" cy="5181600"/>
          </a:xfrm>
        </p:spPr>
      </p:pic>
    </p:spTree>
    <p:extLst>
      <p:ext uri="{BB962C8B-B14F-4D97-AF65-F5344CB8AC3E}">
        <p14:creationId xmlns:p14="http://schemas.microsoft.com/office/powerpoint/2010/main" val="22253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7848600" cy="4525963"/>
          </a:xfrm>
        </p:spPr>
      </p:pic>
    </p:spTree>
    <p:extLst>
      <p:ext uri="{BB962C8B-B14F-4D97-AF65-F5344CB8AC3E}">
        <p14:creationId xmlns:p14="http://schemas.microsoft.com/office/powerpoint/2010/main" val="18558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82000" cy="5745163"/>
          </a:xfrm>
        </p:spPr>
      </p:pic>
    </p:spTree>
    <p:extLst>
      <p:ext uri="{BB962C8B-B14F-4D97-AF65-F5344CB8AC3E}">
        <p14:creationId xmlns:p14="http://schemas.microsoft.com/office/powerpoint/2010/main" val="9718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"/>
            <a:ext cx="7467600" cy="5745163"/>
          </a:xfrm>
        </p:spPr>
      </p:pic>
    </p:spTree>
    <p:extLst>
      <p:ext uri="{BB962C8B-B14F-4D97-AF65-F5344CB8AC3E}">
        <p14:creationId xmlns:p14="http://schemas.microsoft.com/office/powerpoint/2010/main" val="21221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66</TotalTime>
  <Words>85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shiuly</dc:creator>
  <cp:lastModifiedBy>shiuly</cp:lastModifiedBy>
  <cp:revision>7</cp:revision>
  <dcterms:created xsi:type="dcterms:W3CDTF">2019-02-04T18:32:38Z</dcterms:created>
  <dcterms:modified xsi:type="dcterms:W3CDTF">2019-02-06T02:07:15Z</dcterms:modified>
</cp:coreProperties>
</file>