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57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6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1E15-4E6A-3C0E-F1B8-775AEAFA0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75BA0-4913-9025-886A-C95B64439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34D5B-A5B0-783B-8274-092D4DA0F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4894-F2E3-42A6-8320-1FF6DC2D2AFD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00D0A-CF79-97EC-9EF4-F9E868BF0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EE0EA-404A-09A5-C93B-5A1EE192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ACD1-D79B-4AB8-A87E-8B84737D7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7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34CA-741A-ABAC-5767-FFF90E08D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C4A6B-E036-3C9A-2179-6DAF63D60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925E2-B104-FB9C-974A-E99C2795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4894-F2E3-42A6-8320-1FF6DC2D2AFD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AE8EA-9449-A75C-086B-EA2575DE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6810B-CE7E-C140-8E7A-1FC5CEA0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ACD1-D79B-4AB8-A87E-8B84737D7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4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C9E4AC-77E1-DB70-7102-1433FC5BE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92655-EF03-8337-15CA-17D1CA51F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83B17-43BA-8297-1C72-CAAC8DB5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4894-F2E3-42A6-8320-1FF6DC2D2AFD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EE69C-B575-ECFB-012B-B42901CFB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A1044-7A18-3584-333C-17E05080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ACD1-D79B-4AB8-A87E-8B84737D7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5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DF80B-00BD-1F0B-31FA-5EFD4949F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20FA-154A-D916-D434-56F36E00E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6D8C6-B56F-6EB4-459A-BF60E846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4894-F2E3-42A6-8320-1FF6DC2D2AFD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92055-6B9F-3A6E-B646-1C54123B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08F4E-318B-DF30-9226-16884542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ACD1-D79B-4AB8-A87E-8B84737D7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6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5CA0F-6C88-083C-BD52-7FC06715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74BC5-C123-54E5-5AB1-CD1FCE2F3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B72F9-04AE-2930-0EE4-FB2453F7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4894-F2E3-42A6-8320-1FF6DC2D2AFD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D00ED-E0BE-9B8E-AC97-5FA972EBE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7FEF3-F293-39FD-EAE1-E466E930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ACD1-D79B-4AB8-A87E-8B84737D7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916DC-BAEA-CE0B-EFC8-ABB5A861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9D32A-247D-7CDD-E2C6-F107F5165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F1D65-5114-B0D0-9460-72C4FB9CC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970C0-5F7D-E18F-A7A9-FC9F49339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4894-F2E3-42A6-8320-1FF6DC2D2AFD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D7397-FF2B-05F0-3DAE-62EBC6A8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67BDE-620C-438D-D313-49F1AC5B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ACD1-D79B-4AB8-A87E-8B84737D7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6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72FF-88FA-0174-E9BF-CD92D3E7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7266C-626F-8B25-4FED-12CDDA98B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0756D-C6E7-989B-7F4B-5364FDC7C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A34E6C-A351-2F7D-4715-BEDC90A74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BE012-0684-323B-055A-F3EA0BF677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4AE359-B5F9-B512-A24B-E7AC085D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4894-F2E3-42A6-8320-1FF6DC2D2AFD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F8998E-239D-218D-79D2-0D7B22110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5904C-0C6C-B150-9EB0-EA687644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ACD1-D79B-4AB8-A87E-8B84737D7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4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77E0-0D06-F95B-3D0A-9B6207A3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A86B0-19E0-4C61-6E7B-655E5BA5A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4894-F2E3-42A6-8320-1FF6DC2D2AFD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4C1B0-EDFA-5A8F-4254-FFCD62B9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05A35-C4BE-A817-6197-46658D63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ACD1-D79B-4AB8-A87E-8B84737D7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2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20A08-DA23-F6A0-50BC-F990DA79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4894-F2E3-42A6-8320-1FF6DC2D2AFD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83102E-7104-E94D-4CEE-9B0B01FE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813CB-1E9C-11CA-FF8D-1989634F6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ACD1-D79B-4AB8-A87E-8B84737D7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4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940D2-8D59-942D-FFAD-CD6505EFE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66E12-80C0-5930-79AE-1BE09B077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5CD72-4E8B-C462-CCE4-4DC6B50A3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568A-A73E-63C2-C790-E55ECBA8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4894-F2E3-42A6-8320-1FF6DC2D2AFD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9C330-3622-7A16-AB35-3BCB3150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B0FE6-0DFA-6273-39A1-1634C70D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ACD1-D79B-4AB8-A87E-8B84737D7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7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5155-4722-4351-B753-369FE6C75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0C99B6-DE04-8125-A2B4-725C504AB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28675-21D2-E85F-CCA7-7C1BCFD01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0425B-7357-F943-A912-E4E09164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4894-F2E3-42A6-8320-1FF6DC2D2AFD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AF6CB-13BC-3FC1-4FCF-1560D873B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F3C28-F72E-800D-8CAF-0F054C51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ACD1-D79B-4AB8-A87E-8B84737D7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2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93EB16-EBE7-9673-34EF-4BAF67A3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053F6-0026-1592-9E69-147ED9A18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4C5A1-53BE-9111-4851-7BBBEED9F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B4894-F2E3-42A6-8320-1FF6DC2D2AFD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D30F1-30F6-9693-3287-1A5A1B98C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F213C-DC4E-3A1A-ACD3-34A88C443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DACD1-D79B-4AB8-A87E-8B84737D7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0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FF90E2-9524-AAB5-3A65-5BAA98211BF2}"/>
              </a:ext>
            </a:extLst>
          </p:cNvPr>
          <p:cNvSpPr txBox="1"/>
          <p:nvPr/>
        </p:nvSpPr>
        <p:spPr>
          <a:xfrm>
            <a:off x="3639765" y="1828579"/>
            <a:ext cx="49124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Campus-Sink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2C63E-D770-6D88-CF1B-B1DEBDC3C1BF}"/>
              </a:ext>
            </a:extLst>
          </p:cNvPr>
          <p:cNvSpPr txBox="1"/>
          <p:nvPr/>
        </p:nvSpPr>
        <p:spPr>
          <a:xfrm>
            <a:off x="8443608" y="4406629"/>
            <a:ext cx="297666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Team Seascape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 Dhiraj Rathod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Shivshankar Ghyar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Shravani Sakore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Diksha Tiwari</a:t>
            </a:r>
          </a:p>
        </p:txBody>
      </p:sp>
      <p:pic>
        <p:nvPicPr>
          <p:cNvPr id="2050" name="Picture 2" descr="MIT Academy of Engineering">
            <a:extLst>
              <a:ext uri="{FF2B5EF4-FFF2-40B4-BE49-F238E27FC236}">
                <a16:creationId xmlns:a16="http://schemas.microsoft.com/office/drawing/2014/main" id="{7F914193-0296-49D6-E832-28B9FDE12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783" y="227531"/>
            <a:ext cx="4056433" cy="9915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CF0657-63FB-D965-8054-05AB46FF2A74}"/>
              </a:ext>
            </a:extLst>
          </p:cNvPr>
          <p:cNvSpPr txBox="1"/>
          <p:nvPr/>
        </p:nvSpPr>
        <p:spPr>
          <a:xfrm>
            <a:off x="4067783" y="3117604"/>
            <a:ext cx="390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MITAOE SUPER-30 PHASE 3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16D908-F9A2-1977-AC9E-CD3DCB119ED7}"/>
              </a:ext>
            </a:extLst>
          </p:cNvPr>
          <p:cNvSpPr txBox="1"/>
          <p:nvPr/>
        </p:nvSpPr>
        <p:spPr>
          <a:xfrm>
            <a:off x="389107" y="4484452"/>
            <a:ext cx="254864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Guided By:</a:t>
            </a:r>
          </a:p>
          <a:p>
            <a:r>
              <a:rPr lang="en-US" sz="2400" dirty="0">
                <a:solidFill>
                  <a:schemeClr val="bg1"/>
                </a:solidFill>
              </a:rPr>
              <a:t> Anuradha Pawar</a:t>
            </a:r>
          </a:p>
          <a:p>
            <a:r>
              <a:rPr lang="en-US" sz="2400" dirty="0">
                <a:solidFill>
                  <a:schemeClr val="bg1"/>
                </a:solidFill>
              </a:rPr>
              <a:t> Jayesh Raut Sir</a:t>
            </a:r>
          </a:p>
        </p:txBody>
      </p:sp>
    </p:spTree>
    <p:extLst>
      <p:ext uri="{BB962C8B-B14F-4D97-AF65-F5344CB8AC3E}">
        <p14:creationId xmlns:p14="http://schemas.microsoft.com/office/powerpoint/2010/main" val="388693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A876A5-EEB7-6CC2-A4E1-248E6581D776}"/>
              </a:ext>
            </a:extLst>
          </p:cNvPr>
          <p:cNvSpPr txBox="1"/>
          <p:nvPr/>
        </p:nvSpPr>
        <p:spPr>
          <a:xfrm>
            <a:off x="1721794" y="2169269"/>
            <a:ext cx="7791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 the current academic environment, institutions face multiple challenges in managing and coordinating student workloads, faculty tasks, and administrative responsibilities effectively.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DD76A6-9493-21B7-629D-5691C1C667D0}"/>
              </a:ext>
            </a:extLst>
          </p:cNvPr>
          <p:cNvSpPr txBox="1"/>
          <p:nvPr/>
        </p:nvSpPr>
        <p:spPr>
          <a:xfrm>
            <a:off x="496111" y="525293"/>
            <a:ext cx="310312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64647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ACD21-4483-0449-0A21-3A3ED4E48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F11BB4-4C41-A34A-1B30-F50EF15AF0EE}"/>
              </a:ext>
            </a:extLst>
          </p:cNvPr>
          <p:cNvSpPr txBox="1"/>
          <p:nvPr/>
        </p:nvSpPr>
        <p:spPr>
          <a:xfrm>
            <a:off x="496111" y="525293"/>
            <a:ext cx="207199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Pain Points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B1A6D2-F608-7906-3125-1A879D169907}"/>
              </a:ext>
            </a:extLst>
          </p:cNvPr>
          <p:cNvSpPr txBox="1"/>
          <p:nvPr/>
        </p:nvSpPr>
        <p:spPr>
          <a:xfrm>
            <a:off x="402077" y="1429966"/>
            <a:ext cx="50486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                   Student Side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01</a:t>
            </a:r>
            <a:r>
              <a:rPr lang="en-US" sz="2400" dirty="0">
                <a:solidFill>
                  <a:schemeClr val="bg1"/>
                </a:solidFill>
              </a:rPr>
              <a:t> Lack of Centralized Communication</a:t>
            </a:r>
          </a:p>
          <a:p>
            <a:r>
              <a:rPr lang="en-US" sz="2400" dirty="0">
                <a:solidFill>
                  <a:srgbClr val="FF0000"/>
                </a:solidFill>
              </a:rPr>
              <a:t>02</a:t>
            </a:r>
            <a:r>
              <a:rPr lang="en-US" sz="2400" dirty="0">
                <a:solidFill>
                  <a:schemeClr val="bg1"/>
                </a:solidFill>
              </a:rPr>
              <a:t> Overlapping Workload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&gt;&gt; multiple deadlines clashing and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increased stress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03</a:t>
            </a:r>
            <a:r>
              <a:rPr lang="en-US" sz="2400" dirty="0">
                <a:solidFill>
                  <a:schemeClr val="bg1"/>
                </a:solidFill>
              </a:rPr>
              <a:t> Manual Tracking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&gt;&gt; rely on informal methods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[</a:t>
            </a:r>
            <a:r>
              <a:rPr lang="en-US" sz="2400" dirty="0" err="1">
                <a:solidFill>
                  <a:schemeClr val="bg1"/>
                </a:solidFill>
              </a:rPr>
              <a:t>whatsapp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grps</a:t>
            </a:r>
            <a:r>
              <a:rPr lang="en-US" sz="2400" dirty="0">
                <a:solidFill>
                  <a:schemeClr val="bg1"/>
                </a:solidFill>
              </a:rPr>
              <a:t> or CR]</a:t>
            </a:r>
          </a:p>
          <a:p>
            <a:r>
              <a:rPr lang="en-US" sz="2400" dirty="0">
                <a:solidFill>
                  <a:srgbClr val="FF0000"/>
                </a:solidFill>
              </a:rPr>
              <a:t>04</a:t>
            </a:r>
            <a:r>
              <a:rPr lang="en-US" sz="2400" dirty="0">
                <a:solidFill>
                  <a:schemeClr val="bg1"/>
                </a:solidFill>
              </a:rPr>
              <a:t> Poor Feedback Mechanism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&gt;&gt; don’t get timely updates on their submissions, project reviews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05</a:t>
            </a:r>
            <a:r>
              <a:rPr lang="en-US" sz="2400" dirty="0">
                <a:solidFill>
                  <a:schemeClr val="bg1"/>
                </a:solidFill>
              </a:rPr>
              <a:t> Delayed Notification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66CDD5-5C44-F492-FE99-679AA980642E}"/>
              </a:ext>
            </a:extLst>
          </p:cNvPr>
          <p:cNvSpPr txBox="1"/>
          <p:nvPr/>
        </p:nvSpPr>
        <p:spPr>
          <a:xfrm>
            <a:off x="5590162" y="1166842"/>
            <a:ext cx="61997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                 Faculty/Admin Side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01</a:t>
            </a:r>
            <a:r>
              <a:rPr lang="en-US" sz="2400" dirty="0">
                <a:solidFill>
                  <a:schemeClr val="bg1"/>
                </a:solidFill>
              </a:rPr>
              <a:t> Lack of Dashboard View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&gt;&gt; cannot easily monitor deadlines, 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submissions or allocated tasks from unified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platform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02</a:t>
            </a:r>
            <a:r>
              <a:rPr lang="en-US" sz="2400" dirty="0">
                <a:solidFill>
                  <a:schemeClr val="bg1"/>
                </a:solidFill>
              </a:rPr>
              <a:t> Coordinating with multiple departments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&gt;&gt; difficulty in </a:t>
            </a:r>
            <a:r>
              <a:rPr lang="en-US" sz="2400" dirty="0" err="1">
                <a:solidFill>
                  <a:schemeClr val="bg1"/>
                </a:solidFill>
              </a:rPr>
              <a:t>collaboartion</a:t>
            </a:r>
            <a:r>
              <a:rPr lang="en-US" sz="2400" dirty="0">
                <a:solidFill>
                  <a:schemeClr val="bg1"/>
                </a:solidFill>
              </a:rPr>
              <a:t> for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seminar/events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03</a:t>
            </a:r>
            <a:r>
              <a:rPr lang="en-US" sz="2400" dirty="0">
                <a:solidFill>
                  <a:schemeClr val="bg1"/>
                </a:solidFill>
              </a:rPr>
              <a:t> Limited Oversight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&gt;&gt; struggle to track performance or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engagement</a:t>
            </a:r>
          </a:p>
        </p:txBody>
      </p:sp>
    </p:spTree>
    <p:extLst>
      <p:ext uri="{BB962C8B-B14F-4D97-AF65-F5344CB8AC3E}">
        <p14:creationId xmlns:p14="http://schemas.microsoft.com/office/powerpoint/2010/main" val="366608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D7C490E-F1D9-0C1A-9067-1AEC7768B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20" y="163118"/>
            <a:ext cx="9430359" cy="653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587882-794A-E9A7-C787-67E77FA97DE8}"/>
              </a:ext>
            </a:extLst>
          </p:cNvPr>
          <p:cNvSpPr txBox="1"/>
          <p:nvPr/>
        </p:nvSpPr>
        <p:spPr>
          <a:xfrm>
            <a:off x="505331" y="369650"/>
            <a:ext cx="1750978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MindMap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9413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C11EC2-4DA0-64DB-9014-2CB3584E4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477" y="-14170"/>
            <a:ext cx="6770451" cy="68721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8D1801-E9B5-854C-990D-C3507D432858}"/>
              </a:ext>
            </a:extLst>
          </p:cNvPr>
          <p:cNvSpPr txBox="1"/>
          <p:nvPr/>
        </p:nvSpPr>
        <p:spPr>
          <a:xfrm>
            <a:off x="524787" y="136186"/>
            <a:ext cx="837086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121899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B8F7A-A92E-D562-1260-F79E766F0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9F263F-14A8-63D6-D5AA-93C49FFCB89B}"/>
              </a:ext>
            </a:extLst>
          </p:cNvPr>
          <p:cNvSpPr txBox="1"/>
          <p:nvPr/>
        </p:nvSpPr>
        <p:spPr>
          <a:xfrm>
            <a:off x="3975370" y="2656050"/>
            <a:ext cx="4241259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b="1" dirty="0"/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414777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172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Shivshankar Ghyar</dc:creator>
  <cp:lastModifiedBy>Shivshankar Ghyar</cp:lastModifiedBy>
  <cp:revision>1</cp:revision>
  <dcterms:created xsi:type="dcterms:W3CDTF">2025-06-04T08:52:09Z</dcterms:created>
  <dcterms:modified xsi:type="dcterms:W3CDTF">2025-06-04T09:39:19Z</dcterms:modified>
</cp:coreProperties>
</file>