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8288000" cy="10287000"/>
  <p:notesSz cx="6858000" cy="9144000"/>
  <p:embeddedFontLst>
    <p:embeddedFont>
      <p:font typeface="Algerian" panose="04020705040A02060702" pitchFamily="82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ira Code" panose="020B0809050000020004" pitchFamily="49" charset="0"/>
      <p:regular r:id="rId12"/>
      <p:bold r:id="rId13"/>
    </p:embeddedFont>
    <p:embeddedFont>
      <p:font typeface="Lovelo" panose="020B0604020202020204" charset="0"/>
      <p:regular r:id="rId14"/>
    </p:embeddedFont>
    <p:embeddedFont>
      <p:font typeface="Ubuntu" panose="020B0504030602030204" pitchFamily="34" charset="0"/>
      <p:regular r:id="rId15"/>
      <p:bold r:id="rId16"/>
      <p:italic r:id="rId17"/>
      <p:boldItalic r:id="rId18"/>
    </p:embeddedFont>
    <p:embeddedFont>
      <p:font typeface="Ubuntu Bold" panose="020B080403060203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18" Type="http://schemas.openxmlformats.org/officeDocument/2006/relationships/image" Target="../media/image36.jfif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17" Type="http://schemas.openxmlformats.org/officeDocument/2006/relationships/image" Target="../media/image35.svg"/><Relationship Id="rId2" Type="http://schemas.openxmlformats.org/officeDocument/2006/relationships/image" Target="../media/image22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5" Type="http://schemas.openxmlformats.org/officeDocument/2006/relationships/image" Target="../media/image19.svg"/><Relationship Id="rId10" Type="http://schemas.openxmlformats.org/officeDocument/2006/relationships/image" Target="../media/image30.png"/><Relationship Id="rId19" Type="http://schemas.openxmlformats.org/officeDocument/2006/relationships/image" Target="../media/image37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42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368" y="8254466"/>
            <a:ext cx="2267820" cy="203253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99368" y="1963305"/>
            <a:ext cx="9072811" cy="2350515"/>
            <a:chOff x="0" y="-123825"/>
            <a:chExt cx="12097081" cy="3134020"/>
          </a:xfrm>
        </p:grpSpPr>
        <p:sp>
          <p:nvSpPr>
            <p:cNvPr id="5" name="TextBox 5"/>
            <p:cNvSpPr txBox="1"/>
            <p:nvPr/>
          </p:nvSpPr>
          <p:spPr>
            <a:xfrm>
              <a:off x="0" y="-123825"/>
              <a:ext cx="12097081" cy="31340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776"/>
                </a:lnSpc>
              </a:pPr>
              <a:r>
                <a:rPr lang="en-US" sz="6268" dirty="0">
                  <a:solidFill>
                    <a:srgbClr val="FFFFFF"/>
                  </a:solidFill>
                  <a:latin typeface="Lovelo"/>
                </a:rPr>
                <a:t>Team Name</a:t>
              </a:r>
            </a:p>
            <a:p>
              <a:pPr algn="ctr">
                <a:lnSpc>
                  <a:spcPts val="10036"/>
                </a:lnSpc>
              </a:pPr>
              <a:r>
                <a:rPr lang="en-US" sz="7168" dirty="0">
                  <a:solidFill>
                    <a:srgbClr val="FFFFFF"/>
                  </a:solidFill>
                  <a:latin typeface="Lovelo"/>
                </a:rPr>
                <a:t>PUZZLE</a:t>
              </a:r>
            </a:p>
          </p:txBody>
        </p: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76822" y="1116350"/>
              <a:ext cx="9753600" cy="292608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2232364" y="940993"/>
            <a:ext cx="8130835" cy="541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07"/>
              </a:lnSpc>
            </a:pPr>
            <a:r>
              <a:rPr lang="en-US" sz="6000" b="1" u="sng" spc="-35" dirty="0">
                <a:solidFill>
                  <a:schemeClr val="accent3"/>
                </a:solidFill>
                <a:latin typeface="Algerian" panose="04020705040A02060702" pitchFamily="82" charset="0"/>
              </a:rPr>
              <a:t>HackMe</a:t>
            </a:r>
            <a:r>
              <a:rPr lang="en-US" sz="3599" b="1" u="sng" spc="-35" dirty="0">
                <a:solidFill>
                  <a:schemeClr val="accent3"/>
                </a:solidFill>
                <a:latin typeface="Algerian" panose="04020705040A02060702" pitchFamily="82" charset="0"/>
              </a:rPr>
              <a:t>  Tantrafiesta 2K22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85314" y="5065715"/>
            <a:ext cx="7786252" cy="1782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48"/>
              </a:lnSpc>
            </a:pPr>
            <a:r>
              <a:rPr lang="en-US" sz="3463" dirty="0">
                <a:solidFill>
                  <a:srgbClr val="FFFFFF"/>
                </a:solidFill>
                <a:latin typeface="Ubuntu Bold"/>
              </a:rPr>
              <a:t>Prashant Kumar</a:t>
            </a:r>
          </a:p>
          <a:p>
            <a:pPr algn="ctr">
              <a:lnSpc>
                <a:spcPts val="4848"/>
              </a:lnSpc>
            </a:pPr>
            <a:r>
              <a:rPr lang="en-US" sz="3463" dirty="0">
                <a:solidFill>
                  <a:srgbClr val="FFFFFF"/>
                </a:solidFill>
                <a:latin typeface="Ubuntu Bold"/>
              </a:rPr>
              <a:t>Shivansh Nagar</a:t>
            </a:r>
          </a:p>
          <a:p>
            <a:pPr algn="ctr">
              <a:lnSpc>
                <a:spcPts val="4848"/>
              </a:lnSpc>
            </a:pPr>
            <a:r>
              <a:rPr lang="en-US" sz="3463" dirty="0">
                <a:solidFill>
                  <a:srgbClr val="FFFFFF"/>
                </a:solidFill>
                <a:latin typeface="Ubuntu Bold"/>
              </a:rPr>
              <a:t>Vikash Rajput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8610600" y="419100"/>
            <a:ext cx="9333096" cy="7904595"/>
            <a:chOff x="1127595" y="1398066"/>
            <a:chExt cx="12444128" cy="10541594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9999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 rot="4524093">
              <a:off x="2078862" y="446799"/>
              <a:ext cx="10541594" cy="12444128"/>
            </a:xfrm>
            <a:prstGeom prst="rect">
              <a:avLst/>
            </a:prstGeom>
          </p:spPr>
        </p:pic>
        <p:sp>
          <p:nvSpPr>
            <p:cNvPr id="11" name="TextBox 11"/>
            <p:cNvSpPr txBox="1"/>
            <p:nvPr/>
          </p:nvSpPr>
          <p:spPr>
            <a:xfrm>
              <a:off x="1667228" y="3122427"/>
              <a:ext cx="11364863" cy="58577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77"/>
                </a:lnSpc>
              </a:pPr>
              <a:endParaRPr lang="en-US" sz="4984" b="1" u="sng" dirty="0">
                <a:solidFill>
                  <a:srgbClr val="FFFFFF"/>
                </a:solidFill>
                <a:latin typeface="Ubuntu"/>
              </a:endParaRPr>
            </a:p>
            <a:p>
              <a:pPr algn="ctr">
                <a:lnSpc>
                  <a:spcPts val="6977"/>
                </a:lnSpc>
              </a:pPr>
              <a:r>
                <a:rPr lang="en-US" sz="4984" b="1" u="sng" dirty="0">
                  <a:solidFill>
                    <a:srgbClr val="FFFFFF"/>
                  </a:solidFill>
                  <a:latin typeface="Ubuntu"/>
                </a:rPr>
                <a:t>Problem Statement – 2</a:t>
              </a:r>
            </a:p>
            <a:p>
              <a:pPr algn="ctr">
                <a:lnSpc>
                  <a:spcPts val="6977"/>
                </a:lnSpc>
              </a:pPr>
              <a:endParaRPr lang="en-US" sz="4984" dirty="0">
                <a:solidFill>
                  <a:srgbClr val="FFFFFF"/>
                </a:solidFill>
                <a:latin typeface="Ubuntu"/>
              </a:endParaRPr>
            </a:p>
            <a:p>
              <a:pPr algn="ctr">
                <a:lnSpc>
                  <a:spcPts val="6977"/>
                </a:lnSpc>
              </a:pPr>
              <a:r>
                <a:rPr lang="en-US" sz="4984" dirty="0">
                  <a:solidFill>
                    <a:srgbClr val="FFFFFF"/>
                  </a:solidFill>
                  <a:latin typeface="Ubuntu"/>
                </a:rPr>
                <a:t>Inter-linked platform for College and Tenders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867400" y="9395465"/>
            <a:ext cx="5933785" cy="514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dirty="0">
                <a:solidFill>
                  <a:srgbClr val="FFFFFF"/>
                </a:solidFill>
                <a:latin typeface="Fira Code"/>
              </a:rPr>
              <a:t>College Name: </a:t>
            </a:r>
            <a:r>
              <a:rPr lang="en-US" sz="3099" dirty="0">
                <a:solidFill>
                  <a:srgbClr val="7ED957"/>
                </a:solidFill>
                <a:latin typeface="Fira Code"/>
              </a:rPr>
              <a:t>IIIT Nagpur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E9BB412-D612-997F-03E3-F1828479478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9" y="534302"/>
            <a:ext cx="1865595" cy="11487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B8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9774928">
            <a:off x="14732190" y="2616390"/>
            <a:ext cx="5054220" cy="505422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153033" y="3563369"/>
            <a:ext cx="1248290" cy="124829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28700" y="7735046"/>
            <a:ext cx="1486590" cy="138438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088355" y="2203805"/>
            <a:ext cx="1827329" cy="106441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252341" y="3540423"/>
            <a:ext cx="3083269" cy="2556311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3737372" y="281298"/>
            <a:ext cx="10813256" cy="1556370"/>
            <a:chOff x="0" y="0"/>
            <a:chExt cx="14417675" cy="207515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2332037" y="1331447"/>
              <a:ext cx="9753600" cy="743712"/>
            </a:xfrm>
            <a:prstGeom prst="rect">
              <a:avLst/>
            </a:prstGeom>
          </p:spPr>
        </p:pic>
        <p:sp>
          <p:nvSpPr>
            <p:cNvPr id="9" name="TextBox 9"/>
            <p:cNvSpPr txBox="1"/>
            <p:nvPr/>
          </p:nvSpPr>
          <p:spPr>
            <a:xfrm>
              <a:off x="0" y="47625"/>
              <a:ext cx="14417675" cy="15737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800"/>
                </a:lnSpc>
              </a:pPr>
              <a:r>
                <a:rPr lang="en-US" sz="8000">
                  <a:solidFill>
                    <a:srgbClr val="264C3D"/>
                  </a:solidFill>
                  <a:latin typeface="Ubuntu Bold"/>
                </a:rPr>
                <a:t>Solution</a:t>
              </a:r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813679" y="5560656"/>
            <a:ext cx="1926997" cy="1252548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326528" y="2046549"/>
            <a:ext cx="11634944" cy="153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80"/>
              </a:lnSpc>
              <a:spcBef>
                <a:spcPct val="0"/>
              </a:spcBef>
            </a:pPr>
            <a:r>
              <a:rPr lang="en-US" sz="3400" dirty="0">
                <a:solidFill>
                  <a:srgbClr val="264C3D"/>
                </a:solidFill>
                <a:latin typeface="Ubuntu Bold"/>
              </a:rPr>
              <a:t>Portal in the form of a user-friendly website integrated with a server for colleges and companies for efficient trading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143490" y="3911606"/>
            <a:ext cx="11634944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0"/>
              </a:lnSpc>
              <a:spcBef>
                <a:spcPct val="0"/>
              </a:spcBef>
            </a:pPr>
            <a:r>
              <a:rPr lang="en-US" sz="3400" dirty="0">
                <a:solidFill>
                  <a:srgbClr val="264C3D"/>
                </a:solidFill>
                <a:latin typeface="Ubuntu Bold"/>
              </a:rPr>
              <a:t>Colleges can upload tender info, and track the entire process just through this portal on their dashboard.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00615" y="5653530"/>
            <a:ext cx="12307849" cy="1008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0"/>
              </a:lnSpc>
              <a:spcBef>
                <a:spcPct val="0"/>
              </a:spcBef>
            </a:pPr>
            <a:r>
              <a:rPr lang="en-US" sz="3400" dirty="0">
                <a:solidFill>
                  <a:srgbClr val="264C3D"/>
                </a:solidFill>
                <a:latin typeface="Ubuntu Bold"/>
              </a:rPr>
              <a:t>Companies can easily apply for tender in single step process by filling a form.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143490" y="7636664"/>
            <a:ext cx="12725279" cy="2059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400" dirty="0">
                <a:solidFill>
                  <a:srgbClr val="264C3D"/>
                </a:solidFill>
                <a:latin typeface="Ubuntu Bold"/>
              </a:rPr>
              <a:t>After the given time duration colleges will get the best option and a sorted list of companies according to price, review, period of work and distance from institute and also notified by an auto generated e-mail.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B8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46109" y="1823466"/>
            <a:ext cx="4003206" cy="1836540"/>
            <a:chOff x="0" y="0"/>
            <a:chExt cx="417181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71810" cy="1913890"/>
            </a:xfrm>
            <a:custGeom>
              <a:avLst/>
              <a:gdLst/>
              <a:ahLst/>
              <a:cxnLst/>
              <a:rect l="l" t="t" r="r" b="b"/>
              <a:pathLst>
                <a:path w="4171810" h="1913890">
                  <a:moveTo>
                    <a:pt x="4047349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47349" y="0"/>
                  </a:lnTo>
                  <a:cubicBezTo>
                    <a:pt x="4115930" y="0"/>
                    <a:pt x="4171810" y="55880"/>
                    <a:pt x="4171810" y="124460"/>
                  </a:cubicBezTo>
                  <a:lnTo>
                    <a:pt x="4171810" y="1789430"/>
                  </a:lnTo>
                  <a:cubicBezTo>
                    <a:pt x="4171810" y="1858010"/>
                    <a:pt x="4115930" y="1913890"/>
                    <a:pt x="4047349" y="1913890"/>
                  </a:cubicBezTo>
                  <a:close/>
                </a:path>
              </a:pathLst>
            </a:custGeom>
            <a:solidFill>
              <a:srgbClr val="2965F1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495511">
            <a:off x="2542131" y="4205990"/>
            <a:ext cx="1842673" cy="52055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7561017">
            <a:off x="1518836" y="3992797"/>
            <a:ext cx="1756252" cy="113278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4370251" y="5000754"/>
            <a:ext cx="1115058" cy="111505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445974" y="4623945"/>
            <a:ext cx="919810" cy="129716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463040" y="6819668"/>
            <a:ext cx="959440" cy="1353057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6236123" y="5046515"/>
            <a:ext cx="11766540" cy="4598354"/>
            <a:chOff x="1300413" y="-1583882"/>
            <a:chExt cx="15688720" cy="6131139"/>
          </a:xfrm>
        </p:grpSpPr>
        <p:grpSp>
          <p:nvGrpSpPr>
            <p:cNvPr id="11" name="Group 11"/>
            <p:cNvGrpSpPr/>
            <p:nvPr/>
          </p:nvGrpSpPr>
          <p:grpSpPr>
            <a:xfrm>
              <a:off x="1300413" y="-101238"/>
              <a:ext cx="6081920" cy="1915406"/>
              <a:chOff x="-31494" y="-70759"/>
              <a:chExt cx="4250855" cy="1338741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-31494" y="-70759"/>
                <a:ext cx="4250855" cy="1338741"/>
              </a:xfrm>
              <a:custGeom>
                <a:avLst/>
                <a:gdLst/>
                <a:ahLst/>
                <a:cxnLst/>
                <a:rect l="l" t="t" r="r" b="b"/>
                <a:pathLst>
                  <a:path w="4250855" h="1338741">
                    <a:moveTo>
                      <a:pt x="4126395" y="1338741"/>
                    </a:moveTo>
                    <a:lnTo>
                      <a:pt x="124460" y="1338741"/>
                    </a:lnTo>
                    <a:cubicBezTo>
                      <a:pt x="55880" y="1338741"/>
                      <a:pt x="0" y="1282861"/>
                      <a:pt x="0" y="121428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126395" y="0"/>
                    </a:lnTo>
                    <a:cubicBezTo>
                      <a:pt x="4194975" y="0"/>
                      <a:pt x="4250855" y="55880"/>
                      <a:pt x="4250855" y="124460"/>
                    </a:cubicBezTo>
                    <a:lnTo>
                      <a:pt x="4250855" y="1214281"/>
                    </a:lnTo>
                    <a:cubicBezTo>
                      <a:pt x="4250855" y="1282861"/>
                      <a:pt x="4194975" y="1338741"/>
                      <a:pt x="4126395" y="1338741"/>
                    </a:cubicBezTo>
                    <a:close/>
                  </a:path>
                </a:pathLst>
              </a:custGeom>
              <a:solidFill>
                <a:srgbClr val="484C89"/>
              </a:solidFill>
            </p:spPr>
            <p:txBody>
              <a:bodyPr/>
              <a:lstStyle/>
              <a:p>
                <a:endParaRPr lang="en-IN" dirty="0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2495511">
              <a:off x="4063367" y="2676422"/>
              <a:ext cx="2747446" cy="776154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7561017">
              <a:off x="2350405" y="2393466"/>
              <a:ext cx="2618591" cy="1688991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14137896" y="-1583882"/>
              <a:ext cx="2851237" cy="1482643"/>
            </a:xfrm>
            <a:prstGeom prst="rect">
              <a:avLst/>
            </a:prstGeom>
          </p:spPr>
        </p:pic>
        <p:sp>
          <p:nvSpPr>
            <p:cNvPr id="17" name="TextBox 17"/>
            <p:cNvSpPr txBox="1"/>
            <p:nvPr/>
          </p:nvSpPr>
          <p:spPr>
            <a:xfrm>
              <a:off x="1718124" y="-210483"/>
              <a:ext cx="5336618" cy="11061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842"/>
                </a:lnSpc>
              </a:pPr>
              <a:r>
                <a:rPr lang="en-US" sz="4887" dirty="0">
                  <a:solidFill>
                    <a:srgbClr val="FFFFFF"/>
                  </a:solidFill>
                  <a:latin typeface="Ubuntu Bold"/>
                </a:rPr>
                <a:t>Website Host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422967" y="1842516"/>
            <a:ext cx="4165756" cy="1911113"/>
            <a:chOff x="0" y="0"/>
            <a:chExt cx="4171810" cy="191389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171810" cy="1913890"/>
            </a:xfrm>
            <a:custGeom>
              <a:avLst/>
              <a:gdLst/>
              <a:ahLst/>
              <a:cxnLst/>
              <a:rect l="l" t="t" r="r" b="b"/>
              <a:pathLst>
                <a:path w="4171810" h="1913890">
                  <a:moveTo>
                    <a:pt x="4047349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47349" y="0"/>
                  </a:lnTo>
                  <a:cubicBezTo>
                    <a:pt x="4115930" y="0"/>
                    <a:pt x="4171810" y="55880"/>
                    <a:pt x="4171810" y="124460"/>
                  </a:cubicBezTo>
                  <a:lnTo>
                    <a:pt x="4171810" y="1789430"/>
                  </a:lnTo>
                  <a:cubicBezTo>
                    <a:pt x="4171810" y="1858010"/>
                    <a:pt x="4115930" y="1913890"/>
                    <a:pt x="4047349" y="1913890"/>
                  </a:cubicBezTo>
                  <a:close/>
                </a:path>
              </a:pathLst>
            </a:custGeom>
            <a:solidFill>
              <a:srgbClr val="09427D"/>
            </a:solidFill>
          </p:spPr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495511">
            <a:off x="14443930" y="4315130"/>
            <a:ext cx="1917495" cy="541692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7561017">
            <a:off x="12902960" y="4099933"/>
            <a:ext cx="1827564" cy="1178779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12422967" y="2269428"/>
            <a:ext cx="4165756" cy="92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43"/>
              </a:lnSpc>
            </a:pPr>
            <a:r>
              <a:rPr lang="en-US" sz="5245">
                <a:solidFill>
                  <a:srgbClr val="FFFFFF"/>
                </a:solidFill>
                <a:latin typeface="Ubuntu Bold"/>
              </a:rPr>
              <a:t>Back End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3418135" y="250515"/>
            <a:ext cx="10813256" cy="1556370"/>
            <a:chOff x="0" y="0"/>
            <a:chExt cx="14417675" cy="2075159"/>
          </a:xfrm>
        </p:grpSpPr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p:blipFill>
          <p:spPr>
            <a:xfrm>
              <a:off x="2332037" y="1331447"/>
              <a:ext cx="9753600" cy="743712"/>
            </a:xfrm>
            <a:prstGeom prst="rect">
              <a:avLst/>
            </a:prstGeom>
          </p:spPr>
        </p:pic>
        <p:sp>
          <p:nvSpPr>
            <p:cNvPr id="29" name="TextBox 29"/>
            <p:cNvSpPr txBox="1"/>
            <p:nvPr/>
          </p:nvSpPr>
          <p:spPr>
            <a:xfrm>
              <a:off x="0" y="47625"/>
              <a:ext cx="14417675" cy="15737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800"/>
                </a:lnSpc>
              </a:pPr>
              <a:r>
                <a:rPr lang="en-US" sz="8000">
                  <a:solidFill>
                    <a:srgbClr val="264C3D"/>
                  </a:solidFill>
                  <a:latin typeface="Ubuntu Bold"/>
                </a:rPr>
                <a:t>Tech Stack</a:t>
              </a:r>
            </a:p>
          </p:txBody>
        </p:sp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642560" y="6076564"/>
            <a:ext cx="487006" cy="487006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746109" y="2278993"/>
            <a:ext cx="4003206" cy="889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57"/>
              </a:lnSpc>
            </a:pPr>
            <a:r>
              <a:rPr lang="en-US" sz="5040">
                <a:solidFill>
                  <a:srgbClr val="FFFFFF"/>
                </a:solidFill>
                <a:latin typeface="Ubuntu Bold"/>
              </a:rPr>
              <a:t>Front End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10F8D3A-E5DC-0CCA-2187-6D914DA82A1F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663" y="8903043"/>
            <a:ext cx="1937348" cy="1062731"/>
          </a:xfrm>
          <a:prstGeom prst="rect">
            <a:avLst/>
          </a:prstGeom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62190AFC-C41C-D7C8-FD96-E32CE38C20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1472139" y="4879771"/>
            <a:ext cx="1041341" cy="104134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CAAA35B-870A-523E-3558-3CDED6A104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390" y="8632757"/>
            <a:ext cx="1399416" cy="13994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2757" y="526277"/>
            <a:ext cx="2925968" cy="2918653"/>
            <a:chOff x="0" y="0"/>
            <a:chExt cx="3901291" cy="3891538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3901291" cy="3891538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556079" y="630126"/>
              <a:ext cx="2789133" cy="1947322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>
            <a:off x="802757" y="3684173"/>
            <a:ext cx="2925968" cy="2918653"/>
            <a:chOff x="0" y="0"/>
            <a:chExt cx="3901291" cy="3891538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3901291" cy="3891538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764130" y="511117"/>
              <a:ext cx="2373030" cy="2373030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>
            <a:off x="4526303" y="4176701"/>
            <a:ext cx="12732997" cy="1933598"/>
            <a:chOff x="0" y="0"/>
            <a:chExt cx="16977330" cy="2578131"/>
          </a:xfrm>
        </p:grpSpPr>
        <p:sp>
          <p:nvSpPr>
            <p:cNvPr id="9" name="TextBox 9"/>
            <p:cNvSpPr txBox="1"/>
            <p:nvPr/>
          </p:nvSpPr>
          <p:spPr>
            <a:xfrm>
              <a:off x="0" y="-47625"/>
              <a:ext cx="16977330" cy="9146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589"/>
                </a:lnSpc>
              </a:pPr>
              <a:r>
                <a:rPr lang="en-US" sz="4299">
                  <a:solidFill>
                    <a:srgbClr val="09427D"/>
                  </a:solidFill>
                  <a:latin typeface="Ubuntu Bold"/>
                </a:rPr>
                <a:t>Use Case 2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087998"/>
              <a:ext cx="16977330" cy="14901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49"/>
                </a:lnSpc>
              </a:pPr>
              <a:r>
                <a:rPr lang="en-US" sz="3249" dirty="0">
                  <a:solidFill>
                    <a:srgbClr val="09427D"/>
                  </a:solidFill>
                  <a:latin typeface="Ubuntu"/>
                </a:rPr>
                <a:t>Easy for colleges to search for companies according to the requirements of the tender.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7197101" y="1738022"/>
            <a:ext cx="7315200" cy="9144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4079469" y="7109126"/>
            <a:ext cx="13134164" cy="1410194"/>
            <a:chOff x="0" y="-47625"/>
            <a:chExt cx="17512218" cy="1880259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47625"/>
              <a:ext cx="17512218" cy="9146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589"/>
                </a:lnSpc>
              </a:pPr>
              <a:r>
                <a:rPr lang="en-US" sz="4299">
                  <a:solidFill>
                    <a:srgbClr val="09427D"/>
                  </a:solidFill>
                  <a:latin typeface="Ubuntu Bold"/>
                </a:rPr>
                <a:t>Use Case 3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143129"/>
              <a:ext cx="17512218" cy="6895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49"/>
                </a:lnSpc>
              </a:pPr>
              <a:r>
                <a:rPr lang="en-US" sz="3249" dirty="0">
                  <a:solidFill>
                    <a:srgbClr val="09427D"/>
                  </a:solidFill>
                  <a:latin typeface="Ubuntu"/>
                </a:rPr>
                <a:t>This Website can be viewed as a business opportunity by companies.</a:t>
              </a:r>
            </a:p>
          </p:txBody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7197101" y="4879961"/>
            <a:ext cx="7315200" cy="9144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7197101" y="7889869"/>
            <a:ext cx="7315200" cy="9144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736182" y="6892334"/>
            <a:ext cx="3059117" cy="3051470"/>
            <a:chOff x="0" y="0"/>
            <a:chExt cx="4078823" cy="4068626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4078823" cy="4068626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p:blipFill>
          <p:spPr>
            <a:xfrm>
              <a:off x="1208946" y="855332"/>
              <a:ext cx="1660932" cy="2114612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4033803" y="992981"/>
            <a:ext cx="13225497" cy="2538598"/>
            <a:chOff x="0" y="-47625"/>
            <a:chExt cx="17633997" cy="3384795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47625"/>
              <a:ext cx="17633997" cy="9146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589"/>
                </a:lnSpc>
              </a:pPr>
              <a:r>
                <a:rPr lang="en-US" sz="4299">
                  <a:solidFill>
                    <a:srgbClr val="09427D"/>
                  </a:solidFill>
                  <a:latin typeface="Ubuntu Bold"/>
                </a:rPr>
                <a:t>Use Case 1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1061677"/>
              <a:ext cx="17633997" cy="22754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52"/>
                </a:lnSpc>
              </a:pPr>
              <a:r>
                <a:rPr lang="en-US" sz="3252" dirty="0">
                  <a:solidFill>
                    <a:srgbClr val="09427D"/>
                  </a:solidFill>
                  <a:latin typeface="Ubuntu"/>
                </a:rPr>
                <a:t>It will help the colleges get data about companies in the industry &amp; come up with best option. Reduces time and efforts by linking colleges directly to companies. 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0839" y="164790"/>
            <a:ext cx="8839704" cy="1625910"/>
            <a:chOff x="0" y="0"/>
            <a:chExt cx="11786272" cy="1696417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906412" y="1088442"/>
              <a:ext cx="7973448" cy="607975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0" y="38100"/>
              <a:ext cx="11786272" cy="12873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193"/>
                </a:lnSpc>
              </a:pPr>
              <a:r>
                <a:rPr lang="en-US" sz="6539">
                  <a:solidFill>
                    <a:srgbClr val="264C3D"/>
                  </a:solidFill>
                  <a:latin typeface="Ubuntu Bold"/>
                </a:rPr>
                <a:t>Working Model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7E8271F-7B31-58A8-EF30-0D62C1117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00100"/>
            <a:ext cx="16383000" cy="9486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196</Words>
  <Application>Microsoft Office PowerPoint</Application>
  <PresentationFormat>Custom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Fira Code</vt:lpstr>
      <vt:lpstr>Calibri</vt:lpstr>
      <vt:lpstr>Algerian</vt:lpstr>
      <vt:lpstr>Ubuntu Bold</vt:lpstr>
      <vt:lpstr>Ubuntu</vt:lpstr>
      <vt:lpstr>Arial</vt:lpstr>
      <vt:lpstr>Lovelo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SIH 2022 PPT</dc:title>
  <cp:lastModifiedBy>Vikash Singh</cp:lastModifiedBy>
  <cp:revision>34</cp:revision>
  <dcterms:created xsi:type="dcterms:W3CDTF">2006-08-16T00:00:00Z</dcterms:created>
  <dcterms:modified xsi:type="dcterms:W3CDTF">2022-10-16T11:52:19Z</dcterms:modified>
  <dc:identifier>DAE8ABvBrxU</dc:identifier>
</cp:coreProperties>
</file>