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>
      <p:cViewPr varScale="1">
        <p:scale>
          <a:sx n="70" d="100"/>
          <a:sy n="70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89D1-A86C-4F69-93B0-4D2EAF065D20}" type="datetimeFigureOut">
              <a:rPr lang="en-US" smtClean="0"/>
              <a:pPr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334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 Night Vision </a:t>
            </a:r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Imagery: </a:t>
            </a:r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Fusion of low-light visible and thermal IR </a:t>
            </a:r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images</a:t>
            </a:r>
            <a:endParaRPr lang="en-US" sz="3600" b="1" dirty="0">
              <a:latin typeface="Adobe Gothic Std B" pitchFamily="34" charset="-128"/>
              <a:ea typeface="Adobe Gothic Std B" pitchFamily="34" charset="-128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362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Team Members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Nitin</a:t>
            </a:r>
            <a:r>
              <a:rPr lang="en-US" dirty="0" smtClean="0">
                <a:latin typeface="Times New Roman"/>
                <a:cs typeface="Times New Roman"/>
              </a:rPr>
              <a:t> P </a:t>
            </a:r>
            <a:r>
              <a:rPr lang="en-US" dirty="0" err="1" smtClean="0">
                <a:latin typeface="Times New Roman"/>
                <a:cs typeface="Times New Roman"/>
              </a:rPr>
              <a:t>Khatawate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Soumil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Biswas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ShivPrasad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Achari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Tanish</a:t>
            </a:r>
            <a:r>
              <a:rPr lang="en-US" dirty="0" smtClean="0">
                <a:latin typeface="Times New Roman"/>
                <a:cs typeface="Times New Roman"/>
              </a:rPr>
              <a:t> V </a:t>
            </a:r>
            <a:r>
              <a:rPr lang="en-US" dirty="0" err="1" smtClean="0">
                <a:latin typeface="Times New Roman"/>
                <a:cs typeface="Times New Roman"/>
              </a:rPr>
              <a:t>Sugnani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44196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Shubha Bhat                    Mr.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Sasidhar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                            </a:t>
            </a:r>
          </a:p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             Asst. Professor,</a:t>
            </a:r>
          </a:p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Dept. of CSE</a:t>
            </a:r>
          </a:p>
        </p:txBody>
      </p:sp>
    </p:spTree>
    <p:extLst>
      <p:ext uri="{BB962C8B-B14F-4D97-AF65-F5344CB8AC3E}">
        <p14:creationId xmlns:p14="http://schemas.microsoft.com/office/powerpoint/2010/main" val="37635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2098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 smtClean="0">
                <a:latin typeface="Tekton Pro" pitchFamily="34" charset="0"/>
                <a:cs typeface="Times New Roman" pitchFamily="18" charset="0"/>
              </a:rPr>
              <a:t>THANK YOU</a:t>
            </a:r>
            <a:endParaRPr lang="en-US" sz="8000" b="1" i="1" dirty="0">
              <a:latin typeface="Tekton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/>
                <a:ea typeface="+mn-ea"/>
                <a:cs typeface="Times New Roman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Code Snippet</a:t>
            </a:r>
          </a:p>
          <a:p>
            <a:r>
              <a:rPr lang="en-US" dirty="0" smtClean="0"/>
              <a:t>Functions Used</a:t>
            </a:r>
          </a:p>
          <a:p>
            <a:r>
              <a:rPr lang="en-US" dirty="0" smtClean="0"/>
              <a:t>Input and Output images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524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INTRODUCTION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524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8382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/>
              <a:t>In computer vision, Multisensor </a:t>
            </a:r>
            <a:r>
              <a:rPr lang="en-IN" sz="2000" b="1" dirty="0" smtClean="0"/>
              <a:t>Image fusion</a:t>
            </a:r>
            <a:r>
              <a:rPr lang="en-IN" sz="2000" dirty="0" smtClean="0"/>
              <a:t> is the process of combining relevant information from two or more images into a single image. The resulting image will be more informative than any of the input images.</a:t>
            </a:r>
          </a:p>
          <a:p>
            <a:pPr marL="285750" indent="-285750"/>
            <a:endParaRPr lang="en-IN" sz="2000" dirty="0" smtClean="0"/>
          </a:p>
          <a:p>
            <a:pPr marL="285750" indent="-285750">
              <a:buFont typeface="Arial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Real-time implementation of the dual sensor fusion system combines imagery from either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low-light CCD camera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short-wave infrared camera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with thermal long-wave infrared imagery.</a:t>
            </a:r>
          </a:p>
          <a:p>
            <a:pPr marL="285750" indent="-28575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pic>
        <p:nvPicPr>
          <p:cNvPr id="7" name="Picture 2" descr="C:\Users\Shivprasad\Desktop\Project Image Fusion\flowchart 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993" y="1104900"/>
            <a:ext cx="7440613" cy="4648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81200" y="304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FLOWCHART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3410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CODE SNIPPET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7772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 </a:t>
            </a:r>
          </a:p>
          <a:p>
            <a:endParaRPr lang="en-IN" sz="1600" dirty="0" smtClean="0"/>
          </a:p>
          <a:p>
            <a:r>
              <a:rPr lang="en-IN" dirty="0" smtClean="0"/>
              <a:t>A = 0.5*(A1+A2);</a:t>
            </a:r>
          </a:p>
          <a:p>
            <a:endParaRPr lang="en-IN" dirty="0" smtClean="0"/>
          </a:p>
          <a:p>
            <a:r>
              <a:rPr lang="en-IN" dirty="0" smtClean="0"/>
              <a:t>D = (abs(H1)-abs(H2))&gt;=0;</a:t>
            </a:r>
          </a:p>
          <a:p>
            <a:endParaRPr lang="pt-BR" dirty="0" smtClean="0"/>
          </a:p>
          <a:p>
            <a:r>
              <a:rPr lang="pt-BR" dirty="0" smtClean="0"/>
              <a:t>H = D.*H1 + (~D).*H2;</a:t>
            </a:r>
          </a:p>
          <a:p>
            <a:endParaRPr lang="en-IN" dirty="0" smtClean="0"/>
          </a:p>
          <a:p>
            <a:r>
              <a:rPr lang="en-IN" dirty="0" smtClean="0"/>
              <a:t>D = (abs(V1)-abs(V2))&gt;=0;</a:t>
            </a:r>
          </a:p>
          <a:p>
            <a:endParaRPr lang="en-IN" dirty="0" smtClean="0"/>
          </a:p>
          <a:p>
            <a:r>
              <a:rPr lang="en-IN" dirty="0" smtClean="0"/>
              <a:t>V = D.*V1 + (~D).*V2;</a:t>
            </a:r>
          </a:p>
          <a:p>
            <a:endParaRPr lang="en-IN" dirty="0" smtClean="0"/>
          </a:p>
          <a:p>
            <a:r>
              <a:rPr lang="en-IN" dirty="0" smtClean="0"/>
              <a:t>D = (abs(D1)-abs(D2))&gt;=0;</a:t>
            </a:r>
          </a:p>
          <a:p>
            <a:endParaRPr lang="da-DK" dirty="0" smtClean="0"/>
          </a:p>
          <a:p>
            <a:r>
              <a:rPr lang="da-DK" dirty="0" smtClean="0"/>
              <a:t>D = D.*D1 + (~D).*D2;</a:t>
            </a:r>
          </a:p>
        </p:txBody>
      </p:sp>
    </p:spTree>
    <p:extLst>
      <p:ext uri="{BB962C8B-B14F-4D97-AF65-F5344CB8AC3E}">
        <p14:creationId xmlns:p14="http://schemas.microsoft.com/office/powerpoint/2010/main" val="20469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81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FUNCTIONS USED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43000"/>
            <a:ext cx="76962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900" dirty="0" err="1" smtClean="0">
                <a:latin typeface="Times New Roman"/>
                <a:cs typeface="Times New Roman"/>
              </a:rPr>
              <a:t>imread</a:t>
            </a:r>
            <a:r>
              <a:rPr lang="en-IN" sz="1900" dirty="0" smtClean="0">
                <a:latin typeface="Times New Roman"/>
                <a:cs typeface="Times New Roman"/>
              </a:rPr>
              <a:t>:-</a:t>
            </a:r>
          </a:p>
          <a:p>
            <a:r>
              <a:rPr lang="en-IN" sz="1900" dirty="0">
                <a:latin typeface="Times New Roman"/>
                <a:cs typeface="Times New Roman"/>
              </a:rPr>
              <a:t> </a:t>
            </a:r>
            <a:r>
              <a:rPr lang="en-IN" sz="1900" dirty="0" smtClean="0">
                <a:latin typeface="Times New Roman"/>
                <a:cs typeface="Times New Roman"/>
              </a:rPr>
              <a:t>   </a:t>
            </a:r>
            <a:r>
              <a:rPr lang="en-IN" sz="1900" dirty="0" smtClean="0">
                <a:latin typeface="Times New Roman"/>
                <a:cs typeface="Times New Roman"/>
              </a:rPr>
              <a:t>Read </a:t>
            </a:r>
            <a:r>
              <a:rPr lang="en-IN" sz="1900" dirty="0" smtClean="0">
                <a:latin typeface="Times New Roman"/>
                <a:cs typeface="Times New Roman"/>
              </a:rPr>
              <a:t>image from graphics file</a:t>
            </a:r>
          </a:p>
          <a:p>
            <a:r>
              <a:rPr lang="en-IN" sz="1900" dirty="0" smtClean="0">
                <a:latin typeface="Times New Roman"/>
                <a:cs typeface="Times New Roman"/>
              </a:rPr>
              <a:t>    </a:t>
            </a:r>
            <a:r>
              <a:rPr lang="en-IN" sz="1900" dirty="0" err="1" smtClean="0">
                <a:latin typeface="Times New Roman"/>
                <a:cs typeface="Times New Roman"/>
              </a:rPr>
              <a:t>ex:A</a:t>
            </a:r>
            <a:r>
              <a:rPr lang="en-IN" sz="1900" dirty="0" smtClean="0">
                <a:latin typeface="Times New Roman"/>
                <a:cs typeface="Times New Roman"/>
              </a:rPr>
              <a:t> = </a:t>
            </a:r>
            <a:r>
              <a:rPr lang="en-IN" sz="1900" dirty="0" err="1" smtClean="0">
                <a:latin typeface="Times New Roman"/>
                <a:cs typeface="Times New Roman"/>
              </a:rPr>
              <a:t>imread</a:t>
            </a:r>
            <a:r>
              <a:rPr lang="en-IN" sz="1900" dirty="0" smtClean="0">
                <a:latin typeface="Times New Roman"/>
                <a:cs typeface="Times New Roman"/>
              </a:rPr>
              <a:t>(filename)</a:t>
            </a:r>
          </a:p>
          <a:p>
            <a:pPr>
              <a:buFont typeface="Wingdings" pitchFamily="2" charset="2"/>
              <a:buChar char="ü"/>
            </a:pPr>
            <a:endParaRPr lang="en-US" sz="1900" dirty="0" smtClean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ü"/>
            </a:pPr>
            <a:r>
              <a:rPr lang="en-IN" dirty="0" err="1" smtClean="0">
                <a:latin typeface="Times New Roman"/>
                <a:cs typeface="Times New Roman"/>
              </a:rPr>
              <a:t>Imshow</a:t>
            </a:r>
            <a:r>
              <a:rPr lang="en-IN" dirty="0" smtClean="0">
                <a:latin typeface="Times New Roman"/>
                <a:cs typeface="Times New Roman"/>
              </a:rPr>
              <a:t>(I):-</a:t>
            </a:r>
            <a:endParaRPr lang="en-IN" dirty="0" smtClean="0">
              <a:latin typeface="Times New Roman"/>
              <a:cs typeface="Times New Roman"/>
            </a:endParaRPr>
          </a:p>
          <a:p>
            <a:r>
              <a:rPr lang="en-IN" dirty="0" smtClean="0">
                <a:latin typeface="Times New Roman"/>
                <a:cs typeface="Times New Roman"/>
              </a:rPr>
              <a:t>    </a:t>
            </a:r>
            <a:r>
              <a:rPr lang="en-IN" dirty="0">
                <a:latin typeface="Times New Roman"/>
                <a:cs typeface="Times New Roman"/>
              </a:rPr>
              <a:t>D</a:t>
            </a:r>
            <a:r>
              <a:rPr lang="en-IN" dirty="0" smtClean="0">
                <a:latin typeface="Times New Roman"/>
                <a:cs typeface="Times New Roman"/>
              </a:rPr>
              <a:t>isplays </a:t>
            </a:r>
            <a:r>
              <a:rPr lang="en-IN" dirty="0" smtClean="0">
                <a:latin typeface="Times New Roman"/>
                <a:cs typeface="Times New Roman"/>
              </a:rPr>
              <a:t>image I in a figure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latin typeface="Times New Roman"/>
                <a:cs typeface="Times New Roman"/>
              </a:rPr>
              <a:t>subplot</a:t>
            </a:r>
            <a:r>
              <a:rPr lang="en-IN" dirty="0" smtClean="0">
                <a:latin typeface="Times New Roman"/>
                <a:cs typeface="Times New Roman"/>
              </a:rPr>
              <a:t>:-</a:t>
            </a:r>
          </a:p>
          <a:p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dirty="0" smtClean="0">
                <a:latin typeface="Times New Roman"/>
                <a:cs typeface="Times New Roman"/>
              </a:rPr>
              <a:t>   </a:t>
            </a:r>
            <a:r>
              <a:rPr lang="en-IN" dirty="0" smtClean="0">
                <a:latin typeface="Times New Roman"/>
                <a:cs typeface="Times New Roman"/>
              </a:rPr>
              <a:t>Create </a:t>
            </a:r>
            <a:r>
              <a:rPr lang="en-IN" dirty="0" smtClean="0">
                <a:latin typeface="Times New Roman"/>
                <a:cs typeface="Times New Roman"/>
              </a:rPr>
              <a:t>axes in tiled positions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    ex: subplot(</a:t>
            </a:r>
            <a:r>
              <a:rPr lang="en-IN" dirty="0" err="1" smtClean="0">
                <a:latin typeface="Times New Roman"/>
                <a:cs typeface="Times New Roman"/>
              </a:rPr>
              <a:t>m,n,p</a:t>
            </a:r>
            <a:r>
              <a:rPr lang="en-IN" dirty="0" smtClean="0">
                <a:latin typeface="Times New Roman"/>
                <a:cs typeface="Times New Roman"/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latin typeface="Times New Roman"/>
                <a:cs typeface="Times New Roman"/>
              </a:rPr>
              <a:t>swt2</a:t>
            </a:r>
            <a:r>
              <a:rPr lang="en-IN" dirty="0" smtClean="0">
                <a:latin typeface="Times New Roman"/>
                <a:cs typeface="Times New Roman"/>
              </a:rPr>
              <a:t>:-</a:t>
            </a:r>
          </a:p>
          <a:p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dirty="0" smtClean="0">
                <a:latin typeface="Times New Roman"/>
                <a:cs typeface="Times New Roman"/>
              </a:rPr>
              <a:t>   </a:t>
            </a:r>
            <a:r>
              <a:rPr lang="en-IN" dirty="0" smtClean="0">
                <a:latin typeface="Times New Roman"/>
                <a:cs typeface="Times New Roman"/>
              </a:rPr>
              <a:t>Discrete </a:t>
            </a:r>
            <a:r>
              <a:rPr lang="en-IN" dirty="0" smtClean="0">
                <a:latin typeface="Times New Roman"/>
                <a:cs typeface="Times New Roman"/>
              </a:rPr>
              <a:t>stationary wavelet transform 2-D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    </a:t>
            </a:r>
            <a:r>
              <a:rPr lang="en-IN" dirty="0" err="1" smtClean="0">
                <a:latin typeface="Times New Roman"/>
                <a:cs typeface="Times New Roman"/>
              </a:rPr>
              <a:t>ex:SWC</a:t>
            </a:r>
            <a:r>
              <a:rPr lang="en-IN" dirty="0" smtClean="0">
                <a:latin typeface="Times New Roman"/>
                <a:cs typeface="Times New Roman"/>
              </a:rPr>
              <a:t> = swt2(</a:t>
            </a:r>
            <a:r>
              <a:rPr lang="en-IN" dirty="0" err="1" smtClean="0">
                <a:latin typeface="Times New Roman"/>
                <a:cs typeface="Times New Roman"/>
              </a:rPr>
              <a:t>X,N,'wname</a:t>
            </a:r>
            <a:r>
              <a:rPr lang="en-IN" dirty="0" smtClean="0">
                <a:latin typeface="Times New Roman"/>
                <a:cs typeface="Times New Roman"/>
              </a:rPr>
              <a:t>') or [A,H,V,D] = swt2(</a:t>
            </a:r>
            <a:r>
              <a:rPr lang="en-IN" dirty="0" err="1" smtClean="0">
                <a:latin typeface="Times New Roman"/>
                <a:cs typeface="Times New Roman"/>
              </a:rPr>
              <a:t>X,N,'wname</a:t>
            </a:r>
            <a:r>
              <a:rPr lang="en-IN" dirty="0" smtClean="0">
                <a:latin typeface="Times New Roman"/>
                <a:cs typeface="Times New Roman"/>
              </a:rPr>
              <a:t>') 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    compute the stationary wavelet decomposition of the matrix X at level N, using                 </a:t>
            </a:r>
            <a:r>
              <a:rPr lang="en-IN" dirty="0" smtClean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lang="en-IN" dirty="0" smtClean="0">
                <a:latin typeface="Times New Roman"/>
                <a:cs typeface="Times New Roman"/>
              </a:rPr>
              <a:t>   '</a:t>
            </a:r>
            <a:r>
              <a:rPr lang="en-IN" dirty="0" err="1" smtClean="0">
                <a:latin typeface="Times New Roman"/>
                <a:cs typeface="Times New Roman"/>
              </a:rPr>
              <a:t>wname</a:t>
            </a:r>
            <a:r>
              <a:rPr lang="en-IN" dirty="0" smtClean="0">
                <a:latin typeface="Times New Roman"/>
                <a:cs typeface="Times New Roman"/>
              </a:rPr>
              <a:t>'.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29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52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FUNCTIONS USED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143000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iswt2:-Inverse discrete stationary wavelet transform 2-D.</a:t>
            </a:r>
          </a:p>
          <a:p>
            <a:pPr marL="285750" indent="-285750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ex: X = iswt2(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SWC,'wname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') or X = iswt2(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A,H,V,D,wname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abs:-Absolute value and complex magnitude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3" name="Picture 5" descr="C:\Users\Shivprasad\Desktop\Project Image Fusion\existing state code\aeroplane\Camp_V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3429000" cy="2571750"/>
          </a:xfrm>
          <a:prstGeom prst="rect">
            <a:avLst/>
          </a:prstGeom>
          <a:noFill/>
        </p:spPr>
      </p:pic>
      <p:pic>
        <p:nvPicPr>
          <p:cNvPr id="10" name="Picture 4" descr="C:\Users\Shivprasad\Desktop\Project Image Fusion\existing state code\aeroplane\Camp_I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209800"/>
            <a:ext cx="3429000" cy="25717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371600" y="16764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Visible Image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1676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 Image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4572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INPUT IMAGES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sz="4000" b="1" dirty="0" smtClean="0">
                <a:latin typeface="Times New Roman"/>
                <a:cs typeface="Times New Roman"/>
              </a:rPr>
              <a:t>Output</a:t>
            </a:r>
          </a:p>
        </p:txBody>
      </p:sp>
      <p:pic>
        <p:nvPicPr>
          <p:cNvPr id="10" name="Picture 6" descr="C:\Users\Shivprasad\Desktop\Project Image Fusion\output-1 review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9622" y="1077843"/>
            <a:ext cx="6235678" cy="4702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22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330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Gothic Std B</vt:lpstr>
      <vt:lpstr>Arial</vt:lpstr>
      <vt:lpstr>Calibri</vt:lpstr>
      <vt:lpstr>Tekton Pro</vt:lpstr>
      <vt:lpstr>Times New Roman</vt:lpstr>
      <vt:lpstr>Wingdings</vt:lpstr>
      <vt:lpstr>Office Theme</vt:lpstr>
      <vt:lpstr>cv</vt:lpstr>
      <vt:lpstr>Contents</vt:lpstr>
      <vt:lpstr>cv</vt:lpstr>
      <vt:lpstr>cv</vt:lpstr>
      <vt:lpstr>cv</vt:lpstr>
      <vt:lpstr>cv</vt:lpstr>
      <vt:lpstr>cv</vt:lpstr>
      <vt:lpstr>PowerPoint Presentation</vt:lpstr>
      <vt:lpstr>cv</vt:lpstr>
      <vt:lpstr>cv</vt:lpstr>
    </vt:vector>
  </TitlesOfParts>
  <Company>DSCE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Tanish Sugnani</cp:lastModifiedBy>
  <cp:revision>102</cp:revision>
  <dcterms:created xsi:type="dcterms:W3CDTF">2013-03-22T06:20:01Z</dcterms:created>
  <dcterms:modified xsi:type="dcterms:W3CDTF">2017-03-14T05:31:13Z</dcterms:modified>
</cp:coreProperties>
</file>