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26"/>
  </p:notesMasterIdLst>
  <p:sldIdLst>
    <p:sldId id="279" r:id="rId5"/>
    <p:sldId id="282" r:id="rId6"/>
    <p:sldId id="311" r:id="rId7"/>
    <p:sldId id="287" r:id="rId8"/>
    <p:sldId id="284" r:id="rId9"/>
    <p:sldId id="314" r:id="rId10"/>
    <p:sldId id="283" r:id="rId11"/>
    <p:sldId id="293" r:id="rId12"/>
    <p:sldId id="312" r:id="rId13"/>
    <p:sldId id="302" r:id="rId14"/>
    <p:sldId id="297" r:id="rId15"/>
    <p:sldId id="296" r:id="rId16"/>
    <p:sldId id="299" r:id="rId17"/>
    <p:sldId id="298" r:id="rId18"/>
    <p:sldId id="300" r:id="rId19"/>
    <p:sldId id="301" r:id="rId20"/>
    <p:sldId id="303" r:id="rId21"/>
    <p:sldId id="308" r:id="rId22"/>
    <p:sldId id="313" r:id="rId23"/>
    <p:sldId id="309" r:id="rId24"/>
    <p:sldId id="31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5597BC-DC1B-46CE-9051-255D24C13656}">
          <p14:sldIdLst>
            <p14:sldId id="279"/>
            <p14:sldId id="282"/>
            <p14:sldId id="311"/>
            <p14:sldId id="287"/>
            <p14:sldId id="284"/>
            <p14:sldId id="314"/>
            <p14:sldId id="283"/>
            <p14:sldId id="293"/>
            <p14:sldId id="312"/>
            <p14:sldId id="302"/>
            <p14:sldId id="297"/>
            <p14:sldId id="296"/>
            <p14:sldId id="299"/>
            <p14:sldId id="298"/>
            <p14:sldId id="300"/>
            <p14:sldId id="301"/>
            <p14:sldId id="303"/>
            <p14:sldId id="308"/>
            <p14:sldId id="313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6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4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4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1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7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0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3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91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4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4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6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8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5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7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29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ack-and-brown-wooden-thank-you-signage-on-top-of-brown-table-wallpaper-zcwkf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607F80-ACB9-EB4A-E48E-F6EA99471482}"/>
              </a:ext>
            </a:extLst>
          </p:cNvPr>
          <p:cNvSpPr txBox="1"/>
          <p:nvPr/>
        </p:nvSpPr>
        <p:spPr>
          <a:xfrm>
            <a:off x="4006705" y="2094634"/>
            <a:ext cx="418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Rent A Place</a:t>
            </a:r>
            <a:endParaRPr lang="en-IN" sz="5400" u="sng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BA9049A-3A40-8B4D-DD0A-05ADA8EB2C87}"/>
              </a:ext>
            </a:extLst>
          </p:cNvPr>
          <p:cNvSpPr txBox="1"/>
          <p:nvPr/>
        </p:nvSpPr>
        <p:spPr>
          <a:xfrm>
            <a:off x="915456" y="4965823"/>
            <a:ext cx="4105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Sitka Heading" pitchFamily="2" charset="0"/>
              </a:rPr>
              <a:t>Under the Esteemed Guidance of :</a:t>
            </a:r>
          </a:p>
          <a:p>
            <a:pPr algn="ctr">
              <a:lnSpc>
                <a:spcPct val="150000"/>
              </a:lnSpc>
            </a:pPr>
            <a:r>
              <a:rPr lang="en-US" sz="2000" b="1" u="sng" dirty="0" smtClean="0">
                <a:latin typeface="Sitka Heading" pitchFamily="2" charset="0"/>
              </a:rPr>
              <a:t>Mr. </a:t>
            </a:r>
            <a:r>
              <a:rPr lang="en-US" sz="2000" b="1" u="sng" dirty="0" err="1" smtClean="0">
                <a:latin typeface="Sitka Heading" pitchFamily="2" charset="0"/>
              </a:rPr>
              <a:t>Shadab</a:t>
            </a:r>
            <a:r>
              <a:rPr lang="en-US" sz="2000" b="1" u="sng" dirty="0" smtClean="0">
                <a:latin typeface="Sitka Heading" pitchFamily="2" charset="0"/>
              </a:rPr>
              <a:t> Ahmad Khan</a:t>
            </a:r>
            <a:endParaRPr lang="en-IN" sz="2000" b="1" u="sng" dirty="0">
              <a:latin typeface="Sitka Heading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C258CC-4471-A157-0EB0-A4F619A600A6}"/>
              </a:ext>
            </a:extLst>
          </p:cNvPr>
          <p:cNvSpPr txBox="1"/>
          <p:nvPr/>
        </p:nvSpPr>
        <p:spPr>
          <a:xfrm>
            <a:off x="4634019" y="3344282"/>
            <a:ext cx="2733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Batch No : C4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Palatino Linotype" panose="02040502050505030304" pitchFamily="18" charset="0"/>
              </a:rPr>
              <a:t>  Group     : G13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DD0EEB3-D56C-3F05-08DC-7F215E48F346}"/>
              </a:ext>
            </a:extLst>
          </p:cNvPr>
          <p:cNvSpPr txBox="1"/>
          <p:nvPr/>
        </p:nvSpPr>
        <p:spPr>
          <a:xfrm>
            <a:off x="8603702" y="4160533"/>
            <a:ext cx="3163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>
                <a:latin typeface="Palatino Linotype" panose="02040502050505030304" pitchFamily="18" charset="0"/>
              </a:rPr>
              <a:t>Presentation by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itka Display Semibold" pitchFamily="2" charset="0"/>
              </a:rPr>
              <a:t>Shivesh </a:t>
            </a:r>
            <a:r>
              <a:rPr lang="en-US" dirty="0" err="1" smtClean="0">
                <a:latin typeface="Sitka Display Semibold" pitchFamily="2" charset="0"/>
              </a:rPr>
              <a:t>Pratap</a:t>
            </a:r>
            <a:r>
              <a:rPr lang="en-US" dirty="0" smtClean="0">
                <a:latin typeface="Sitka Display Semibold" pitchFamily="2" charset="0"/>
              </a:rPr>
              <a:t> Mall</a:t>
            </a:r>
            <a:endParaRPr lang="en-US" dirty="0">
              <a:latin typeface="Sitka Displ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itka Display Semibold" pitchFamily="2" charset="0"/>
              </a:rPr>
              <a:t>Tharun</a:t>
            </a:r>
            <a:r>
              <a:rPr lang="en-US" dirty="0" smtClean="0">
                <a:latin typeface="Sitka Display Semibold" pitchFamily="2" charset="0"/>
              </a:rPr>
              <a:t> </a:t>
            </a:r>
            <a:r>
              <a:rPr lang="en-US" dirty="0" err="1" smtClean="0">
                <a:latin typeface="Sitka Display Semibold" pitchFamily="2" charset="0"/>
              </a:rPr>
              <a:t>Karanam</a:t>
            </a:r>
            <a:endParaRPr lang="en-US" dirty="0">
              <a:latin typeface="Sitka Displ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itka Display Semibold" pitchFamily="2" charset="0"/>
              </a:rPr>
              <a:t>Ajay </a:t>
            </a:r>
            <a:r>
              <a:rPr lang="en-US" dirty="0" err="1" smtClean="0">
                <a:latin typeface="Sitka Display Semibold" pitchFamily="2" charset="0"/>
              </a:rPr>
              <a:t>Ganapathi</a:t>
            </a:r>
            <a:r>
              <a:rPr lang="en-US" dirty="0" smtClean="0">
                <a:latin typeface="Sitka Display Semibold" pitchFamily="2" charset="0"/>
              </a:rPr>
              <a:t> Viswanadha </a:t>
            </a:r>
            <a:r>
              <a:rPr lang="en-US" dirty="0" err="1" smtClean="0">
                <a:latin typeface="Sitka Display Semibold" pitchFamily="2" charset="0"/>
              </a:rPr>
              <a:t>Raju</a:t>
            </a:r>
            <a:r>
              <a:rPr lang="en-US" dirty="0" smtClean="0">
                <a:latin typeface="Sitka Display Semibold" pitchFamily="2" charset="0"/>
              </a:rPr>
              <a:t> </a:t>
            </a:r>
            <a:r>
              <a:rPr lang="en-US" dirty="0" err="1" smtClean="0">
                <a:latin typeface="Sitka Display Semibold" pitchFamily="2" charset="0"/>
              </a:rPr>
              <a:t>Gunturi</a:t>
            </a:r>
            <a:endParaRPr lang="en-US" dirty="0">
              <a:latin typeface="Sitka Displ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itka Display Semibold" pitchFamily="2" charset="0"/>
              </a:rPr>
              <a:t>Tutike</a:t>
            </a:r>
            <a:r>
              <a:rPr lang="en-US" dirty="0" smtClean="0">
                <a:latin typeface="Sitka Display Semibold" pitchFamily="2" charset="0"/>
              </a:rPr>
              <a:t> Naga </a:t>
            </a:r>
            <a:r>
              <a:rPr lang="en-US" dirty="0" err="1" smtClean="0">
                <a:latin typeface="Sitka Display Semibold" pitchFamily="2" charset="0"/>
              </a:rPr>
              <a:t>Venkata</a:t>
            </a:r>
            <a:r>
              <a:rPr lang="en-US" dirty="0" smtClean="0">
                <a:latin typeface="Sitka Display Semibold" pitchFamily="2" charset="0"/>
              </a:rPr>
              <a:t> Siva  </a:t>
            </a:r>
            <a:r>
              <a:rPr lang="en-US" dirty="0" err="1" smtClean="0">
                <a:latin typeface="Sitka Display Semibold" pitchFamily="2" charset="0"/>
              </a:rPr>
              <a:t>Sai</a:t>
            </a:r>
            <a:r>
              <a:rPr lang="en-US" dirty="0" smtClean="0">
                <a:latin typeface="Sitka Display Semibold" pitchFamily="2" charset="0"/>
              </a:rPr>
              <a:t> </a:t>
            </a:r>
            <a:r>
              <a:rPr lang="en-US" dirty="0" err="1" smtClean="0">
                <a:latin typeface="Sitka Display Semibold" pitchFamily="2" charset="0"/>
              </a:rPr>
              <a:t>Pratap</a:t>
            </a:r>
            <a:endParaRPr lang="en-US" dirty="0">
              <a:latin typeface="Sitka Displ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itka Display Semibold" pitchFamily="2" charset="0"/>
              </a:rPr>
              <a:t>Mouli</a:t>
            </a:r>
            <a:r>
              <a:rPr lang="en-US" dirty="0" smtClean="0">
                <a:latin typeface="Sitka Display Semibold" pitchFamily="2" charset="0"/>
              </a:rPr>
              <a:t> </a:t>
            </a:r>
            <a:r>
              <a:rPr lang="en-US" dirty="0" err="1" smtClean="0">
                <a:latin typeface="Sitka Display Semibold" pitchFamily="2" charset="0"/>
              </a:rPr>
              <a:t>Palla</a:t>
            </a:r>
            <a:endParaRPr lang="en-IN" dirty="0">
              <a:latin typeface="Sitka Display Semibold" pitchFamily="2" charset="0"/>
            </a:endParaRPr>
          </a:p>
        </p:txBody>
      </p:sp>
      <p:pic>
        <p:nvPicPr>
          <p:cNvPr id="1030" name="Picture 6" descr="Great Learning's new logo reinforces the brand's 'Power Ahead' positioning">
            <a:extLst>
              <a:ext uri="{FF2B5EF4-FFF2-40B4-BE49-F238E27FC236}">
                <a16:creationId xmlns="" xmlns:a16="http://schemas.microsoft.com/office/drawing/2014/main" id="{5A4825E4-7C0A-337D-87FB-6F03D40CA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1" y="196833"/>
            <a:ext cx="3067817" cy="142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12">
            <a:extLst>
              <a:ext uri="{FF2B5EF4-FFF2-40B4-BE49-F238E27FC236}">
                <a16:creationId xmlns="" xmlns:a16="http://schemas.microsoft.com/office/drawing/2014/main" id="{9DBA5862-92E4-55F4-3D29-3FA173DB3C93}"/>
              </a:ext>
            </a:extLst>
          </p:cNvPr>
          <p:cNvSpPr/>
          <p:nvPr/>
        </p:nvSpPr>
        <p:spPr>
          <a:xfrm>
            <a:off x="9403976" y="169686"/>
            <a:ext cx="2583723" cy="1309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FBF994-21A3-4924-7AD1-EB460D8D16A1}"/>
              </a:ext>
            </a:extLst>
          </p:cNvPr>
          <p:cNvSpPr txBox="1"/>
          <p:nvPr/>
        </p:nvSpPr>
        <p:spPr>
          <a:xfrm>
            <a:off x="4186666" y="767358"/>
            <a:ext cx="4025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Capstone Project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0E19053-8D25-82E5-CB42-3DF8A2C0B812}"/>
              </a:ext>
            </a:extLst>
          </p:cNvPr>
          <p:cNvSpPr txBox="1"/>
          <p:nvPr/>
        </p:nvSpPr>
        <p:spPr>
          <a:xfrm>
            <a:off x="3389417" y="181214"/>
            <a:ext cx="609452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Sitka Small Semibold" pitchFamily="2" charset="0"/>
              </a:rPr>
              <a:t>Property View</a:t>
            </a:r>
            <a:endParaRPr lang="en-IN" sz="2400" dirty="0">
              <a:latin typeface="Sitka Small Semibold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963115"/>
            <a:ext cx="11613585" cy="566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4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A36C6AA-8C2E-BD9C-7A2C-6DA5B3355994}"/>
              </a:ext>
            </a:extLst>
          </p:cNvPr>
          <p:cNvSpPr txBox="1"/>
          <p:nvPr/>
        </p:nvSpPr>
        <p:spPr>
          <a:xfrm>
            <a:off x="3010640" y="238242"/>
            <a:ext cx="609452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Sitka Small Semibold" pitchFamily="2" charset="0"/>
              </a:rPr>
              <a:t>Owner Dashboard</a:t>
            </a:r>
            <a:endParaRPr lang="en-IN" sz="2400" dirty="0">
              <a:latin typeface="Sitka Small Semibold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002531"/>
            <a:ext cx="11704320" cy="51752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887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20A0AD-1042-B6A5-FCC1-91E27A7ED4B2}"/>
              </a:ext>
            </a:extLst>
          </p:cNvPr>
          <p:cNvSpPr txBox="1"/>
          <p:nvPr/>
        </p:nvSpPr>
        <p:spPr>
          <a:xfrm>
            <a:off x="3014449" y="122163"/>
            <a:ext cx="609452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Sitka Small Semibold" pitchFamily="2" charset="0"/>
              </a:rPr>
              <a:t>Add New Property</a:t>
            </a:r>
            <a:endParaRPr lang="en-IN" sz="2400" dirty="0">
              <a:latin typeface="Sitka Small Semibold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" y="748398"/>
            <a:ext cx="11376659" cy="5558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4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64D5019-E4B0-1D49-F193-AE2390D96B40}"/>
              </a:ext>
            </a:extLst>
          </p:cNvPr>
          <p:cNvSpPr txBox="1"/>
          <p:nvPr/>
        </p:nvSpPr>
        <p:spPr>
          <a:xfrm>
            <a:off x="2913735" y="244954"/>
            <a:ext cx="609452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latin typeface="Sitka Small Semibold" pitchFamily="2" charset="0"/>
              </a:rPr>
              <a:t>Property</a:t>
            </a:r>
            <a:r>
              <a:rPr lang="en-IN" sz="1800" dirty="0" smtClean="0">
                <a:latin typeface="Sitka Small Semibold" pitchFamily="2" charset="0"/>
              </a:rPr>
              <a:t> </a:t>
            </a:r>
            <a:r>
              <a:rPr lang="en-IN" sz="2400" dirty="0" smtClean="0">
                <a:latin typeface="Sitka Small Semibold" pitchFamily="2" charset="0"/>
              </a:rPr>
              <a:t>Search</a:t>
            </a:r>
            <a:endParaRPr lang="en-IN" sz="1800" dirty="0">
              <a:latin typeface="Sitka Small Semibold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51211"/>
            <a:ext cx="10927080" cy="5274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39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B10642-5222-92B8-87D4-8F323EBB5470}"/>
              </a:ext>
            </a:extLst>
          </p:cNvPr>
          <p:cNvSpPr txBox="1"/>
          <p:nvPr/>
        </p:nvSpPr>
        <p:spPr>
          <a:xfrm>
            <a:off x="3022352" y="379666"/>
            <a:ext cx="609452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latin typeface="Sitka Small Semibold" pitchFamily="2" charset="0"/>
              </a:rPr>
              <a:t>Owner Messaging</a:t>
            </a:r>
            <a:endParaRPr lang="en-IN" sz="2400" dirty="0">
              <a:latin typeface="Sitka Small Semibold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6" y="1158240"/>
            <a:ext cx="11650413" cy="4459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613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3C27008-9B80-A9D0-44BB-76266ACAF4D5}"/>
              </a:ext>
            </a:extLst>
          </p:cNvPr>
          <p:cNvSpPr txBox="1"/>
          <p:nvPr/>
        </p:nvSpPr>
        <p:spPr>
          <a:xfrm>
            <a:off x="3338880" y="370018"/>
            <a:ext cx="609452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latin typeface="Sitka Small Semibold" pitchFamily="2" charset="0"/>
              </a:rPr>
              <a:t>User Messaging</a:t>
            </a:r>
            <a:endParaRPr lang="en-IN" sz="2400" dirty="0">
              <a:latin typeface="Sitka Small Semibold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05939"/>
            <a:ext cx="11143977" cy="2725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367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D3E899-E042-3125-866B-4B520C8EE730}"/>
              </a:ext>
            </a:extLst>
          </p:cNvPr>
          <p:cNvSpPr txBox="1"/>
          <p:nvPr/>
        </p:nvSpPr>
        <p:spPr>
          <a:xfrm>
            <a:off x="3036858" y="416021"/>
            <a:ext cx="609452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latin typeface="Sitka Small Semibold" pitchFamily="2" charset="0"/>
              </a:rPr>
              <a:t>Email  </a:t>
            </a:r>
            <a:endParaRPr lang="en-IN" sz="2400" dirty="0">
              <a:latin typeface="Sitka Small Semibold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6" y="1099558"/>
            <a:ext cx="11880484" cy="4828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980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6815412-699B-A1A6-893C-491F91867AFD}"/>
              </a:ext>
            </a:extLst>
          </p:cNvPr>
          <p:cNvSpPr txBox="1"/>
          <p:nvPr/>
        </p:nvSpPr>
        <p:spPr>
          <a:xfrm>
            <a:off x="3284219" y="177606"/>
            <a:ext cx="60945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 smtClean="0">
                <a:latin typeface="Sitka Small Semibold" pitchFamily="2" charset="0"/>
              </a:rPr>
              <a:t>Backend API Call: Get Properties of Owner</a:t>
            </a:r>
            <a:endParaRPr lang="en-IN" sz="1800" dirty="0">
              <a:latin typeface="Sitka Small Semibold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776557"/>
            <a:ext cx="11757660" cy="5397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379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149224-5313-E51A-6D10-D8D01D651660}"/>
              </a:ext>
            </a:extLst>
          </p:cNvPr>
          <p:cNvSpPr txBox="1"/>
          <p:nvPr/>
        </p:nvSpPr>
        <p:spPr>
          <a:xfrm>
            <a:off x="3003821" y="834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Sitka Small Semibold" pitchFamily="2" charset="0"/>
              </a:rPr>
              <a:t>Backend API </a:t>
            </a:r>
            <a:r>
              <a:rPr lang="en-IN" dirty="0" smtClean="0">
                <a:latin typeface="Sitka Small Semibold" pitchFamily="2" charset="0"/>
              </a:rPr>
              <a:t>Call: Get Property by PID</a:t>
            </a:r>
            <a:endParaRPr lang="en-IN" dirty="0">
              <a:latin typeface="Sitka Small Semibold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2" y="544211"/>
            <a:ext cx="11733198" cy="5408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948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149224-5313-E51A-6D10-D8D01D651660}"/>
              </a:ext>
            </a:extLst>
          </p:cNvPr>
          <p:cNvSpPr txBox="1"/>
          <p:nvPr/>
        </p:nvSpPr>
        <p:spPr>
          <a:xfrm>
            <a:off x="1750648" y="131336"/>
            <a:ext cx="870594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000" dirty="0">
                <a:latin typeface="Sitka Small Semibold" pitchFamily="2" charset="0"/>
              </a:rPr>
              <a:t>Backend API </a:t>
            </a:r>
            <a:r>
              <a:rPr lang="en-IN" sz="2000" dirty="0" smtClean="0">
                <a:latin typeface="Sitka Small Semibold" pitchFamily="2" charset="0"/>
              </a:rPr>
              <a:t>Call</a:t>
            </a:r>
            <a:r>
              <a:rPr lang="en-IN" dirty="0" smtClean="0">
                <a:latin typeface="Sitka Small Semibold" pitchFamily="2" charset="0"/>
              </a:rPr>
              <a:t> </a:t>
            </a:r>
            <a:r>
              <a:rPr lang="en-IN" sz="2000" dirty="0" smtClean="0">
                <a:latin typeface="Sitka Small Semibold" pitchFamily="2" charset="0"/>
              </a:rPr>
              <a:t>: Search based on Check-in &amp; Check-out Date</a:t>
            </a:r>
            <a:endParaRPr lang="en-IN" sz="2000" dirty="0">
              <a:latin typeface="Sitka Small Semibold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24555"/>
            <a:ext cx="11673840" cy="5339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24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650E31E-170F-3017-4492-F7AA216D4C5E}"/>
              </a:ext>
            </a:extLst>
          </p:cNvPr>
          <p:cNvSpPr txBox="1"/>
          <p:nvPr/>
        </p:nvSpPr>
        <p:spPr>
          <a:xfrm>
            <a:off x="498317" y="373165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Sitka Small Semibold" pitchFamily="2" charset="0"/>
              </a:rPr>
              <a:t>Functional Requirements:</a:t>
            </a:r>
            <a:endParaRPr lang="en-IN" sz="2400" b="1" u="sng" dirty="0">
              <a:latin typeface="Sitka Small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F68D39B-05E6-501C-76E0-170670B7913C}"/>
              </a:ext>
            </a:extLst>
          </p:cNvPr>
          <p:cNvSpPr txBox="1"/>
          <p:nvPr/>
        </p:nvSpPr>
        <p:spPr>
          <a:xfrm>
            <a:off x="581339" y="1009854"/>
            <a:ext cx="1512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User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Stories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64B45C-A664-B353-A969-9B6EB15EA894}"/>
              </a:ext>
            </a:extLst>
          </p:cNvPr>
          <p:cNvSpPr txBox="1"/>
          <p:nvPr/>
        </p:nvSpPr>
        <p:spPr>
          <a:xfrm>
            <a:off x="615565" y="1594905"/>
            <a:ext cx="9377265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 a user I should be able to login, Logout and Register into the application.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a user I should be able to see the top-rated properties in different categories.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a user I should be able to search property as per the different search criteria’s as: -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a. Check-in and check-out date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b. Place to visit 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c. Type of property like (flat, apartment, villas)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d. Features like pool, pool facing, beach, beach facing, garden, garden facing and many more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a user I should be able to see the selected properties in list or card view.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a user I should be able to see 4 to 5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pics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each property.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a user I should be able to reserve the property.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a user I should be able to send message on the application to the owner.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14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21E42F-6D29-757A-3D27-66937EA0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2" y="681316"/>
            <a:ext cx="10131425" cy="1456267"/>
          </a:xfrm>
        </p:spPr>
        <p:txBody>
          <a:bodyPr/>
          <a:lstStyle/>
          <a:p>
            <a:r>
              <a:rPr lang="en-US" u="sng" dirty="0"/>
              <a:t>Conclusion: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F4AAE8-6CB6-A9F3-9B37-5183BCC1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546846"/>
            <a:ext cx="11237259" cy="48319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We conclude that we have created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Rent A Place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 successfully with all the requirements mentioned in the given problem statement and we have successfully deployed our project in the Angular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Spring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0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BD6F9B7-4D42-184C-3B94-AD06B8BF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62125" y="552450"/>
            <a:ext cx="86677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650E31E-170F-3017-4492-F7AA216D4C5E}"/>
              </a:ext>
            </a:extLst>
          </p:cNvPr>
          <p:cNvSpPr txBox="1"/>
          <p:nvPr/>
        </p:nvSpPr>
        <p:spPr>
          <a:xfrm>
            <a:off x="498317" y="373165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Sitka Small Semibold" pitchFamily="2" charset="0"/>
              </a:rPr>
              <a:t>Functional Requirements:</a:t>
            </a:r>
            <a:endParaRPr lang="en-IN" sz="2400" b="1" u="sng" dirty="0">
              <a:latin typeface="Sitka Small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F68D39B-05E6-501C-76E0-170670B7913C}"/>
              </a:ext>
            </a:extLst>
          </p:cNvPr>
          <p:cNvSpPr txBox="1"/>
          <p:nvPr/>
        </p:nvSpPr>
        <p:spPr>
          <a:xfrm>
            <a:off x="581339" y="1009854"/>
            <a:ext cx="1774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Owner 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Stories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64B45C-A664-B353-A969-9B6EB15EA894}"/>
              </a:ext>
            </a:extLst>
          </p:cNvPr>
          <p:cNvSpPr txBox="1"/>
          <p:nvPr/>
        </p:nvSpPr>
        <p:spPr>
          <a:xfrm>
            <a:off x="615565" y="1810058"/>
            <a:ext cx="9377265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an Owner I should be able to login, Logout and Register into the application.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an Owner I should be able to add properties on the platform. Properties can be more than one.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an owner I should be able to update, delete and get the properties.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an owner I should be able to see the messages of the users.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an owner I should be able to reply on the messages.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an owner I should be able to get mail as soon as the user reserved a property.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an owner I should be able to conform to the reserved status.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1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5FE207D3-15AB-DCD7-A580-8B1D62F5EFE8}"/>
              </a:ext>
            </a:extLst>
          </p:cNvPr>
          <p:cNvCxnSpPr>
            <a:cxnSpLocks/>
          </p:cNvCxnSpPr>
          <p:nvPr/>
        </p:nvCxnSpPr>
        <p:spPr>
          <a:xfrm>
            <a:off x="5996956" y="601090"/>
            <a:ext cx="55968" cy="5759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F68921-30CA-9015-F1E0-E4CDF6EAF860}"/>
              </a:ext>
            </a:extLst>
          </p:cNvPr>
          <p:cNvSpPr txBox="1"/>
          <p:nvPr/>
        </p:nvSpPr>
        <p:spPr>
          <a:xfrm>
            <a:off x="270588" y="601090"/>
            <a:ext cx="233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Functionality Of User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4310D43-4474-6B2F-0384-B043DC6E2471}"/>
              </a:ext>
            </a:extLst>
          </p:cNvPr>
          <p:cNvSpPr/>
          <p:nvPr/>
        </p:nvSpPr>
        <p:spPr>
          <a:xfrm>
            <a:off x="3316010" y="1328894"/>
            <a:ext cx="17056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F8D4D1A-AD26-2513-6C4D-4091CFF0A64A}"/>
              </a:ext>
            </a:extLst>
          </p:cNvPr>
          <p:cNvSpPr/>
          <p:nvPr/>
        </p:nvSpPr>
        <p:spPr>
          <a:xfrm>
            <a:off x="3289038" y="1950539"/>
            <a:ext cx="173262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BBC263C-ACAB-5012-0C42-A1AE10CD935D}"/>
              </a:ext>
            </a:extLst>
          </p:cNvPr>
          <p:cNvSpPr/>
          <p:nvPr/>
        </p:nvSpPr>
        <p:spPr>
          <a:xfrm>
            <a:off x="3300127" y="2580494"/>
            <a:ext cx="173262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earch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0BA81F9-03B8-F6F1-07C5-F7AFFF25D6F4}"/>
              </a:ext>
            </a:extLst>
          </p:cNvPr>
          <p:cNvSpPr/>
          <p:nvPr/>
        </p:nvSpPr>
        <p:spPr>
          <a:xfrm>
            <a:off x="3287773" y="3159963"/>
            <a:ext cx="1743454" cy="5213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Reserve Property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9DCB792-2693-E5E2-9496-B90D739E608B}"/>
              </a:ext>
            </a:extLst>
          </p:cNvPr>
          <p:cNvSpPr/>
          <p:nvPr/>
        </p:nvSpPr>
        <p:spPr>
          <a:xfrm>
            <a:off x="3289038" y="3811625"/>
            <a:ext cx="174218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Messaging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A7F433E-C79D-BEF5-9E63-59F47005047D}"/>
              </a:ext>
            </a:extLst>
          </p:cNvPr>
          <p:cNvSpPr/>
          <p:nvPr/>
        </p:nvSpPr>
        <p:spPr>
          <a:xfrm>
            <a:off x="3267665" y="4391975"/>
            <a:ext cx="176356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D5C7C13-861C-CA5C-622C-CB0062664A12}"/>
              </a:ext>
            </a:extLst>
          </p:cNvPr>
          <p:cNvSpPr/>
          <p:nvPr/>
        </p:nvSpPr>
        <p:spPr>
          <a:xfrm>
            <a:off x="3294714" y="4984063"/>
            <a:ext cx="174345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35D7627-008F-E1E0-391C-72AA59EAC04A}"/>
              </a:ext>
            </a:extLst>
          </p:cNvPr>
          <p:cNvSpPr/>
          <p:nvPr/>
        </p:nvSpPr>
        <p:spPr>
          <a:xfrm>
            <a:off x="452783" y="3244334"/>
            <a:ext cx="9144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F6955D7C-F847-2A2C-47AE-BCAF8F673E78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1367183" y="1513560"/>
            <a:ext cx="1948827" cy="191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46F542CE-6924-B2C0-7A34-77FDA5EAC5A5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1367183" y="2135205"/>
            <a:ext cx="1921855" cy="1293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FAA5F63E-8752-80E5-104D-D656A1311562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1367183" y="3429000"/>
            <a:ext cx="1900482" cy="1147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A017CDBA-8742-4F72-B9CC-95E33443DE1F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1367183" y="3429000"/>
            <a:ext cx="1921855" cy="567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A990E86E-3B25-AF6A-7278-1D655A907D74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1367183" y="3420638"/>
            <a:ext cx="1920590" cy="8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DDD7E178-AB47-ACAD-C42F-A9D988359783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1367183" y="2765160"/>
            <a:ext cx="1932944" cy="663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E11E7DA6-8BF4-F4AF-3797-72521CD32224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367183" y="3429000"/>
            <a:ext cx="1927531" cy="1739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3CA9D6E6-6DF3-D28F-E27D-89894DBF557A}"/>
              </a:ext>
            </a:extLst>
          </p:cNvPr>
          <p:cNvSpPr/>
          <p:nvPr/>
        </p:nvSpPr>
        <p:spPr>
          <a:xfrm>
            <a:off x="9493405" y="3561200"/>
            <a:ext cx="200054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Delete </a:t>
            </a:r>
            <a:r>
              <a:rPr lang="en-IN" dirty="0" smtClean="0"/>
              <a:t>Property</a:t>
            </a:r>
            <a:endParaRPr lang="en-IN" dirty="0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D2153C32-FD03-1C44-2567-881FEF34B9FA}"/>
              </a:ext>
            </a:extLst>
          </p:cNvPr>
          <p:cNvSpPr/>
          <p:nvPr/>
        </p:nvSpPr>
        <p:spPr>
          <a:xfrm>
            <a:off x="9493405" y="3006631"/>
            <a:ext cx="200054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Update Property</a:t>
            </a:r>
            <a:endParaRPr lang="en-IN" dirty="0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5410D69-E800-C551-59EC-AF041A11CD16}"/>
              </a:ext>
            </a:extLst>
          </p:cNvPr>
          <p:cNvSpPr/>
          <p:nvPr/>
        </p:nvSpPr>
        <p:spPr>
          <a:xfrm>
            <a:off x="9493405" y="4186301"/>
            <a:ext cx="200054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Conform Booking</a:t>
            </a:r>
            <a:endParaRPr lang="en-IN" dirty="0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D9161FE2-0F2A-844F-99F4-39008A836CE7}"/>
              </a:ext>
            </a:extLst>
          </p:cNvPr>
          <p:cNvSpPr/>
          <p:nvPr/>
        </p:nvSpPr>
        <p:spPr>
          <a:xfrm>
            <a:off x="9486278" y="1375875"/>
            <a:ext cx="200054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N" dirty="0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39ABBC40-68D1-2481-3FE7-3A58E0152F04}"/>
              </a:ext>
            </a:extLst>
          </p:cNvPr>
          <p:cNvSpPr/>
          <p:nvPr/>
        </p:nvSpPr>
        <p:spPr>
          <a:xfrm>
            <a:off x="9486278" y="1909942"/>
            <a:ext cx="200054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A336549E-DC30-7D48-8CCD-103964E641F2}"/>
              </a:ext>
            </a:extLst>
          </p:cNvPr>
          <p:cNvSpPr/>
          <p:nvPr/>
        </p:nvSpPr>
        <p:spPr>
          <a:xfrm>
            <a:off x="9486278" y="2444107"/>
            <a:ext cx="200054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Property</a:t>
            </a:r>
            <a:endParaRPr lang="en-IN" dirty="0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6BB1D18B-7DCD-DAE1-60C9-70E9594F25CA}"/>
              </a:ext>
            </a:extLst>
          </p:cNvPr>
          <p:cNvSpPr/>
          <p:nvPr/>
        </p:nvSpPr>
        <p:spPr>
          <a:xfrm>
            <a:off x="9486277" y="4747804"/>
            <a:ext cx="200054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Messaging</a:t>
            </a:r>
            <a:endParaRPr lang="en-IN" dirty="0"/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D72B47A9-4B71-80DD-7127-9CAEC1F6B9B8}"/>
              </a:ext>
            </a:extLst>
          </p:cNvPr>
          <p:cNvSpPr/>
          <p:nvPr/>
        </p:nvSpPr>
        <p:spPr>
          <a:xfrm>
            <a:off x="9493405" y="5353395"/>
            <a:ext cx="200054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N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8E792D32-9CF2-665A-FDBB-896064FEA3B6}"/>
              </a:ext>
            </a:extLst>
          </p:cNvPr>
          <p:cNvSpPr/>
          <p:nvPr/>
        </p:nvSpPr>
        <p:spPr>
          <a:xfrm>
            <a:off x="6428765" y="3264703"/>
            <a:ext cx="141355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  <a:endParaRPr lang="en-IN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7526D4B7-6A27-5834-7DAA-74EFBC1530CB}"/>
              </a:ext>
            </a:extLst>
          </p:cNvPr>
          <p:cNvCxnSpPr>
            <a:cxnSpLocks/>
            <a:stCxn id="88" idx="3"/>
            <a:endCxn id="82" idx="1"/>
          </p:cNvCxnSpPr>
          <p:nvPr/>
        </p:nvCxnSpPr>
        <p:spPr>
          <a:xfrm flipV="1">
            <a:off x="7842319" y="1560541"/>
            <a:ext cx="1643959" cy="1888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="" xmlns:a16="http://schemas.microsoft.com/office/drawing/2014/main" id="{5071D2A3-D770-9F3D-B03A-4938F3AEE7F7}"/>
              </a:ext>
            </a:extLst>
          </p:cNvPr>
          <p:cNvCxnSpPr>
            <a:cxnSpLocks/>
            <a:stCxn id="88" idx="3"/>
            <a:endCxn id="83" idx="1"/>
          </p:cNvCxnSpPr>
          <p:nvPr/>
        </p:nvCxnSpPr>
        <p:spPr>
          <a:xfrm flipV="1">
            <a:off x="7842319" y="2094608"/>
            <a:ext cx="1643959" cy="1354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AB29FC02-8BC3-3924-7BCB-FC96FDB06D81}"/>
              </a:ext>
            </a:extLst>
          </p:cNvPr>
          <p:cNvCxnSpPr>
            <a:cxnSpLocks/>
            <a:stCxn id="88" idx="3"/>
            <a:endCxn id="84" idx="1"/>
          </p:cNvCxnSpPr>
          <p:nvPr/>
        </p:nvCxnSpPr>
        <p:spPr>
          <a:xfrm flipV="1">
            <a:off x="7842319" y="2628773"/>
            <a:ext cx="1643959" cy="820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E4F84CB4-38A7-9D22-D261-2EEA45C825C9}"/>
              </a:ext>
            </a:extLst>
          </p:cNvPr>
          <p:cNvCxnSpPr>
            <a:cxnSpLocks/>
            <a:stCxn id="88" idx="3"/>
            <a:endCxn id="80" idx="1"/>
          </p:cNvCxnSpPr>
          <p:nvPr/>
        </p:nvCxnSpPr>
        <p:spPr>
          <a:xfrm flipV="1">
            <a:off x="7842319" y="3191297"/>
            <a:ext cx="1651086" cy="25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C19E60F4-A07F-89B1-9C85-D109D68F43EA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>
            <a:off x="7842319" y="3449369"/>
            <a:ext cx="1651086" cy="296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11DADCE-9CAB-97C2-3FFF-C62FB17A6B35}"/>
              </a:ext>
            </a:extLst>
          </p:cNvPr>
          <p:cNvCxnSpPr>
            <a:cxnSpLocks/>
            <a:stCxn id="88" idx="3"/>
            <a:endCxn id="81" idx="1"/>
          </p:cNvCxnSpPr>
          <p:nvPr/>
        </p:nvCxnSpPr>
        <p:spPr>
          <a:xfrm>
            <a:off x="7842319" y="3449369"/>
            <a:ext cx="1651086" cy="921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C03A55DA-4BBA-EF20-D374-AAD316AB3F5D}"/>
              </a:ext>
            </a:extLst>
          </p:cNvPr>
          <p:cNvCxnSpPr>
            <a:cxnSpLocks/>
            <a:stCxn id="88" idx="3"/>
            <a:endCxn id="86" idx="1"/>
          </p:cNvCxnSpPr>
          <p:nvPr/>
        </p:nvCxnSpPr>
        <p:spPr>
          <a:xfrm>
            <a:off x="7842319" y="3449369"/>
            <a:ext cx="1651086" cy="2088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="" xmlns:a16="http://schemas.microsoft.com/office/drawing/2014/main" id="{3C7949B8-3DA8-7325-AEFD-958A15CD5BE5}"/>
              </a:ext>
            </a:extLst>
          </p:cNvPr>
          <p:cNvCxnSpPr>
            <a:cxnSpLocks/>
            <a:stCxn id="88" idx="3"/>
            <a:endCxn id="85" idx="1"/>
          </p:cNvCxnSpPr>
          <p:nvPr/>
        </p:nvCxnSpPr>
        <p:spPr>
          <a:xfrm>
            <a:off x="7842319" y="3449369"/>
            <a:ext cx="1643958" cy="148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3711C60D-223E-7735-F00E-B5CAF135B326}"/>
              </a:ext>
            </a:extLst>
          </p:cNvPr>
          <p:cNvSpPr txBox="1"/>
          <p:nvPr/>
        </p:nvSpPr>
        <p:spPr>
          <a:xfrm>
            <a:off x="6428765" y="676618"/>
            <a:ext cx="323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Functionality Of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Owner: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32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32A9FA-B987-5912-D15E-0870A5EB816D}"/>
              </a:ext>
            </a:extLst>
          </p:cNvPr>
          <p:cNvSpPr txBox="1"/>
          <p:nvPr/>
        </p:nvSpPr>
        <p:spPr>
          <a:xfrm>
            <a:off x="568558" y="531845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itka Small Semibold" pitchFamily="2" charset="0"/>
              </a:rPr>
              <a:t>Technical</a:t>
            </a:r>
            <a:r>
              <a:rPr lang="en-US" sz="2400" dirty="0" smtClean="0">
                <a:latin typeface="Sitka Small Semibold" pitchFamily="2" charset="0"/>
              </a:rPr>
              <a:t> </a:t>
            </a:r>
            <a:r>
              <a:rPr lang="en-US" sz="3200" dirty="0" smtClean="0">
                <a:latin typeface="Sitka Small Semibold" pitchFamily="2" charset="0"/>
              </a:rPr>
              <a:t>Requirements</a:t>
            </a:r>
            <a:r>
              <a:rPr lang="en-US" sz="2400" dirty="0" smtClean="0">
                <a:latin typeface="Sitka Small Semibold" pitchFamily="2" charset="0"/>
              </a:rPr>
              <a:t>:</a:t>
            </a:r>
            <a:endParaRPr lang="en-IN" sz="2400" dirty="0">
              <a:latin typeface="Sitka Small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F33D7D7-1A37-1A8F-1F6F-F3D358233159}"/>
              </a:ext>
            </a:extLst>
          </p:cNvPr>
          <p:cNvSpPr txBox="1"/>
          <p:nvPr/>
        </p:nvSpPr>
        <p:spPr>
          <a:xfrm>
            <a:off x="737118" y="1757914"/>
            <a:ext cx="71939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echnologies: Angular,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MySQL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Typescript, Java, SQL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Eclipse for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Enterprise, VS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0EEFA17-AFCD-C85B-23EE-AEAB2D2D2941}"/>
              </a:ext>
            </a:extLst>
          </p:cNvPr>
          <p:cNvSpPr txBox="1"/>
          <p:nvPr/>
        </p:nvSpPr>
        <p:spPr>
          <a:xfrm>
            <a:off x="737118" y="3666931"/>
            <a:ext cx="494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65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8BDBFB8-2314-AD88-D5D4-481DF44D507C}"/>
              </a:ext>
            </a:extLst>
          </p:cNvPr>
          <p:cNvSpPr txBox="1"/>
          <p:nvPr/>
        </p:nvSpPr>
        <p:spPr>
          <a:xfrm>
            <a:off x="4439285" y="198417"/>
            <a:ext cx="334899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Sitka Small Semibold" pitchFamily="2" charset="0"/>
              </a:rPr>
              <a:t>    </a:t>
            </a:r>
            <a:r>
              <a:rPr lang="en-US" sz="2400" dirty="0" smtClean="0">
                <a:latin typeface="Sitka Small Semibold" pitchFamily="2" charset="0"/>
              </a:rPr>
              <a:t>Database Schema</a:t>
            </a:r>
            <a:endParaRPr lang="en-IN" sz="2400" dirty="0">
              <a:latin typeface="Sitka Small Semibold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69" y="824883"/>
            <a:ext cx="9562011" cy="5967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801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8BDBFB8-2314-AD88-D5D4-481DF44D507C}"/>
              </a:ext>
            </a:extLst>
          </p:cNvPr>
          <p:cNvSpPr txBox="1"/>
          <p:nvPr/>
        </p:nvSpPr>
        <p:spPr>
          <a:xfrm>
            <a:off x="4953091" y="172291"/>
            <a:ext cx="1963999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Sitka Small Semibold" pitchFamily="2" charset="0"/>
              </a:rPr>
              <a:t>Home </a:t>
            </a:r>
            <a:r>
              <a:rPr lang="en-US" sz="2400" dirty="0">
                <a:latin typeface="Sitka Small Semibold" pitchFamily="2" charset="0"/>
              </a:rPr>
              <a:t>Page</a:t>
            </a:r>
            <a:endParaRPr lang="en-IN" sz="2400" dirty="0">
              <a:latin typeface="Sitka Small Semibold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0" y="1076610"/>
            <a:ext cx="11551920" cy="5351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60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8F57AB-B33F-B09A-AE11-59704480440E}"/>
              </a:ext>
            </a:extLst>
          </p:cNvPr>
          <p:cNvSpPr txBox="1"/>
          <p:nvPr/>
        </p:nvSpPr>
        <p:spPr>
          <a:xfrm>
            <a:off x="2693283" y="233363"/>
            <a:ext cx="609452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Sitka Small Semibold" pitchFamily="2" charset="0"/>
              </a:rPr>
              <a:t>User Registration Form</a:t>
            </a:r>
            <a:endParaRPr lang="en-IN" sz="1800" dirty="0">
              <a:latin typeface="Sitka Small Semibold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4" y="899160"/>
            <a:ext cx="11635236" cy="4977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61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8F57AB-B33F-B09A-AE11-59704480440E}"/>
              </a:ext>
            </a:extLst>
          </p:cNvPr>
          <p:cNvSpPr txBox="1"/>
          <p:nvPr/>
        </p:nvSpPr>
        <p:spPr>
          <a:xfrm>
            <a:off x="2693283" y="233363"/>
            <a:ext cx="609452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itka Small Semibold" pitchFamily="2" charset="0"/>
              </a:rPr>
              <a:t>Login Page</a:t>
            </a:r>
            <a:endParaRPr lang="en-IN" sz="1800" dirty="0">
              <a:latin typeface="Sitka Small Semibold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0" y="929640"/>
            <a:ext cx="11494909" cy="5029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89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1569</TotalTime>
  <Words>489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Mongolian Baiti</vt:lpstr>
      <vt:lpstr>Palatino Linotype</vt:lpstr>
      <vt:lpstr>Sitka Display Semibold</vt:lpstr>
      <vt:lpstr>Sitka Heading</vt:lpstr>
      <vt:lpstr>Sitka Small Semibold</vt:lpstr>
      <vt:lpstr>Times New Roman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Badvelu Saisree Reddy</dc:creator>
  <cp:lastModifiedBy>Microsoft account</cp:lastModifiedBy>
  <cp:revision>24</cp:revision>
  <dcterms:created xsi:type="dcterms:W3CDTF">2022-08-24T16:51:37Z</dcterms:created>
  <dcterms:modified xsi:type="dcterms:W3CDTF">2022-09-07T04:13:51Z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