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0" r:id="rId3"/>
    <p:sldId id="282" r:id="rId4"/>
    <p:sldId id="283" r:id="rId5"/>
    <p:sldId id="285" r:id="rId6"/>
    <p:sldId id="286" r:id="rId7"/>
    <p:sldId id="28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6" d="100"/>
          <a:sy n="56" d="100"/>
        </p:scale>
        <p:origin x="-177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F276-A317-4FC5-BCB5-DEF835B0434B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2E29D-9D5D-4EFE-BB40-29E2FBC09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290EB-80D1-4FF4-B7B2-A3A105DD61CB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8FA6-C7E8-48FB-B44D-0AD6A6539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5D5DB-E959-427F-BC20-12474B90A20B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9693-6526-4FBD-A3BF-757AF12B2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7C807-1186-4A15-B117-5BA036CEF43D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AF061-C063-4B62-8EE1-9F7720816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E9E5-8A6F-43EC-B8B8-13D0DC7F8217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B93C-8218-4037-BE5E-B0F976E76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14AB1-4F99-4BE3-B6A1-FDF916F0F19F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6E4A2-E5A6-40CD-AE81-ED64E1667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020A2-803A-4575-819F-6DD9B6DDC6AA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6D4B7-A5CC-4D0B-B904-6BF28FEE1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6C2EB-1484-429B-BFB2-6EF1F8CF933E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24DF3-82DB-42DB-B2BF-4B7B91A20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6778-4304-4BAC-BBF7-382D685F9C65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30D8-84A5-40EA-B577-5DE317EC5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26771-7E09-4D01-8F9B-E2D2714D8CF4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A3ED0-8088-476F-911B-365E122CE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FD4E-471B-4797-9177-4726C52C9878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172D9-1AAB-473E-B504-B0F5DD257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565F284A-3529-4D0D-97C5-952BF5307D99}" type="datetimeFigureOut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3E0C35B9-0721-47A4-8F8F-8D32DDCE0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28" r:id="rId4"/>
    <p:sldLayoutId id="2147483834" r:id="rId5"/>
    <p:sldLayoutId id="2147483829" r:id="rId6"/>
    <p:sldLayoutId id="2147483835" r:id="rId7"/>
    <p:sldLayoutId id="2147483836" r:id="rId8"/>
    <p:sldLayoutId id="2147483837" r:id="rId9"/>
    <p:sldLayoutId id="2147483830" r:id="rId10"/>
    <p:sldLayoutId id="214748383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BusinessReadableDS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BDD and Cucumber</a:t>
            </a:r>
            <a:br>
              <a:rPr lang="en-US" dirty="0" smtClean="0"/>
            </a:br>
            <a:r>
              <a:rPr lang="en-US" dirty="0" smtClean="0"/>
              <a:t> 				By:- Shiv Kumar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behavior driven development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86400"/>
          </a:xfrm>
        </p:spPr>
        <p:txBody>
          <a:bodyPr/>
          <a:lstStyle/>
          <a:p>
            <a:r>
              <a:rPr lang="en-US" b="1" i="1" dirty="0" smtClean="0"/>
              <a:t>It is an </a:t>
            </a:r>
            <a:r>
              <a:rPr lang="en-US" dirty="0" smtClean="0"/>
              <a:t>extension of TDD.</a:t>
            </a:r>
          </a:p>
          <a:p>
            <a:r>
              <a:rPr lang="en-US" dirty="0" smtClean="0"/>
              <a:t>Tests are written in plain English language</a:t>
            </a:r>
            <a:endParaRPr lang="en-US" b="1" i="1" dirty="0" smtClean="0"/>
          </a:p>
          <a:p>
            <a:r>
              <a:rPr lang="en-US" i="1" dirty="0" smtClean="0"/>
              <a:t>Collaboration between Business stakeholders, Business Analysts, QA Team and developers</a:t>
            </a:r>
          </a:p>
          <a:p>
            <a:r>
              <a:rPr lang="en-US" dirty="0" smtClean="0"/>
              <a:t>BDD focuses on:</a:t>
            </a:r>
          </a:p>
          <a:p>
            <a:pPr lvl="1"/>
            <a:r>
              <a:rPr lang="en-US" dirty="0" smtClean="0"/>
              <a:t>Where to start in the process</a:t>
            </a:r>
          </a:p>
          <a:p>
            <a:pPr lvl="1"/>
            <a:r>
              <a:rPr lang="en-US" dirty="0" smtClean="0"/>
              <a:t>What to test and what not to test</a:t>
            </a:r>
          </a:p>
          <a:p>
            <a:pPr lvl="1"/>
            <a:r>
              <a:rPr lang="en-US" dirty="0" smtClean="0"/>
              <a:t>How much to test in one go</a:t>
            </a:r>
          </a:p>
          <a:p>
            <a:pPr lvl="1"/>
            <a:r>
              <a:rPr lang="en-US" dirty="0" smtClean="0"/>
              <a:t>What to call the tests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 smtClean="0"/>
              <a:t>CUcumber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 b="1" i="1" dirty="0" smtClean="0"/>
              <a:t>Cucumber</a:t>
            </a:r>
            <a:r>
              <a:rPr lang="en-US" dirty="0" smtClean="0"/>
              <a:t> is a testing framework which supports </a:t>
            </a:r>
            <a:r>
              <a:rPr lang="en-US" b="1" i="1" dirty="0" smtClean="0"/>
              <a:t>Behavior Driven Development (BDD)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 </a:t>
            </a:r>
            <a:r>
              <a:rPr lang="en-US" dirty="0" smtClean="0"/>
              <a:t>It lets us define application behavior in plain English language with Gherkins syntax.</a:t>
            </a:r>
          </a:p>
          <a:p>
            <a:r>
              <a:rPr lang="en-US" dirty="0" smtClean="0"/>
              <a:t>It can be used to “test” code written in </a:t>
            </a:r>
            <a:r>
              <a:rPr lang="en-US" i="1" dirty="0" smtClean="0"/>
              <a:t>Ruby</a:t>
            </a:r>
            <a:r>
              <a:rPr lang="en-US" dirty="0" smtClean="0"/>
              <a:t> or other languages including but not limited to </a:t>
            </a:r>
            <a:r>
              <a:rPr lang="en-US" i="1" dirty="0" smtClean="0"/>
              <a:t>Java</a:t>
            </a:r>
            <a:r>
              <a:rPr lang="en-US" dirty="0" smtClean="0"/>
              <a:t>, </a:t>
            </a:r>
            <a:r>
              <a:rPr lang="en-US" i="1" dirty="0" smtClean="0"/>
              <a:t>C#</a:t>
            </a:r>
            <a:r>
              <a:rPr lang="en-US" dirty="0" smtClean="0"/>
              <a:t> and </a:t>
            </a:r>
            <a:r>
              <a:rPr lang="en-US" i="1" dirty="0" smtClean="0"/>
              <a:t>Python.</a:t>
            </a:r>
          </a:p>
          <a:p>
            <a:r>
              <a:rPr lang="en-US" i="1" dirty="0" smtClean="0"/>
              <a:t>Cucumber written in Ruby.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Gherkin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 dirty="0" smtClean="0"/>
              <a:t>It is a </a:t>
            </a:r>
            <a:r>
              <a:rPr lang="en-US" dirty="0" smtClean="0">
                <a:hlinkClick r:id="rId2"/>
              </a:rPr>
              <a:t>Business Readable, Domain Specific Language</a:t>
            </a:r>
            <a:r>
              <a:rPr lang="en-US" dirty="0" smtClean="0"/>
              <a:t> that lets you describe software’s </a:t>
            </a:r>
            <a:r>
              <a:rPr lang="en-US" dirty="0" err="1" smtClean="0"/>
              <a:t>behaviour</a:t>
            </a:r>
            <a:r>
              <a:rPr lang="en-US" dirty="0" smtClean="0"/>
              <a:t> without detailing how that </a:t>
            </a:r>
            <a:r>
              <a:rPr lang="en-US" dirty="0" err="1" smtClean="0"/>
              <a:t>behaviour</a:t>
            </a:r>
            <a:r>
              <a:rPr lang="en-US" dirty="0" smtClean="0"/>
              <a:t> is implemented. </a:t>
            </a:r>
            <a:r>
              <a:rPr lang="en-US" b="1" i="1" dirty="0" smtClean="0"/>
              <a:t> </a:t>
            </a:r>
            <a:endParaRPr lang="en-US" dirty="0" smtClean="0"/>
          </a:p>
          <a:p>
            <a:r>
              <a:rPr lang="en-US" dirty="0" smtClean="0"/>
              <a:t>Gherkin serves two purposes — documentation and automated tests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Gherkin is the language that Cucumber understands.</a:t>
            </a:r>
            <a:endParaRPr lang="en-US" i="1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Gherkin sample file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 dirty="0" smtClean="0"/>
              <a:t>Feature: Some descriptive text of what is desired </a:t>
            </a:r>
          </a:p>
          <a:p>
            <a:r>
              <a:rPr lang="en-US" dirty="0" smtClean="0"/>
              <a:t>Scenario: Some business situation </a:t>
            </a:r>
          </a:p>
          <a:p>
            <a:pPr lvl="1"/>
            <a:r>
              <a:rPr lang="en-US" dirty="0" smtClean="0"/>
              <a:t>Given some precondition </a:t>
            </a:r>
          </a:p>
          <a:p>
            <a:pPr lvl="1"/>
            <a:r>
              <a:rPr lang="en-US" dirty="0" smtClean="0"/>
              <a:t>And some other precondition</a:t>
            </a:r>
          </a:p>
          <a:p>
            <a:pPr lvl="1"/>
            <a:r>
              <a:rPr lang="en-US" dirty="0" smtClean="0"/>
              <a:t>When some action by the actor </a:t>
            </a:r>
          </a:p>
          <a:p>
            <a:pPr lvl="1"/>
            <a:r>
              <a:rPr lang="en-US" dirty="0" smtClean="0"/>
              <a:t>And some other action </a:t>
            </a:r>
          </a:p>
          <a:p>
            <a:pPr lvl="1"/>
            <a:r>
              <a:rPr lang="en-US" dirty="0" smtClean="0"/>
              <a:t>Then some testable outcome is achieved</a:t>
            </a:r>
          </a:p>
          <a:p>
            <a:pPr lvl="1"/>
            <a:r>
              <a:rPr lang="en-US" dirty="0" smtClean="0"/>
              <a:t>And something else we can check happens too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GHERKINS KEYWORDS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 dirty="0" smtClean="0"/>
              <a:t>Feature</a:t>
            </a:r>
          </a:p>
          <a:p>
            <a:r>
              <a:rPr lang="en-US" dirty="0" smtClean="0"/>
              <a:t>Scenario</a:t>
            </a:r>
          </a:p>
          <a:p>
            <a:r>
              <a:rPr lang="en-US" dirty="0" smtClean="0"/>
              <a:t>Given, When, Then, And, But (Steps)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Scenario outline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Hands on with cucumber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Cucumber Eclipse </a:t>
            </a:r>
            <a:r>
              <a:rPr lang="en-US" dirty="0" err="1" smtClean="0"/>
              <a:t>Plugin</a:t>
            </a:r>
            <a:endParaRPr lang="en-US" dirty="0" smtClean="0"/>
          </a:p>
          <a:p>
            <a:pPr eaLnBrk="1" hangingPunct="1"/>
            <a:r>
              <a:rPr lang="en-US" altLang="en-US" dirty="0" smtClean="0"/>
              <a:t>Download and attach all cucumber related jars to project</a:t>
            </a:r>
          </a:p>
          <a:p>
            <a:pPr eaLnBrk="1" hangingPunct="1"/>
            <a:r>
              <a:rPr lang="en-US" altLang="en-US" dirty="0" smtClean="0"/>
              <a:t>Create feature file</a:t>
            </a:r>
          </a:p>
          <a:p>
            <a:pPr eaLnBrk="1" hangingPunct="1"/>
            <a:r>
              <a:rPr lang="en-US" altLang="en-US" dirty="0" smtClean="0"/>
              <a:t>Create step definition class</a:t>
            </a:r>
          </a:p>
          <a:p>
            <a:pPr eaLnBrk="1" hangingPunct="1"/>
            <a:r>
              <a:rPr lang="en-US" altLang="en-US" dirty="0" smtClean="0"/>
              <a:t>Create </a:t>
            </a:r>
            <a:r>
              <a:rPr lang="en-US" altLang="en-US" dirty="0" err="1" smtClean="0"/>
              <a:t>Junit</a:t>
            </a:r>
            <a:r>
              <a:rPr lang="en-US" altLang="en-US" dirty="0" smtClean="0"/>
              <a:t> test runner class</a:t>
            </a:r>
          </a:p>
          <a:p>
            <a:pPr eaLnBrk="1" hangingPunct="1"/>
            <a:r>
              <a:rPr lang="en-US" altLang="en-US" dirty="0" smtClean="0"/>
              <a:t>Run </a:t>
            </a:r>
            <a:r>
              <a:rPr lang="en-US" altLang="en-US" dirty="0" err="1" smtClean="0"/>
              <a:t>Junit</a:t>
            </a:r>
            <a:r>
              <a:rPr lang="en-US" altLang="en-US" dirty="0" smtClean="0"/>
              <a:t> test runner class as JUNIT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10165</TotalTime>
  <Words>158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BDD and Cucumber      By:- Shiv Kumar    </vt:lpstr>
      <vt:lpstr>behavior driven development </vt:lpstr>
      <vt:lpstr>CUcumber </vt:lpstr>
      <vt:lpstr>Gherkin </vt:lpstr>
      <vt:lpstr>Gherkin sample file </vt:lpstr>
      <vt:lpstr>GHERKINS KEYWORDS </vt:lpstr>
      <vt:lpstr>Hands on with cucumber</vt:lpstr>
    </vt:vector>
  </TitlesOfParts>
  <Company>Pearson eCollege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2 Introduction</dc:title>
  <dc:creator>briank</dc:creator>
  <cp:lastModifiedBy>Shiv</cp:lastModifiedBy>
  <cp:revision>76</cp:revision>
  <dcterms:created xsi:type="dcterms:W3CDTF">2011-02-04T17:30:57Z</dcterms:created>
  <dcterms:modified xsi:type="dcterms:W3CDTF">2016-10-15T12:16:15Z</dcterms:modified>
</cp:coreProperties>
</file>