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7" r:id="rId5"/>
    <p:sldId id="278" r:id="rId6"/>
    <p:sldId id="277" r:id="rId7"/>
    <p:sldId id="281" r:id="rId8"/>
    <p:sldId id="288" r:id="rId9"/>
    <p:sldId id="286" r:id="rId10"/>
    <p:sldId id="283" r:id="rId11"/>
    <p:sldId id="282" r:id="rId12"/>
    <p:sldId id="285" r:id="rId13"/>
    <p:sldId id="289" r:id="rId14"/>
    <p:sldId id="291" r:id="rId15"/>
    <p:sldId id="290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C5BE2-01A7-457E-B6CA-707A7610A873}" v="61" dt="2021-01-13T12:20:24.9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1654" autoAdjust="0"/>
  </p:normalViewPr>
  <p:slideViewPr>
    <p:cSldViewPr snapToGrid="0">
      <p:cViewPr varScale="1">
        <p:scale>
          <a:sx n="85" d="100"/>
          <a:sy n="85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70593-D87F-4DDC-A64D-7035BC497BE8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5BDFB-C0EF-4DAF-ADF2-AAD212383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00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5BDFB-C0EF-4DAF-ADF2-AAD21238352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040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5BDFB-C0EF-4DAF-ADF2-AAD21238352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100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5BDFB-C0EF-4DAF-ADF2-AAD21238352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966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45BC-EF71-4A6F-8A9F-D0E7BDF8B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DA762-D43D-49D9-A6E2-622B9A960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8F3B8-D228-4174-BADC-B443009F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65-3349-4048-8F75-35DD068A61B7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1B18F-0A68-448D-8000-FA253AB7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F6E0E-D69D-4E64-B798-ADDDA4FA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EED-B8A5-4AEF-B944-CCBEDBCD8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1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7CCF-DFC8-4F2A-8186-CEA73A1A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AA888-1B6F-464F-AB8D-6069C1209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3548E-DC7B-4904-A0E0-AC64A449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65-3349-4048-8F75-35DD068A61B7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7F479-7B29-43AD-978D-E4AFDE7CB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329DF-9178-4F4E-8B2F-3E1BD8EC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EED-B8A5-4AEF-B944-CCBEDBCD8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09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51BDD-5490-452D-8C49-7E35F4913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7BE00-2E32-40E1-9AE4-0D4343B27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C1AFE-B443-415B-BD20-DD9A4644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65-3349-4048-8F75-35DD068A61B7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C4989-7679-4F13-B37E-23B6C22D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1AC58-06D0-45F3-88F5-E39C155B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EED-B8A5-4AEF-B944-CCBEDBCD8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86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1E0F-8570-4E0E-84CC-1EE7AB75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7F45-7F85-4B8A-AC58-7F4EC31A2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72AB0-6B15-4FB6-B2BE-2CC940F3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65-3349-4048-8F75-35DD068A61B7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4AD7D-8B28-4E17-9D4E-33F0342F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1F216-6233-4B38-AABB-8D855090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EED-B8A5-4AEF-B944-CCBEDBCD8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85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94DC-DD67-4873-AD1B-BB951FCA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85661-CAC1-48FA-98A4-DE85B6E40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C2F37-00CF-4C73-A4EE-E5DE4AAA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65-3349-4048-8F75-35DD068A61B7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AD379-EEDE-4628-B75A-C440A845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7AF36-FE86-4CDE-A3BD-C807F563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EED-B8A5-4AEF-B944-CCBEDBCD8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82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9F1DD-5C54-48CD-9790-8AE904B5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543FB-FE10-4342-B7A1-DFBED9E6B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73CFF-5552-4435-8D78-F2D25EBBC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B7A8E-FFA2-4749-AE6D-ADB6479A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65-3349-4048-8F75-35DD068A61B7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D45E4-5CAE-4788-821C-251FFA77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BBF7B-0826-4382-B1DA-12144CFD8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EED-B8A5-4AEF-B944-CCBEDBCD8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5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4DE7A-DA46-483E-A92E-A4E95C6F3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A93BE-7808-4699-A112-F690A071C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022C7-E092-4E67-88EB-B13ED4C6E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B77F1-E7A7-45BB-A69A-5559A221F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05454-4CDA-4692-BA97-E65FDACE0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57ED1-B5A5-4B7A-A929-26AAA73E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65-3349-4048-8F75-35DD068A61B7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45F6CB-09A4-495A-93B6-114E8C55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DAF628-F78E-4D96-AB86-3AF69A0D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EED-B8A5-4AEF-B944-CCBEDBCD8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44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5F5C-6952-4B03-AFB4-14B3A71E5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AF233-32F5-4770-8154-62D17234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65-3349-4048-8F75-35DD068A61B7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B7F24-912E-4363-9C25-234EDDC5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A28E2-985D-4C68-8164-6C544AA0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EED-B8A5-4AEF-B944-CCBEDBCD8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90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1E660B-BA0A-45D9-9902-A60FA61B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65-3349-4048-8F75-35DD068A61B7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5382F-631C-4241-A80D-C4C4B6DF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7FB01-BDB2-499A-BDD0-F91830F3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EED-B8A5-4AEF-B944-CCBEDBCD8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66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A8B1-3772-4F26-B727-668C297B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0800F-5CA7-4C32-8CA3-ED3014918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06CD3-9E29-4FCA-8559-15D07BD13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E417A-E754-42EC-B365-1C7485FC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65-3349-4048-8F75-35DD068A61B7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B62C1-B4FC-48DB-9FB0-167154E4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0EC16-9D64-4792-914F-BEAE4995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EED-B8A5-4AEF-B944-CCBEDBCD8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97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8A05E-BDBE-47B4-9A9E-D94EDF4D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3C67E-CB7E-46EE-B3EE-C58CEB3AB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F02A9-46C4-47A3-A870-8BBE236FE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73937-564C-463B-98CD-17721CF3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65-3349-4048-8F75-35DD068A61B7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66F70-98C4-4101-B0D1-5F59D8E0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A30B6-A603-477D-A51D-73E6C3EF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5EED-B8A5-4AEF-B944-CCBEDBCD8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68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997C5-B15A-4D33-8B57-88C063B9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B02E3-5A17-4280-9F16-8A43F006A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8CA9C-21F2-4A0F-8DAA-870DD70CB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BCA65-3349-4048-8F75-35DD068A61B7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3925A-1CD3-4F4E-967E-5F967439E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F80A4-A378-48CD-B154-FE47EE630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F5EED-B8A5-4AEF-B944-CCBEDBCD8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26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recedence-and-associativity-of-operators-in-pytho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asciitabl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EE23-6E79-4978-8007-BE195E7554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Python Discussions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41A8A-7721-43DE-B36B-3CC62C49DE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u="sng" dirty="0"/>
              <a:t>Topic</a:t>
            </a:r>
            <a:r>
              <a:rPr lang="en-IN" sz="2800" dirty="0"/>
              <a:t> : Datatypes</a:t>
            </a:r>
            <a:endParaRPr lang="en-IN" dirty="0"/>
          </a:p>
          <a:p>
            <a:endParaRPr lang="en-IN" dirty="0"/>
          </a:p>
          <a:p>
            <a:pPr algn="l"/>
            <a:r>
              <a:rPr lang="en-IN" sz="1600" dirty="0"/>
              <a:t>Moderator	 : Shivasiddharth Narayanan</a:t>
            </a:r>
            <a:br>
              <a:rPr lang="en-IN" sz="1600" dirty="0"/>
            </a:br>
            <a:r>
              <a:rPr lang="en-IN" sz="1600" dirty="0"/>
              <a:t>Date	 : 13-Jan-2021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32680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C10B-06B9-460F-B315-9FB48D20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Dictionary - Datatype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EC981-F813-47E8-B2B5-9C140E289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/>
              <a:t>Syntax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dictionary – {</a:t>
            </a:r>
            <a:r>
              <a:rPr lang="en-IN" dirty="0" err="1"/>
              <a:t>k:v</a:t>
            </a:r>
            <a:r>
              <a:rPr lang="en-IN" dirty="0"/>
              <a:t>}</a:t>
            </a:r>
          </a:p>
          <a:p>
            <a:r>
              <a:rPr lang="en-IN" dirty="0"/>
              <a:t>Dictionary – To deal with key-value pairs</a:t>
            </a:r>
          </a:p>
          <a:p>
            <a:pPr lvl="1"/>
            <a:r>
              <a:rPr lang="en-IN" dirty="0"/>
              <a:t>key – Unique Identifier</a:t>
            </a:r>
          </a:p>
          <a:p>
            <a:pPr lvl="1"/>
            <a:r>
              <a:rPr lang="en-IN" dirty="0"/>
              <a:t>value – Data associated with the key</a:t>
            </a:r>
          </a:p>
          <a:p>
            <a:r>
              <a:rPr lang="en-IN" dirty="0"/>
              <a:t>Similar to normal English dictionary </a:t>
            </a:r>
          </a:p>
          <a:p>
            <a:r>
              <a:rPr lang="en-IN" dirty="0"/>
              <a:t>Can be looped through using items method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473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1858D-E528-44A4-BF29-33436DD7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Empty Initialisations of Sequence Datatypes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D187A-2927-4D0C-840A-CE5E5ECA4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empty_list</a:t>
            </a:r>
            <a:r>
              <a:rPr lang="en-GB" dirty="0"/>
              <a:t>=[]</a:t>
            </a:r>
          </a:p>
          <a:p>
            <a:r>
              <a:rPr lang="en-GB" dirty="0" err="1"/>
              <a:t>empty_list</a:t>
            </a:r>
            <a:r>
              <a:rPr lang="en-GB" dirty="0"/>
              <a:t>=list()</a:t>
            </a:r>
          </a:p>
          <a:p>
            <a:endParaRPr lang="en-GB" dirty="0"/>
          </a:p>
          <a:p>
            <a:r>
              <a:rPr lang="en-GB" dirty="0" err="1"/>
              <a:t>empty_tuple</a:t>
            </a:r>
            <a:r>
              <a:rPr lang="en-GB" dirty="0"/>
              <a:t>=()</a:t>
            </a:r>
          </a:p>
          <a:p>
            <a:r>
              <a:rPr lang="en-GB" dirty="0" err="1"/>
              <a:t>empty_tuple</a:t>
            </a:r>
            <a:r>
              <a:rPr lang="en-GB" dirty="0"/>
              <a:t>=tuple()</a:t>
            </a:r>
          </a:p>
          <a:p>
            <a:endParaRPr lang="en-GB" dirty="0"/>
          </a:p>
          <a:p>
            <a:r>
              <a:rPr lang="en-GB" dirty="0" err="1"/>
              <a:t>empty_set</a:t>
            </a:r>
            <a:r>
              <a:rPr lang="en-GB" dirty="0"/>
              <a:t>={}		# This creates a </a:t>
            </a:r>
            <a:r>
              <a:rPr lang="en-GB" dirty="0">
                <a:highlight>
                  <a:srgbClr val="FFFF00"/>
                </a:highlight>
              </a:rPr>
              <a:t>DICTIONARY</a:t>
            </a:r>
            <a:r>
              <a:rPr lang="en-GB" dirty="0"/>
              <a:t>, not a set </a:t>
            </a:r>
          </a:p>
          <a:p>
            <a:r>
              <a:rPr lang="en-GB" dirty="0" err="1"/>
              <a:t>empty_set</a:t>
            </a:r>
            <a:r>
              <a:rPr lang="en-GB" dirty="0"/>
              <a:t>=set()</a:t>
            </a:r>
          </a:p>
        </p:txBody>
      </p:sp>
    </p:spTree>
    <p:extLst>
      <p:ext uri="{BB962C8B-B14F-4D97-AF65-F5344CB8AC3E}">
        <p14:creationId xmlns:p14="http://schemas.microsoft.com/office/powerpoint/2010/main" val="1702988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AF42-47E6-40EF-81E6-AB0CFD96F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Datatypes - Summary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ED00F7-C9A0-4652-A959-68DA7DA97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338710"/>
              </p:ext>
            </p:extLst>
          </p:nvPr>
        </p:nvGraphicFramePr>
        <p:xfrm>
          <a:off x="838200" y="1825625"/>
          <a:ext cx="10515597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579">
                  <a:extLst>
                    <a:ext uri="{9D8B030D-6E8A-4147-A177-3AD203B41FA5}">
                      <a16:colId xmlns:a16="http://schemas.microsoft.com/office/drawing/2014/main" val="2252348649"/>
                    </a:ext>
                  </a:extLst>
                </a:gridCol>
                <a:gridCol w="4211053">
                  <a:extLst>
                    <a:ext uri="{9D8B030D-6E8A-4147-A177-3AD203B41FA5}">
                      <a16:colId xmlns:a16="http://schemas.microsoft.com/office/drawing/2014/main" val="581209821"/>
                    </a:ext>
                  </a:extLst>
                </a:gridCol>
                <a:gridCol w="4940965">
                  <a:extLst>
                    <a:ext uri="{9D8B030D-6E8A-4147-A177-3AD203B41FA5}">
                      <a16:colId xmlns:a16="http://schemas.microsoft.com/office/drawing/2014/main" val="28150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Python Datatype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Mutable/Immutable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Ordered/Unordered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7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Mutable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Ordered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3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tuples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Immutable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Ordered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02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Mutable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Unordered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5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dictionary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Mutable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Unordered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446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24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D21C-072B-4E87-993E-3917DC202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QA &amp; Feedback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4314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0569-7EF7-47CA-ACD0-BFADD6A19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8F36-4D25-437F-BD80-F08813FC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3A01-BC11-4E72-92D4-F7C35069D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Numeric</a:t>
            </a:r>
          </a:p>
          <a:p>
            <a:pPr lvl="1"/>
            <a:r>
              <a:rPr lang="en-IN" dirty="0"/>
              <a:t>int</a:t>
            </a:r>
          </a:p>
          <a:p>
            <a:pPr lvl="1"/>
            <a:r>
              <a:rPr lang="en-IN" dirty="0"/>
              <a:t>float </a:t>
            </a:r>
          </a:p>
          <a:p>
            <a:pPr lvl="1"/>
            <a:r>
              <a:rPr lang="en-IN" dirty="0"/>
              <a:t>complex </a:t>
            </a:r>
          </a:p>
          <a:p>
            <a:r>
              <a:rPr lang="en-IN" b="1" dirty="0"/>
              <a:t>Text</a:t>
            </a:r>
          </a:p>
          <a:p>
            <a:pPr lvl="1"/>
            <a:r>
              <a:rPr lang="en-IN" dirty="0"/>
              <a:t>string</a:t>
            </a:r>
          </a:p>
          <a:p>
            <a:r>
              <a:rPr lang="en-IN" b="1" dirty="0"/>
              <a:t>Sequence</a:t>
            </a:r>
          </a:p>
          <a:p>
            <a:pPr lvl="1"/>
            <a:r>
              <a:rPr lang="en-IN" dirty="0"/>
              <a:t>list </a:t>
            </a:r>
          </a:p>
          <a:p>
            <a:pPr lvl="1"/>
            <a:r>
              <a:rPr lang="en-IN" dirty="0"/>
              <a:t>tuple </a:t>
            </a:r>
          </a:p>
          <a:p>
            <a:r>
              <a:rPr lang="en-IN" b="1" dirty="0"/>
              <a:t>Boolean</a:t>
            </a:r>
          </a:p>
          <a:p>
            <a:r>
              <a:rPr lang="en-IN" b="1" dirty="0"/>
              <a:t>Dictionary</a:t>
            </a:r>
          </a:p>
          <a:p>
            <a:r>
              <a:rPr lang="en-IN" b="1" dirty="0"/>
              <a:t>Set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41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DA241-BE6F-4F8D-9A92-02AF587C0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Numeric Datatypes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4AAB-A4A0-46A0-B299-A24B4D64E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3816DA-E856-40FB-9FA9-8E60414CE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070833"/>
              </p:ext>
            </p:extLst>
          </p:nvPr>
        </p:nvGraphicFramePr>
        <p:xfrm>
          <a:off x="1354667" y="2517934"/>
          <a:ext cx="9426222" cy="2279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3111">
                  <a:extLst>
                    <a:ext uri="{9D8B030D-6E8A-4147-A177-3AD203B41FA5}">
                      <a16:colId xmlns:a16="http://schemas.microsoft.com/office/drawing/2014/main" val="1215744645"/>
                    </a:ext>
                  </a:extLst>
                </a:gridCol>
                <a:gridCol w="4713111">
                  <a:extLst>
                    <a:ext uri="{9D8B030D-6E8A-4147-A177-3AD203B41FA5}">
                      <a16:colId xmlns:a16="http://schemas.microsoft.com/office/drawing/2014/main" val="140207910"/>
                    </a:ext>
                  </a:extLst>
                </a:gridCol>
              </a:tblGrid>
              <a:tr h="56996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Numeral type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521608"/>
                  </a:ext>
                </a:extLst>
              </a:tr>
              <a:tr h="56996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Whole numbers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564224"/>
                  </a:ext>
                </a:extLst>
              </a:tr>
              <a:tr h="56996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float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Decimal numbers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381073"/>
                  </a:ext>
                </a:extLst>
              </a:tr>
              <a:tr h="56996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complex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Complex numbers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175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64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9C25-B969-4603-97ED-B3AC6A05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CA60D5-46BF-45D7-8A9C-48E46070D0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021412"/>
              </p:ext>
            </p:extLst>
          </p:nvPr>
        </p:nvGraphicFramePr>
        <p:xfrm>
          <a:off x="838200" y="1825625"/>
          <a:ext cx="10515597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0657672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3859189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215067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Arithmetic Operation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Operator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O/P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47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3+2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051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Subtraction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3-2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02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Multiplication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3*2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44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Divison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3/2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--In py-2 : 1</a:t>
                      </a:r>
                    </a:p>
                    <a:p>
                      <a:pPr algn="l"/>
                      <a:r>
                        <a:rPr lang="en-IN" dirty="0"/>
                        <a:t>--In py-3 : 1.5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53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Floor </a:t>
                      </a:r>
                      <a:r>
                        <a:rPr lang="en-IN"/>
                        <a:t>Divison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3//2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398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Exponent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3**2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3%2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77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Modulus(Remainder)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3%2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289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38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2599-E17D-4F91-8FA8-2C24E2ED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Comparisons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202158-0414-4E0A-BD8E-FA273D0DDD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410026"/>
              </p:ext>
            </p:extLst>
          </p:nvPr>
        </p:nvGraphicFramePr>
        <p:xfrm>
          <a:off x="838200" y="1825625"/>
          <a:ext cx="105155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31154124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7744259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43951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Comparison Operation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Operator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O/P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09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Equal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 == 2</a:t>
                      </a:r>
                      <a:endParaRPr lang="en-GB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Returns Boolean values</a:t>
                      </a:r>
                    </a:p>
                    <a:p>
                      <a:pPr algn="ctr"/>
                      <a:r>
                        <a:rPr lang="en-IN" dirty="0"/>
                        <a:t>“True” / “False”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8099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Not Equal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 != 2</a:t>
                      </a:r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778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Greater than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 &gt; 2</a:t>
                      </a:r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10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Less than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 &lt; 2</a:t>
                      </a:r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2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Greater or Equal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 &gt;= 2 </a:t>
                      </a:r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688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Lesser or Equal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 &lt;= 2</a:t>
                      </a:r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201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0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B4BC-6262-46C0-B3CC-9A62CFBF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hlinkClick r:id="rId3"/>
              </a:rPr>
              <a:t>Py</a:t>
            </a:r>
            <a:r>
              <a:rPr lang="en-GB" dirty="0">
                <a:hlinkClick r:id="rId3"/>
              </a:rPr>
              <a:t> Operators Precedence &amp; Associativity 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62134B-C0C5-4E43-8633-9134B6E24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16" y="1424761"/>
            <a:ext cx="3646968" cy="5068113"/>
          </a:xfrm>
        </p:spPr>
      </p:pic>
    </p:spTree>
    <p:extLst>
      <p:ext uri="{BB962C8B-B14F-4D97-AF65-F5344CB8AC3E}">
        <p14:creationId xmlns:p14="http://schemas.microsoft.com/office/powerpoint/2010/main" val="82021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4E726-13E1-4D22-B0A4-F7873590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- Datatype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C5E45-1BB9-4B0B-BD23-64DE16277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String datatype is for textual data in python</a:t>
            </a:r>
          </a:p>
          <a:p>
            <a:r>
              <a:rPr lang="en-IN" dirty="0"/>
              <a:t>Textual data can be enclosed in single, double or triple quotes</a:t>
            </a:r>
          </a:p>
          <a:p>
            <a:r>
              <a:rPr lang="en-IN" dirty="0"/>
              <a:t>Individual characters of string can be accessed using the index value</a:t>
            </a:r>
          </a:p>
          <a:p>
            <a:r>
              <a:rPr lang="en-IN" dirty="0">
                <a:highlight>
                  <a:srgbClr val="FFFF00"/>
                </a:highlight>
              </a:rPr>
              <a:t>String Indexing in python starts from 0 till (n-1)</a:t>
            </a:r>
          </a:p>
          <a:p>
            <a:pPr lvl="1"/>
            <a:r>
              <a:rPr lang="en-IN" u="sng" dirty="0"/>
              <a:t>Syntax</a:t>
            </a:r>
            <a:r>
              <a:rPr lang="en-IN" dirty="0"/>
              <a:t> : </a:t>
            </a:r>
            <a:r>
              <a:rPr lang="en-IN" dirty="0" err="1"/>
              <a:t>str_value</a:t>
            </a:r>
            <a:r>
              <a:rPr lang="en-IN" dirty="0"/>
              <a:t>[start : end : step]</a:t>
            </a:r>
          </a:p>
          <a:p>
            <a:pPr lvl="1"/>
            <a:r>
              <a:rPr lang="en-IN" dirty="0"/>
              <a:t>Step value is optional for indexing</a:t>
            </a:r>
          </a:p>
          <a:p>
            <a:r>
              <a:rPr lang="en-IN" dirty="0" err="1"/>
              <a:t>len</a:t>
            </a:r>
            <a:r>
              <a:rPr lang="en-IN" dirty="0"/>
              <a:t> function – returns length of the string value </a:t>
            </a:r>
          </a:p>
          <a:p>
            <a:pPr lvl="1"/>
            <a:r>
              <a:rPr lang="en-IN" u="sng" dirty="0"/>
              <a:t>Syntax</a:t>
            </a:r>
            <a:r>
              <a:rPr lang="en-IN" dirty="0"/>
              <a:t> : </a:t>
            </a:r>
            <a:r>
              <a:rPr lang="en-IN" dirty="0" err="1"/>
              <a:t>len</a:t>
            </a:r>
            <a:r>
              <a:rPr lang="en-IN" dirty="0"/>
              <a:t>(&lt;</a:t>
            </a:r>
            <a:r>
              <a:rPr lang="en-IN" dirty="0" err="1"/>
              <a:t>text_or_stringVariable</a:t>
            </a:r>
            <a:r>
              <a:rPr lang="en-IN" dirty="0"/>
              <a:t>&gt;)</a:t>
            </a:r>
          </a:p>
        </p:txBody>
      </p:sp>
    </p:spTree>
    <p:extLst>
      <p:ext uri="{BB962C8B-B14F-4D97-AF65-F5344CB8AC3E}">
        <p14:creationId xmlns:p14="http://schemas.microsoft.com/office/powerpoint/2010/main" val="1995129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77DB-B05C-4480-A60C-B6E0E664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Escape Sequences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35D14-CA33-43ED-AB57-BC534E28B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Escape sequences allows you to include </a:t>
            </a:r>
          </a:p>
          <a:p>
            <a:pPr marL="0" indent="0">
              <a:buNone/>
            </a:pPr>
            <a:r>
              <a:rPr lang="en-GB" sz="2000" dirty="0"/>
              <a:t>special characters in strings. 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Add a backslash (\) before the </a:t>
            </a:r>
          </a:p>
          <a:p>
            <a:pPr marL="0" indent="0">
              <a:buNone/>
            </a:pPr>
            <a:r>
              <a:rPr lang="en-GB" sz="2000" dirty="0"/>
              <a:t>character you want to escape.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Full list of Escape Sequences in </a:t>
            </a:r>
          </a:p>
          <a:p>
            <a:pPr marL="0" indent="0">
              <a:buNone/>
            </a:pPr>
            <a:r>
              <a:rPr lang="en-GB" sz="2000" dirty="0"/>
              <a:t>python are as listed here.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1600" b="1" dirty="0"/>
              <a:t>Reference</a:t>
            </a:r>
            <a:r>
              <a:rPr lang="en-GB" sz="1600" dirty="0"/>
              <a:t> : </a:t>
            </a:r>
            <a:r>
              <a:rPr lang="en-GB" sz="1400" u="sng" dirty="0">
                <a:hlinkClick r:id="rId2"/>
              </a:rPr>
              <a:t>http://www.asciitable.com/</a:t>
            </a:r>
            <a:endParaRPr lang="en-GB" sz="1400" u="sng" dirty="0"/>
          </a:p>
          <a:p>
            <a:pPr lvl="1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4B30E9-AEA5-4C8B-B595-3895A0896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45" y="1825626"/>
            <a:ext cx="50489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4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05E6-78D7-40E3-9E80-6687BC12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list, set, tuples  -Datatype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8ACFE-62E1-4925-A2DA-BE3DE883A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u="sng" dirty="0"/>
              <a:t>Syntax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list – []</a:t>
            </a:r>
          </a:p>
          <a:p>
            <a:pPr lvl="1"/>
            <a:r>
              <a:rPr lang="en-IN" dirty="0"/>
              <a:t>tuple – () </a:t>
            </a:r>
          </a:p>
          <a:p>
            <a:pPr lvl="1"/>
            <a:r>
              <a:rPr lang="en-IN" dirty="0"/>
              <a:t>set – {}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list, tuples – for sequential data</a:t>
            </a:r>
          </a:p>
          <a:p>
            <a:r>
              <a:rPr lang="en-IN" dirty="0"/>
              <a:t>Slicing &amp; Indexing operations are similar to strings</a:t>
            </a:r>
          </a:p>
          <a:p>
            <a:r>
              <a:rPr lang="en-IN" dirty="0"/>
              <a:t>list – mutable ; tuples – Immutable</a:t>
            </a:r>
          </a:p>
          <a:p>
            <a:r>
              <a:rPr lang="en-IN" dirty="0"/>
              <a:t>Use tuples only when there would be no changes to contained values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set – Unordered collection of values with no duplicates</a:t>
            </a:r>
          </a:p>
          <a:p>
            <a:r>
              <a:rPr lang="en-IN" dirty="0"/>
              <a:t>Sets are mainly used for membership tests</a:t>
            </a:r>
          </a:p>
        </p:txBody>
      </p:sp>
    </p:spTree>
    <p:extLst>
      <p:ext uri="{BB962C8B-B14F-4D97-AF65-F5344CB8AC3E}">
        <p14:creationId xmlns:p14="http://schemas.microsoft.com/office/powerpoint/2010/main" val="176083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85B094E65C0E4589EB00BA112704AD" ma:contentTypeVersion="11" ma:contentTypeDescription="Create a new document." ma:contentTypeScope="" ma:versionID="66205c48b1524fe1ff31446395a6ef35">
  <xsd:schema xmlns:xsd="http://www.w3.org/2001/XMLSchema" xmlns:xs="http://www.w3.org/2001/XMLSchema" xmlns:p="http://schemas.microsoft.com/office/2006/metadata/properties" xmlns:ns3="28804097-bf5f-41ed-914d-66530f5e1fbf" xmlns:ns4="ab454d71-e8f5-4cb6-8671-6d21ffeb5103" targetNamespace="http://schemas.microsoft.com/office/2006/metadata/properties" ma:root="true" ma:fieldsID="5838b966af981fcc10c978298383f641" ns3:_="" ns4:_="">
    <xsd:import namespace="28804097-bf5f-41ed-914d-66530f5e1fbf"/>
    <xsd:import namespace="ab454d71-e8f5-4cb6-8671-6d21ffeb5103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804097-bf5f-41ed-914d-66530f5e1fbf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454d71-e8f5-4cb6-8671-6d21ffeb51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F687A4-3561-430B-B885-DE7378B269AB}">
  <ds:schemaRefs>
    <ds:schemaRef ds:uri="http://schemas.microsoft.com/office/2006/metadata/properties"/>
    <ds:schemaRef ds:uri="ab454d71-e8f5-4cb6-8671-6d21ffeb510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28804097-bf5f-41ed-914d-66530f5e1fb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3F2F1A-62F0-404B-95E2-0990731059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804097-bf5f-41ed-914d-66530f5e1fbf"/>
    <ds:schemaRef ds:uri="ab454d71-e8f5-4cb6-8671-6d21ffeb51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7F3164-5EDF-43F8-9E50-6A6778515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Py_Day03</Template>
  <TotalTime>0</TotalTime>
  <Words>459</Words>
  <Application>Microsoft Office PowerPoint</Application>
  <PresentationFormat>Widescreen</PresentationFormat>
  <Paragraphs>143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Python Discussions</vt:lpstr>
      <vt:lpstr>Datatypes</vt:lpstr>
      <vt:lpstr>Numeric Datatypes</vt:lpstr>
      <vt:lpstr>Arithmetic Operators</vt:lpstr>
      <vt:lpstr>Comparisons</vt:lpstr>
      <vt:lpstr>Py Operators Precedence &amp; Associativity </vt:lpstr>
      <vt:lpstr>String - Datatype</vt:lpstr>
      <vt:lpstr>Escape Sequences</vt:lpstr>
      <vt:lpstr>list, set, tuples  -Datatype</vt:lpstr>
      <vt:lpstr>Dictionary - Datatype</vt:lpstr>
      <vt:lpstr>Empty Initialisations of Sequence Datatypes</vt:lpstr>
      <vt:lpstr>Python Datatypes - Summary</vt:lpstr>
      <vt:lpstr>QA &amp; Feedback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Discussions @FAAS</dc:title>
  <dc:creator>Shiva S Narayanan</dc:creator>
  <cp:lastModifiedBy>Shiva S Narayanan</cp:lastModifiedBy>
  <cp:revision>2</cp:revision>
  <dcterms:created xsi:type="dcterms:W3CDTF">2021-01-13T14:32:08Z</dcterms:created>
  <dcterms:modified xsi:type="dcterms:W3CDTF">2021-03-06T07:01:16Z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0x0101005885B094E65C0E4589EB00BA112704AD</vt:lpwstr>
  </property>
</Properties>
</file>