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72" r:id="rId6"/>
    <p:sldId id="276" r:id="rId7"/>
    <p:sldId id="275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7613F3-FFDA-4A23-903C-9975B513D483}" v="44" dt="2021-01-15T12:10:32.5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E146-AF20-4FA9-8469-00D6B97F2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C93CD-6587-494F-BBC8-F71AF072E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FEE23-2316-4C53-BA6F-F7642F7B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B61-70BA-48B8-9A46-D06CC5106BB5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A093B-0120-4B7D-9F9E-1668CF78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AF047-186F-475F-9448-717FEEEB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42E0-25EE-4E38-AA9E-559A85632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29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EC3D-4F85-459C-AD0E-A719A4E8C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D32F8-2DBB-4A88-910B-98AEE6AEE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1FBB2-8A98-432A-B7CA-1E034E85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B61-70BA-48B8-9A46-D06CC5106BB5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B5C03-A04D-4094-A3B6-97876615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D7BAB-EBA6-4A31-9CE7-3E235C66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42E0-25EE-4E38-AA9E-559A85632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12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D656F3-E47E-4F9B-99B4-236147C32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284DD-440C-4C97-A50A-C4C9F61AE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0D65E-F92D-4BDC-B225-57495F5A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B61-70BA-48B8-9A46-D06CC5106BB5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BC53D-F7EE-4F5F-87AF-252022396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CC7D9-AE34-4B74-9753-4D99F38A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42E0-25EE-4E38-AA9E-559A85632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71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41E0-CC46-40A2-AAD2-EC68E1AD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1A07A-6398-4419-B30F-48F79DEDA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BB5EE-8C48-477A-9F31-431BC3EC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B61-70BA-48B8-9A46-D06CC5106BB5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B8DC1-4557-440E-845B-23627E4F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8F4B9-2FEA-457F-B4F1-319133D2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42E0-25EE-4E38-AA9E-559A85632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48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2559-2A6C-4D90-A1FE-C3A1FC70B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02AE3-181D-4EE3-B986-A9B64ACC3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E3AE4-DBAF-4081-94D7-6905D3D0F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B61-70BA-48B8-9A46-D06CC5106BB5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3F789-3647-4F88-84D1-2F164E3B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AB5DE-D229-4539-8E1D-F4724ABB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42E0-25EE-4E38-AA9E-559A85632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48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8073-D2B5-4BF3-8D7B-DED07041B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4678F-FC90-4540-B43C-FDC2808D8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0B345-A2BE-4B30-8B21-2511CFB0F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D5AEA-BB3A-4A22-B096-386F691F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B61-70BA-48B8-9A46-D06CC5106BB5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2770A-D3BA-49DE-9055-3C611CC44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27B0A-9AF9-4ECB-859A-CAA613BE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42E0-25EE-4E38-AA9E-559A85632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85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4F83-A03B-44D4-BDEF-DB06C20F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F1DC3-C742-475D-97BF-B28040F77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8C7FF-7FE6-421B-BBB5-3E1B46675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61B389-1660-4A92-86F3-461FC3513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0E5D3-0071-4F53-B1C0-505878F5F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20466-DAE3-4B6B-BA2F-9DE7CBE2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B61-70BA-48B8-9A46-D06CC5106BB5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572D67-3230-43A7-9465-759312DD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749055-AB63-44E1-8116-4E378904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42E0-25EE-4E38-AA9E-559A85632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95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779D-B9BA-4588-B3AA-C0F33062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F13B6F-8B5F-42CD-AD64-780DEBA4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B61-70BA-48B8-9A46-D06CC5106BB5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7D6FE-73FF-470B-813F-0AAD9DE77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3D516-9122-42EB-97F6-5D4CB697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42E0-25EE-4E38-AA9E-559A85632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90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B4DDA-0F98-475D-BDC2-9A501C8E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B61-70BA-48B8-9A46-D06CC5106BB5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B3F045-2536-4AB6-9356-3F6F5F26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1EB7E-A4FE-44A3-AABC-EA76ECBD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42E0-25EE-4E38-AA9E-559A85632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99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EEBB-F339-42B7-AB30-31927A35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72C6-93A6-4D7D-8D80-1DBC33890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70265-D1EE-4B6D-AB6C-8F23AB5F9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2D498-CC86-4F57-921A-500BA3D5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B61-70BA-48B8-9A46-D06CC5106BB5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447D2-FF29-42A2-BBD7-2925D090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DE40E-1093-4E19-8BE3-5452DE40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42E0-25EE-4E38-AA9E-559A85632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53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AD5B-36AF-4A6C-A25F-F6E50A423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69344A-2CF3-48A9-9123-7CE177396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BB55D-9844-407A-BF2D-1A9D44F35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620EA-FCCA-4247-8D12-5AFE85014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B61-70BA-48B8-9A46-D06CC5106BB5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BF1F-5C37-4B92-AEB0-7BD03DDD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09B3B-86CD-4539-9C55-316DBBE7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42E0-25EE-4E38-AA9E-559A85632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96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3D0384-C5A0-4041-9A2A-F7BB6E7EF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8AD29-7939-496A-901B-E2EB0F3D0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53F9B-FA3E-4A2E-A6FE-FB2713195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7DB61-70BA-48B8-9A46-D06CC5106BB5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C3068-2685-4F75-B93A-4A6CA782A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BC499-AB5B-4608-A7C3-B1BA389C5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342E0-25EE-4E38-AA9E-559A85632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57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EE23-6E79-4978-8007-BE195E7554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Python Discussions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41A8A-7721-43DE-B36B-3CC62C49DE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u="sng" dirty="0"/>
              <a:t>Topic</a:t>
            </a:r>
            <a:r>
              <a:rPr lang="en-IN" sz="2800" dirty="0"/>
              <a:t> : String Formatting &amp; Loops/Iterations</a:t>
            </a:r>
            <a:endParaRPr lang="en-IN" dirty="0"/>
          </a:p>
          <a:p>
            <a:endParaRPr lang="en-IN" dirty="0"/>
          </a:p>
          <a:p>
            <a:pPr algn="l"/>
            <a:r>
              <a:rPr lang="en-IN" sz="1600" dirty="0"/>
              <a:t>Moderator	 : Shivasiddharth Narayanan</a:t>
            </a:r>
            <a:br>
              <a:rPr lang="en-IN" sz="1600" dirty="0"/>
            </a:br>
            <a:r>
              <a:rPr lang="en-IN" sz="1600" dirty="0"/>
              <a:t>Date	 : 15-Jan-2021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73268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976D-5E83-41BD-8BF1-3E8C2AEF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581E2-F1FF-481C-AD39-4DD9D8075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Used during Conditional Programming or Decision-making situations</a:t>
            </a:r>
          </a:p>
          <a:p>
            <a:r>
              <a:rPr lang="en-IN" dirty="0"/>
              <a:t>Much attention is required on code-indentation</a:t>
            </a:r>
          </a:p>
          <a:p>
            <a:r>
              <a:rPr lang="en-IN" dirty="0"/>
              <a:t>Nesting of if-conditions is also possible</a:t>
            </a:r>
          </a:p>
          <a:p>
            <a:r>
              <a:rPr lang="en-IN" dirty="0"/>
              <a:t>To check for multiple conditions “</a:t>
            </a:r>
            <a:r>
              <a:rPr lang="en-IN" dirty="0" err="1"/>
              <a:t>elif</a:t>
            </a:r>
            <a:r>
              <a:rPr lang="en-IN" dirty="0"/>
              <a:t>” is used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u="sng" dirty="0"/>
              <a:t>Syntax</a:t>
            </a:r>
            <a:r>
              <a:rPr lang="en-IN" dirty="0"/>
              <a:t> :</a:t>
            </a:r>
          </a:p>
          <a:p>
            <a:pPr lvl="1"/>
            <a:r>
              <a:rPr lang="en-IN" u="sng" dirty="0"/>
              <a:t>Simple if</a:t>
            </a:r>
            <a:r>
              <a:rPr lang="en-IN" dirty="0"/>
              <a:t> :</a:t>
            </a:r>
          </a:p>
          <a:p>
            <a:pPr marL="914400" lvl="2" indent="0">
              <a:buNone/>
            </a:pPr>
            <a:r>
              <a:rPr lang="en-IN" i="1" dirty="0"/>
              <a:t>if condition:</a:t>
            </a:r>
          </a:p>
          <a:p>
            <a:pPr marL="1371600" lvl="3" indent="0">
              <a:buNone/>
            </a:pPr>
            <a:r>
              <a:rPr lang="en-IN" i="1" dirty="0"/>
              <a:t># statement to execute if condition is True </a:t>
            </a:r>
          </a:p>
          <a:p>
            <a:pPr marL="1371600" lvl="3" indent="0">
              <a:buNone/>
            </a:pPr>
            <a:endParaRPr lang="en-IN" i="1" dirty="0"/>
          </a:p>
          <a:p>
            <a:pPr lvl="1"/>
            <a:r>
              <a:rPr lang="en-IN" u="sng" dirty="0"/>
              <a:t>Simple if-else</a:t>
            </a:r>
            <a:r>
              <a:rPr lang="en-IN" dirty="0"/>
              <a:t> :</a:t>
            </a:r>
          </a:p>
          <a:p>
            <a:pPr marL="914400" lvl="2" indent="0">
              <a:buNone/>
            </a:pPr>
            <a:r>
              <a:rPr lang="en-IN" i="1" dirty="0"/>
              <a:t>if (condition):</a:t>
            </a:r>
          </a:p>
          <a:p>
            <a:pPr marL="1371600" lvl="3" indent="0">
              <a:buNone/>
            </a:pPr>
            <a:r>
              <a:rPr lang="en-GB" i="1" dirty="0"/>
              <a:t># executes this block if condition is True</a:t>
            </a:r>
          </a:p>
          <a:p>
            <a:pPr marL="914400" lvl="2" indent="0">
              <a:buNone/>
            </a:pPr>
            <a:r>
              <a:rPr lang="en-GB" i="1" dirty="0"/>
              <a:t>else:</a:t>
            </a:r>
          </a:p>
          <a:p>
            <a:pPr marL="1371600" lvl="3" indent="0">
              <a:buNone/>
            </a:pPr>
            <a:r>
              <a:rPr lang="en-GB" i="1" dirty="0"/>
              <a:t># executes this block if condition is False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01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9482-0FD2-4131-B0B2-B6B6CB69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BA33D-575E-4384-9957-CDB0DEC52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For Loop can be used to iterate a set of statements once over each item of a sequence or collection</a:t>
            </a:r>
            <a:endParaRPr lang="en-IN" dirty="0"/>
          </a:p>
          <a:p>
            <a:r>
              <a:rPr lang="en-IN" dirty="0"/>
              <a:t>The </a:t>
            </a:r>
            <a:r>
              <a:rPr lang="en-GB" dirty="0"/>
              <a:t>sequence or collection could be Range, List, Tuple, Dictionary, Set or a String.</a:t>
            </a:r>
          </a:p>
          <a:p>
            <a:r>
              <a:rPr lang="en-IN" dirty="0"/>
              <a:t>break &amp; continue statements are used extensively along with for loops by beginners</a:t>
            </a:r>
          </a:p>
          <a:p>
            <a:r>
              <a:rPr lang="en-IN" dirty="0"/>
              <a:t>Nesting of for loops is also possible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u="sng" dirty="0"/>
              <a:t>Syntax</a:t>
            </a:r>
            <a:r>
              <a:rPr lang="en-IN" dirty="0"/>
              <a:t> :</a:t>
            </a:r>
          </a:p>
          <a:p>
            <a:pPr lvl="1"/>
            <a:endParaRPr lang="en-IN" dirty="0"/>
          </a:p>
          <a:p>
            <a:pPr marL="457200" lvl="1" indent="0">
              <a:buNone/>
            </a:pPr>
            <a:r>
              <a:rPr lang="en-GB" sz="1800" i="1" dirty="0"/>
              <a:t>for item in </a:t>
            </a:r>
            <a:r>
              <a:rPr lang="en-GB" sz="1800" i="1" dirty="0" err="1"/>
              <a:t>iterable</a:t>
            </a:r>
            <a:r>
              <a:rPr lang="en-GB" sz="1800" i="1" dirty="0"/>
              <a:t>:</a:t>
            </a:r>
          </a:p>
          <a:p>
            <a:pPr marL="914400" lvl="2" indent="0">
              <a:buNone/>
            </a:pPr>
            <a:r>
              <a:rPr lang="en-GB" sz="1800" i="1" dirty="0"/>
              <a:t>statement(s)</a:t>
            </a:r>
          </a:p>
          <a:p>
            <a:pPr marL="914400" lvl="2" indent="0">
              <a:buNone/>
            </a:pPr>
            <a:endParaRPr lang="en-GB" sz="1800" i="1" dirty="0"/>
          </a:p>
          <a:p>
            <a:pPr marL="457200" lvl="1" indent="0">
              <a:buNone/>
            </a:pPr>
            <a:r>
              <a:rPr lang="en-GB" sz="1400" dirty="0"/>
              <a:t>Where,</a:t>
            </a:r>
          </a:p>
          <a:p>
            <a:pPr marL="457200" lvl="1" indent="0">
              <a:buNone/>
            </a:pPr>
            <a:r>
              <a:rPr lang="en-GB" sz="1400" dirty="0"/>
              <a:t>You can access the item variable inside for block. </a:t>
            </a:r>
          </a:p>
          <a:p>
            <a:pPr marL="457200" lvl="1" indent="0">
              <a:buNone/>
            </a:pPr>
            <a:r>
              <a:rPr lang="en-GB" sz="1400" dirty="0" err="1"/>
              <a:t>iterable</a:t>
            </a:r>
            <a:r>
              <a:rPr lang="en-GB" sz="1400" dirty="0"/>
              <a:t> could be a sequence or collection.</a:t>
            </a:r>
          </a:p>
          <a:p>
            <a:pPr marL="914400" lvl="2" indent="0">
              <a:buNone/>
            </a:pPr>
            <a:endParaRPr lang="en-IN" sz="1800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154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1A4F-E612-4D8E-91F1-A2237361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2262F-C081-4F40-8A09-670DEFC42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While Loop is used to execute a set of statements repeatedly based on the output of a </a:t>
            </a:r>
            <a:r>
              <a:rPr lang="en-GB" dirty="0" err="1"/>
              <a:t>boolean</a:t>
            </a:r>
            <a:r>
              <a:rPr lang="en-GB" dirty="0"/>
              <a:t> expression.</a:t>
            </a:r>
          </a:p>
          <a:p>
            <a:r>
              <a:rPr lang="en-GB" dirty="0"/>
              <a:t>The Boolean expression in while loop might contain many variables. Hence, variable initialisation must be paid attention.</a:t>
            </a:r>
          </a:p>
          <a:p>
            <a:r>
              <a:rPr lang="en-GB" dirty="0"/>
              <a:t>Also increment or looping of variables must be taken care.</a:t>
            </a:r>
          </a:p>
          <a:p>
            <a:r>
              <a:rPr lang="en-GB" dirty="0"/>
              <a:t>break and continue can be also used in while loops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sz="2400" u="sng" dirty="0"/>
              <a:t>Syntax</a:t>
            </a:r>
            <a:r>
              <a:rPr lang="en-IN" dirty="0"/>
              <a:t> :</a:t>
            </a:r>
          </a:p>
          <a:p>
            <a:pPr marL="457200" lvl="1" indent="0">
              <a:buNone/>
            </a:pPr>
            <a:r>
              <a:rPr lang="en-IN" sz="1600" i="1" dirty="0"/>
              <a:t>while </a:t>
            </a:r>
            <a:r>
              <a:rPr lang="en-IN" sz="1600" i="1" dirty="0" err="1"/>
              <a:t>boolean_expression</a:t>
            </a:r>
            <a:r>
              <a:rPr lang="en-IN" sz="1600" i="1" dirty="0"/>
              <a:t>:</a:t>
            </a:r>
          </a:p>
          <a:p>
            <a:pPr marL="914400" lvl="2" indent="0">
              <a:buNone/>
            </a:pPr>
            <a:r>
              <a:rPr lang="en-IN" sz="1600" i="1" dirty="0"/>
              <a:t>statement(s)</a:t>
            </a:r>
          </a:p>
        </p:txBody>
      </p:sp>
    </p:spTree>
    <p:extLst>
      <p:ext uri="{BB962C8B-B14F-4D97-AF65-F5344CB8AC3E}">
        <p14:creationId xmlns:p14="http://schemas.microsoft.com/office/powerpoint/2010/main" val="161678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D21C-072B-4E87-993E-3917DC202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QA &amp; Feedback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431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0569-7EF7-47CA-ACD0-BFADD6A19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85B094E65C0E4589EB00BA112704AD" ma:contentTypeVersion="11" ma:contentTypeDescription="Create a new document." ma:contentTypeScope="" ma:versionID="66205c48b1524fe1ff31446395a6ef35">
  <xsd:schema xmlns:xsd="http://www.w3.org/2001/XMLSchema" xmlns:xs="http://www.w3.org/2001/XMLSchema" xmlns:p="http://schemas.microsoft.com/office/2006/metadata/properties" xmlns:ns3="28804097-bf5f-41ed-914d-66530f5e1fbf" xmlns:ns4="ab454d71-e8f5-4cb6-8671-6d21ffeb5103" targetNamespace="http://schemas.microsoft.com/office/2006/metadata/properties" ma:root="true" ma:fieldsID="5838b966af981fcc10c978298383f641" ns3:_="" ns4:_="">
    <xsd:import namespace="28804097-bf5f-41ed-914d-66530f5e1fbf"/>
    <xsd:import namespace="ab454d71-e8f5-4cb6-8671-6d21ffeb5103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804097-bf5f-41ed-914d-66530f5e1fbf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454d71-e8f5-4cb6-8671-6d21ffeb51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315882-920E-4FCC-A011-80062058E5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804097-bf5f-41ed-914d-66530f5e1fbf"/>
    <ds:schemaRef ds:uri="ab454d71-e8f5-4cb6-8671-6d21ffeb51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2CD55C-5A27-42C6-AE4B-266AEE8DEDE2}">
  <ds:schemaRefs>
    <ds:schemaRef ds:uri="http://schemas.microsoft.com/office/2006/metadata/properties"/>
    <ds:schemaRef ds:uri="ab454d71-e8f5-4cb6-8671-6d21ffeb510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28804097-bf5f-41ed-914d-66530f5e1fbf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CC90193-EE94-4E35-9D0E-0F246E2A11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Py_Day04</Template>
  <TotalTime>0</TotalTime>
  <Words>261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Python Discussions</vt:lpstr>
      <vt:lpstr>if</vt:lpstr>
      <vt:lpstr>for</vt:lpstr>
      <vt:lpstr>while</vt:lpstr>
      <vt:lpstr>QA &amp; Feedback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Discussions @FAAS</dc:title>
  <dc:creator>Shiva S Narayanan</dc:creator>
  <cp:lastModifiedBy>Shiva S Narayanan</cp:lastModifiedBy>
  <cp:revision>2</cp:revision>
  <dcterms:created xsi:type="dcterms:W3CDTF">2021-01-15T14:12:12Z</dcterms:created>
  <dcterms:modified xsi:type="dcterms:W3CDTF">2021-03-06T07:01:36Z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0x0101005885B094E65C0E4589EB00BA112704AD</vt:lpwstr>
  </property>
</Properties>
</file>