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77" r:id="rId6"/>
    <p:sldId id="278" r:id="rId7"/>
    <p:sldId id="279" r:id="rId8"/>
    <p:sldId id="280" r:id="rId9"/>
    <p:sldId id="270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9D15F8-32C0-43E5-AEC3-19ADBD76B50A}" v="19" dt="2021-01-18T12:32:27.9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6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6E42C-CF77-4321-B1DF-B3387C8A8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15B6A7-1B97-4C18-B296-8AE7BCA9F5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5AEC5-3B5B-44CA-BABB-328152CEE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43B4A-FD3C-4E90-BB57-86D6348BE95B}" type="datetimeFigureOut">
              <a:rPr lang="en-GB" smtClean="0"/>
              <a:t>06/03/2021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9676A-B194-49EB-BE75-62C949ED8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86EF8-0907-44A3-ADCA-410864D1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DC243-570F-43A3-8E8B-8ADFEADBA3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170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BABC2-7203-48AE-8BDC-D6F96C35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7A53B9-B912-4964-B3A8-80C4B6821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83036-471C-4AB4-AEA7-19BD5980A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43B4A-FD3C-4E90-BB57-86D6348BE95B}" type="datetimeFigureOut">
              <a:rPr lang="en-GB" smtClean="0"/>
              <a:t>06/03/2021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9816A-71DB-4FB0-9A63-F62FBCAA3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FDE32-9CB5-444F-AE03-512A991A3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DC243-570F-43A3-8E8B-8ADFEADBA3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808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3B865B-052B-4EAC-9EB7-F799A160F0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9284A5-601B-47DC-A27E-088AFCE34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7D762-9F73-4C36-9FCB-ED6205609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43B4A-FD3C-4E90-BB57-86D6348BE95B}" type="datetimeFigureOut">
              <a:rPr lang="en-GB" smtClean="0"/>
              <a:t>06/03/2021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86395-3C42-46C5-8BC6-4E182D933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C8DC7-D7DE-46D1-9BEA-45F035CC7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DC243-570F-43A3-8E8B-8ADFEADBA3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489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7B74A-558D-471E-B68F-5EEE1AADA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DA20C-BF98-4C3B-9494-EADFB76A5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F11A4-CFF2-43C4-A48A-0B57F8718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43B4A-FD3C-4E90-BB57-86D6348BE95B}" type="datetimeFigureOut">
              <a:rPr lang="en-GB" smtClean="0"/>
              <a:t>06/03/2021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C8CA8-D69B-46BD-B210-7018982C5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F008B-4D60-4B0E-9168-E9FAA68FD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DC243-570F-43A3-8E8B-8ADFEADBA3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63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1A4E3-AAE0-4446-9B57-682144B0D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73D0B-835F-4F7D-8F04-F79ADF81D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07450-67D7-4D14-B4C5-F555803B2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43B4A-FD3C-4E90-BB57-86D6348BE95B}" type="datetimeFigureOut">
              <a:rPr lang="en-GB" smtClean="0"/>
              <a:t>06/03/2021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D7063-27E0-42D7-973D-A93213590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C8AC6-921F-4474-9F3E-D7C918C68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DC243-570F-43A3-8E8B-8ADFEADBA3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203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F8B6D-762B-49CA-BBF5-8549981C6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BDBD4-64AD-4A68-B262-6C29852A92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B0964F-8224-466A-80D0-8673B0610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5F015-315E-4CC9-90E6-771D5718E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43B4A-FD3C-4E90-BB57-86D6348BE95B}" type="datetimeFigureOut">
              <a:rPr lang="en-GB" smtClean="0"/>
              <a:t>06/03/2021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4FE20B-9A37-4DE8-BE56-FCAF854BE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B8A6A-6584-485F-B9DC-50BBF9E66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DC243-570F-43A3-8E8B-8ADFEADBA3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403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9626A-D26E-4950-B250-EF4E2E836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DC598-F6FB-42DC-A7CC-C20B6695C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149988-B245-4591-8477-4EAA747FF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9612DD-F971-446C-9F32-CF219595C5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2630B1-C9E1-4382-8265-1805A9B9F1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817BC8-61DF-4C7A-A1B4-6326511C6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43B4A-FD3C-4E90-BB57-86D6348BE95B}" type="datetimeFigureOut">
              <a:rPr lang="en-GB" smtClean="0"/>
              <a:t>06/03/2021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B9CAD8-B777-4FF9-A124-4E08F633F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6783C1-F5A8-4273-B004-D34B29B60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DC243-570F-43A3-8E8B-8ADFEADBA3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943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5952E-D087-47B0-8F3C-921BFEC89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396968-87DF-4FF4-BD2D-7074B34AF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43B4A-FD3C-4E90-BB57-86D6348BE95B}" type="datetimeFigureOut">
              <a:rPr lang="en-GB" smtClean="0"/>
              <a:t>06/03/2021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7BE6A5-B197-41E5-8AC1-9BEC83388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C21823-9715-40ED-B003-6BA39462E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DC243-570F-43A3-8E8B-8ADFEADBA3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4554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CE91F6-4C80-4F4F-B9E5-16C98A10B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43B4A-FD3C-4E90-BB57-86D6348BE95B}" type="datetimeFigureOut">
              <a:rPr lang="en-GB" smtClean="0"/>
              <a:t>06/03/2021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56B554-EC91-4579-8E1A-3EF2EA391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D1C8E-79FD-492E-886A-BC3F28743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DC243-570F-43A3-8E8B-8ADFEADBA3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777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151BD-721D-45CF-A030-2F62C083A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72305-3D9D-4D9D-BA52-A6764533D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A7A220-E930-4792-A379-DDE7391B9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F2EC5-88CE-41FB-A01C-E15FCADB2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43B4A-FD3C-4E90-BB57-86D6348BE95B}" type="datetimeFigureOut">
              <a:rPr lang="en-GB" smtClean="0"/>
              <a:t>06/03/2021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75172E-A70A-4F94-B214-B5267450D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D463AD-753A-483B-BB01-A8EE19ECC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DC243-570F-43A3-8E8B-8ADFEADBA3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452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C5F76-4E21-4991-9D7D-6F4B2569A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3AF428-B700-4D2B-BB07-F0B35B6ECA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C2F84-B250-4E55-BA2D-C69DB37AA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57A29A-2035-4069-8D0E-B8A0ACF03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43B4A-FD3C-4E90-BB57-86D6348BE95B}" type="datetimeFigureOut">
              <a:rPr lang="en-GB" smtClean="0"/>
              <a:t>06/03/2021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3F8EB0-6CAA-4A05-8354-0F198FD3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CFEE7-CA35-4EC8-B4AC-E3DDC0CFC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DC243-570F-43A3-8E8B-8ADFEADBA3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406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A52DF2-F3E2-4A55-8292-26B63AD21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9147E-07F3-4D0F-9E39-3C36F832F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323C2-4B11-47A3-B41C-60895EDF16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43B4A-FD3C-4E90-BB57-86D6348BE95B}" type="datetimeFigureOut">
              <a:rPr lang="en-GB" smtClean="0"/>
              <a:t>06/03/2021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D93F0-2104-4721-88DC-7F66841827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9FEDC-D328-40BA-81D3-68ED2B86D5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DC243-570F-43A3-8E8B-8ADFEADBA3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376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FEE23-6E79-4978-8007-BE195E7554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Python Discussions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441A8A-7721-43DE-B36B-3CC62C49DE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800" u="sng" dirty="0"/>
              <a:t>Topic</a:t>
            </a:r>
            <a:r>
              <a:rPr lang="en-IN" sz="2800" dirty="0"/>
              <a:t> </a:t>
            </a:r>
            <a:r>
              <a:rPr lang="en-IN" sz="2800"/>
              <a:t>: Functions &amp; File-Handling</a:t>
            </a:r>
            <a:endParaRPr lang="en-IN" dirty="0"/>
          </a:p>
          <a:p>
            <a:endParaRPr lang="en-IN" dirty="0"/>
          </a:p>
          <a:p>
            <a:pPr algn="l"/>
            <a:r>
              <a:rPr lang="en-IN" sz="1600" dirty="0"/>
              <a:t>Moderator	 : Shivasiddharth Narayanan</a:t>
            </a:r>
            <a:br>
              <a:rPr lang="en-IN" sz="1600" dirty="0"/>
            </a:br>
            <a:r>
              <a:rPr lang="en-IN" sz="1600" dirty="0"/>
              <a:t>Date	 : 18-Jan-2021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732680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8C659-8424-43D5-90A0-CCF9146DA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7AD57-5038-4527-9A90-5C472205D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A function is a block of code </a:t>
            </a:r>
          </a:p>
          <a:p>
            <a:r>
              <a:rPr lang="en-GB" dirty="0"/>
              <a:t>A function block runs only when it is called for</a:t>
            </a:r>
          </a:p>
          <a:p>
            <a:r>
              <a:rPr lang="en-GB" dirty="0"/>
              <a:t>Usage of functions improves code reusability and better modularity [</a:t>
            </a:r>
            <a:r>
              <a:rPr lang="en-GB" dirty="0">
                <a:highlight>
                  <a:srgbClr val="FFFF00"/>
                </a:highlight>
              </a:rPr>
              <a:t>DRY</a:t>
            </a:r>
            <a:r>
              <a:rPr lang="en-GB" dirty="0"/>
              <a:t>]</a:t>
            </a:r>
          </a:p>
          <a:p>
            <a:r>
              <a:rPr lang="en-GB" dirty="0"/>
              <a:t>We can pass data, known as parameters, into a function</a:t>
            </a:r>
          </a:p>
          <a:p>
            <a:r>
              <a:rPr lang="en-GB" dirty="0"/>
              <a:t>Parentheses(), def keyword, colon(:) &amp; function-block indentation should be paid attention</a:t>
            </a:r>
          </a:p>
          <a:p>
            <a:r>
              <a:rPr lang="en-GB" dirty="0"/>
              <a:t>return value can also be None for functions in python</a:t>
            </a:r>
          </a:p>
          <a:p>
            <a:r>
              <a:rPr lang="en-GB" dirty="0"/>
              <a:t>The parameters are of these types: Required-positional, Keywords, Default &amp; Variable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Syntax:</a:t>
            </a:r>
          </a:p>
          <a:p>
            <a:pPr marL="457200" lvl="1" indent="0">
              <a:buNone/>
            </a:pPr>
            <a:r>
              <a:rPr lang="en-GB" sz="2000" i="1" dirty="0"/>
              <a:t>def </a:t>
            </a:r>
            <a:r>
              <a:rPr lang="en-GB" sz="2000" i="1" dirty="0" err="1"/>
              <a:t>function_name</a:t>
            </a:r>
            <a:r>
              <a:rPr lang="en-GB" sz="2000" i="1" dirty="0"/>
              <a:t>( parameters ):</a:t>
            </a:r>
          </a:p>
          <a:p>
            <a:pPr marL="914400" lvl="2" indent="0">
              <a:buNone/>
            </a:pPr>
            <a:r>
              <a:rPr lang="en-GB" i="1" dirty="0"/>
              <a:t>“””function_docstring-1</a:t>
            </a:r>
          </a:p>
          <a:p>
            <a:pPr marL="914400" lvl="2" indent="0">
              <a:buNone/>
            </a:pPr>
            <a:r>
              <a:rPr lang="en-GB" i="1" dirty="0"/>
              <a:t>function_docstring-2..“””</a:t>
            </a:r>
          </a:p>
          <a:p>
            <a:pPr marL="914400" lvl="2" indent="0">
              <a:buNone/>
            </a:pPr>
            <a:r>
              <a:rPr lang="en-GB" i="1" dirty="0" err="1"/>
              <a:t>function_code_block</a:t>
            </a:r>
            <a:endParaRPr lang="en-GB" i="1" dirty="0"/>
          </a:p>
          <a:p>
            <a:pPr marL="914400" lvl="2" indent="0">
              <a:buNone/>
            </a:pPr>
            <a:r>
              <a:rPr lang="en-GB" i="1" dirty="0"/>
              <a:t>return [expression] #optional</a:t>
            </a:r>
          </a:p>
        </p:txBody>
      </p:sp>
    </p:spTree>
    <p:extLst>
      <p:ext uri="{BB962C8B-B14F-4D97-AF65-F5344CB8AC3E}">
        <p14:creationId xmlns:p14="http://schemas.microsoft.com/office/powerpoint/2010/main" val="930611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04605-3798-44F0-8AEB-44AA19A13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functions - arguments</a:t>
            </a: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C558DF2-A855-4C84-9E4C-2EFC4871A7A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311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14437658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0708061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2223348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48769429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IN" dirty="0"/>
                        <a:t>Types of Arguments/parameters in Python functions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319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Required Positional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Default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Keyword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Variable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666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No. of arguments in Function call </a:t>
                      </a:r>
                    </a:p>
                    <a:p>
                      <a:pPr algn="ctr"/>
                      <a:r>
                        <a:rPr lang="en-IN" dirty="0">
                          <a:highlight>
                            <a:srgbClr val="FFFF00"/>
                          </a:highlight>
                        </a:rPr>
                        <a:t>=</a:t>
                      </a:r>
                      <a:r>
                        <a:rPr lang="en-IN" dirty="0"/>
                        <a:t> </a:t>
                      </a:r>
                    </a:p>
                    <a:p>
                      <a:pPr algn="ctr"/>
                      <a:r>
                        <a:rPr lang="en-IN" dirty="0"/>
                        <a:t>No. of arguments in Function Definition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No. of arguments in Function call </a:t>
                      </a:r>
                    </a:p>
                    <a:p>
                      <a:pPr algn="ctr"/>
                      <a:r>
                        <a:rPr lang="en-IN" dirty="0">
                          <a:highlight>
                            <a:srgbClr val="FFFF00"/>
                          </a:highlight>
                        </a:rPr>
                        <a:t>(= optional)</a:t>
                      </a:r>
                    </a:p>
                    <a:p>
                      <a:pPr algn="ctr"/>
                      <a:r>
                        <a:rPr lang="en-IN" dirty="0"/>
                        <a:t>No. of arguments in Function Definition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Initialisation will be done based on arguments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Will accept n/arbitrary No. of arguments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51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Position should be followed.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Some arguments are considered default arguments.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Order/Position is not required.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Using “*” symbol as prefix during function definition.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78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6014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09D92-533B-4FA4-A255-22A756052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functions - *</a:t>
            </a:r>
            <a:r>
              <a:rPr lang="en-IN" dirty="0" err="1"/>
              <a:t>args</a:t>
            </a:r>
            <a:r>
              <a:rPr lang="en-IN" dirty="0"/>
              <a:t> &amp; **</a:t>
            </a:r>
            <a:r>
              <a:rPr lang="en-IN" dirty="0" err="1"/>
              <a:t>kwargs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E15A1-800C-4E83-B30E-A636C3BF7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*</a:t>
            </a:r>
            <a:r>
              <a:rPr lang="en-IN" dirty="0" err="1"/>
              <a:t>args</a:t>
            </a:r>
            <a:r>
              <a:rPr lang="en-IN" dirty="0"/>
              <a:t>	-	for non-keyworded arguments</a:t>
            </a:r>
          </a:p>
          <a:p>
            <a:r>
              <a:rPr lang="en-IN" dirty="0"/>
              <a:t>**</a:t>
            </a:r>
            <a:r>
              <a:rPr lang="en-IN" dirty="0" err="1"/>
              <a:t>kwargs</a:t>
            </a:r>
            <a:r>
              <a:rPr lang="en-IN" dirty="0"/>
              <a:t>	-	for keyworded arguments</a:t>
            </a:r>
          </a:p>
          <a:p>
            <a:endParaRPr lang="en-IN" dirty="0"/>
          </a:p>
          <a:p>
            <a:pPr marL="0" indent="0">
              <a:buNone/>
            </a:pPr>
            <a:r>
              <a:rPr lang="en-GB" u="sng" dirty="0"/>
              <a:t>Syntax </a:t>
            </a:r>
            <a:r>
              <a:rPr lang="en-GB" dirty="0"/>
              <a:t>:</a:t>
            </a:r>
          </a:p>
          <a:p>
            <a:pPr marL="457200" lvl="1" indent="0">
              <a:buNone/>
            </a:pPr>
            <a:r>
              <a:rPr lang="en-GB" sz="1800" i="1" dirty="0"/>
              <a:t>def </a:t>
            </a:r>
            <a:r>
              <a:rPr lang="en-GB" sz="1800" i="1" dirty="0" err="1"/>
              <a:t>fn_name</a:t>
            </a:r>
            <a:r>
              <a:rPr lang="en-GB" sz="1800" i="1" dirty="0"/>
              <a:t>(</a:t>
            </a:r>
            <a:r>
              <a:rPr lang="en-GB" sz="1800" i="1" dirty="0" err="1"/>
              <a:t>std_args</a:t>
            </a:r>
            <a:r>
              <a:rPr lang="en-GB" sz="1800" i="1" dirty="0"/>
              <a:t>,*</a:t>
            </a:r>
            <a:r>
              <a:rPr lang="en-GB" sz="1800" i="1" dirty="0" err="1"/>
              <a:t>args</a:t>
            </a:r>
            <a:r>
              <a:rPr lang="en-GB" sz="1800" i="1" dirty="0"/>
              <a:t>,**</a:t>
            </a:r>
            <a:r>
              <a:rPr lang="en-GB" sz="1800" i="1" dirty="0" err="1"/>
              <a:t>kwargs</a:t>
            </a:r>
            <a:r>
              <a:rPr lang="en-GB" sz="1800" i="1" dirty="0"/>
              <a:t>):</a:t>
            </a:r>
          </a:p>
          <a:p>
            <a:pPr marL="914400" lvl="2" indent="0">
              <a:buNone/>
            </a:pPr>
            <a:r>
              <a:rPr lang="en-GB" sz="1800" i="1" dirty="0"/>
              <a:t>fun_statement1</a:t>
            </a:r>
          </a:p>
          <a:p>
            <a:pPr marL="914400" lvl="2" indent="0">
              <a:buNone/>
            </a:pPr>
            <a:r>
              <a:rPr lang="en-GB" sz="1800" i="1" dirty="0"/>
              <a:t>fun_statement2</a:t>
            </a:r>
          </a:p>
        </p:txBody>
      </p:sp>
    </p:spTree>
    <p:extLst>
      <p:ext uri="{BB962C8B-B14F-4D97-AF65-F5344CB8AC3E}">
        <p14:creationId xmlns:p14="http://schemas.microsoft.com/office/powerpoint/2010/main" val="3438018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0B5DE-4D06-41E3-8994-B3A420F4D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Handling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3A1A9-39CE-4F41-9C69-E224C4D8A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Files are nothing but collection of data </a:t>
            </a:r>
          </a:p>
          <a:p>
            <a:r>
              <a:rPr lang="en-US" dirty="0"/>
              <a:t>You can read data from files and write data into files using file objects in python</a:t>
            </a:r>
          </a:p>
          <a:p>
            <a:r>
              <a:rPr lang="en-US" dirty="0"/>
              <a:t>Most important methods associated with file objects are:</a:t>
            </a:r>
          </a:p>
          <a:p>
            <a:pPr lvl="1"/>
            <a:r>
              <a:rPr lang="en-US" dirty="0"/>
              <a:t>read</a:t>
            </a:r>
          </a:p>
          <a:p>
            <a:pPr lvl="1"/>
            <a:r>
              <a:rPr lang="en-US" dirty="0" err="1"/>
              <a:t>readline</a:t>
            </a:r>
            <a:endParaRPr lang="en-US" dirty="0"/>
          </a:p>
          <a:p>
            <a:pPr lvl="1"/>
            <a:r>
              <a:rPr lang="en-US" dirty="0" err="1"/>
              <a:t>readlines</a:t>
            </a:r>
            <a:endParaRPr lang="en-US" dirty="0"/>
          </a:p>
          <a:p>
            <a:pPr lvl="1"/>
            <a:r>
              <a:rPr lang="en-US" dirty="0"/>
              <a:t>write</a:t>
            </a:r>
          </a:p>
          <a:p>
            <a:pPr lvl="1"/>
            <a:r>
              <a:rPr lang="en-US" dirty="0" err="1"/>
              <a:t>writeline</a:t>
            </a:r>
            <a:endParaRPr lang="en-US" dirty="0"/>
          </a:p>
          <a:p>
            <a:r>
              <a:rPr lang="en-US" dirty="0"/>
              <a:t>File iterations/handling can be performed using open() &amp; close() methods</a:t>
            </a:r>
          </a:p>
          <a:p>
            <a:r>
              <a:rPr lang="en-US" dirty="0"/>
              <a:t>The different modes of file handling in python are :</a:t>
            </a:r>
          </a:p>
          <a:p>
            <a:pPr lvl="1"/>
            <a:r>
              <a:rPr lang="en-US" dirty="0"/>
              <a:t>r    - reading (default mode)</a:t>
            </a:r>
          </a:p>
          <a:p>
            <a:pPr lvl="1"/>
            <a:r>
              <a:rPr lang="en-US" dirty="0"/>
              <a:t>w   - writing</a:t>
            </a:r>
          </a:p>
          <a:p>
            <a:pPr lvl="1"/>
            <a:r>
              <a:rPr lang="en-US" dirty="0"/>
              <a:t>a    - appending</a:t>
            </a:r>
          </a:p>
          <a:p>
            <a:pPr lvl="1"/>
            <a:r>
              <a:rPr lang="en-US" dirty="0"/>
              <a:t>r+  - for both reading &amp; writing</a:t>
            </a:r>
          </a:p>
          <a:p>
            <a:r>
              <a:rPr lang="en-US" dirty="0"/>
              <a:t>Majorly file read/write operations are done via. the below mentioned methods:</a:t>
            </a:r>
          </a:p>
          <a:p>
            <a:pPr lvl="1"/>
            <a:r>
              <a:rPr lang="en-US" dirty="0"/>
              <a:t>Creating file objects</a:t>
            </a:r>
          </a:p>
          <a:p>
            <a:pPr lvl="1"/>
            <a:r>
              <a:rPr lang="en-US" dirty="0"/>
              <a:t>Using contextual manager</a:t>
            </a:r>
          </a:p>
          <a:p>
            <a:r>
              <a:rPr lang="en-US" i="1" u="sng" dirty="0">
                <a:highlight>
                  <a:srgbClr val="FFFF00"/>
                </a:highlight>
              </a:rPr>
              <a:t>Important-Note</a:t>
            </a:r>
            <a:r>
              <a:rPr lang="en-US" i="1" dirty="0"/>
              <a:t> : No file should be left in open mode after execution of  desired operation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52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3D21C-072B-4E87-993E-3917DC2026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QA &amp; Feedback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4314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30569-7EF7-47CA-ACD0-BFADD6A190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72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85B094E65C0E4589EB00BA112704AD" ma:contentTypeVersion="11" ma:contentTypeDescription="Create a new document." ma:contentTypeScope="" ma:versionID="66205c48b1524fe1ff31446395a6ef35">
  <xsd:schema xmlns:xsd="http://www.w3.org/2001/XMLSchema" xmlns:xs="http://www.w3.org/2001/XMLSchema" xmlns:p="http://schemas.microsoft.com/office/2006/metadata/properties" xmlns:ns3="28804097-bf5f-41ed-914d-66530f5e1fbf" xmlns:ns4="ab454d71-e8f5-4cb6-8671-6d21ffeb5103" targetNamespace="http://schemas.microsoft.com/office/2006/metadata/properties" ma:root="true" ma:fieldsID="5838b966af981fcc10c978298383f641" ns3:_="" ns4:_="">
    <xsd:import namespace="28804097-bf5f-41ed-914d-66530f5e1fbf"/>
    <xsd:import namespace="ab454d71-e8f5-4cb6-8671-6d21ffeb5103"/>
    <xsd:element name="properties">
      <xsd:complexType>
        <xsd:sequence>
          <xsd:element name="documentManagement">
            <xsd:complexType>
              <xsd:all>
                <xsd:element ref="ns3:SharedWithDetails" minOccurs="0"/>
                <xsd:element ref="ns3:SharedWithUser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804097-bf5f-41ed-914d-66530f5e1fbf" elementFormDefault="qualified">
    <xsd:import namespace="http://schemas.microsoft.com/office/2006/documentManagement/types"/>
    <xsd:import namespace="http://schemas.microsoft.com/office/infopath/2007/PartnerControls"/>
    <xsd:element name="SharedWithDetails" ma:index="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454d71-e8f5-4cb6-8671-6d21ffeb51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E3A602B-7F94-47B5-B348-FA0201FDEB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804097-bf5f-41ed-914d-66530f5e1fbf"/>
    <ds:schemaRef ds:uri="ab454d71-e8f5-4cb6-8671-6d21ffeb51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55A49E7-4AB5-4F8E-9FEE-F74755B93E4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F506FA-028B-4CB5-B2DF-CC8A43875E11}">
  <ds:schemaRefs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ab454d71-e8f5-4cb6-8671-6d21ffeb5103"/>
    <ds:schemaRef ds:uri="28804097-bf5f-41ed-914d-66530f5e1fbf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Py_Day05</Template>
  <TotalTime>1</TotalTime>
  <Words>387</Words>
  <Application>Microsoft Office PowerPoint</Application>
  <PresentationFormat>Widescreen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Python Discussions</vt:lpstr>
      <vt:lpstr>functions</vt:lpstr>
      <vt:lpstr>functions - arguments</vt:lpstr>
      <vt:lpstr>functions - *args &amp; **kwargs</vt:lpstr>
      <vt:lpstr>File Handling</vt:lpstr>
      <vt:lpstr>QA &amp; Feedback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Discussions @FAAS</dc:title>
  <dc:creator>Shiva S Narayanan</dc:creator>
  <cp:lastModifiedBy>Shiva S Narayanan</cp:lastModifiedBy>
  <cp:revision>2</cp:revision>
  <dcterms:created xsi:type="dcterms:W3CDTF">2021-01-18T14:38:49Z</dcterms:created>
  <dcterms:modified xsi:type="dcterms:W3CDTF">2021-03-06T07:03:15Z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0x0101005885B094E65C0E4589EB00BA112704AD</vt:lpwstr>
  </property>
</Properties>
</file>