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258" r:id="rId7"/>
    <p:sldId id="260" r:id="rId8"/>
    <p:sldId id="261" r:id="rId9"/>
    <p:sldId id="263" r:id="rId10"/>
    <p:sldId id="262" r:id="rId11"/>
    <p:sldId id="264" r:id="rId12"/>
    <p:sldId id="272" r:id="rId13"/>
    <p:sldId id="265" r:id="rId14"/>
    <p:sldId id="268" r:id="rId15"/>
    <p:sldId id="273" r:id="rId16"/>
    <p:sldId id="267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63715B-0EA4-48D4-BE19-7A99C4000971}" v="73" dt="2021-01-08T12:08:46.6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070F-57AD-40C0-8BD0-E2604F078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80BEE-57DD-48FD-85BF-306A7A14D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51DD0-D30A-42C7-B6BA-8BB292EF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FBF1-E66C-4A77-91B8-B0DBDCAF7F2F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DFEE8-C62F-4C3A-802F-3A87EA47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8AF88-65C5-43E4-AC85-299AA82C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2A7B-127F-4DE1-ACB1-B8D1F4158C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60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7FA9-0A73-4DCD-826F-F7CAD88B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76D0C-EDA9-4B93-8364-3B22BCE77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A6974-27BB-45ED-B19E-5A9099E16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FBF1-E66C-4A77-91B8-B0DBDCAF7F2F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05872-CC59-404E-8E8F-620564FB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36641-D3CC-4BC8-ACB2-207D9F94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2A7B-127F-4DE1-ACB1-B8D1F4158C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06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460BC-6294-4D68-A6D4-886A879AC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E3612-FD66-43BD-B89A-335E1F993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08D5D-BC62-4585-9AAE-35B5E1CE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FBF1-E66C-4A77-91B8-B0DBDCAF7F2F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C1B10-99AE-447F-A483-1C7E5EA0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230FB-DC7B-480A-A7D8-3D475EE3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2A7B-127F-4DE1-ACB1-B8D1F4158C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32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FC03A-F705-4273-A59F-93803DB2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1937C-6ABD-4CAC-BDBA-365E20B33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D2943-0042-48D0-A486-D995A1FFD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FBF1-E66C-4A77-91B8-B0DBDCAF7F2F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91521-28B2-4C3C-94EF-04FDA11F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06C0E-B712-439C-AE1E-28ECFBBE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2A7B-127F-4DE1-ACB1-B8D1F4158C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91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E5A9-7ACA-4413-AFFD-FB9226329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17497-396F-484C-872C-A2A48358E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EFD55-FC6A-420E-89C9-6F29E6E5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FBF1-E66C-4A77-91B8-B0DBDCAF7F2F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2A794-F07B-472C-8E39-79BBDB072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E6BAD-BE76-417E-8516-122AF31C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2A7B-127F-4DE1-ACB1-B8D1F4158C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686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FC435-B9B6-4C4F-BF46-36519E85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34426-7FDB-44D4-A581-E3BB0AB2E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F2B01-2DB2-4943-ADE9-458A357F4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C5E9C-52FF-42DB-99D0-814BD209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FBF1-E66C-4A77-91B8-B0DBDCAF7F2F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DA6A4-72D9-4D72-A938-38C60524E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7C87C-8A6C-4846-8412-1607142B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2A7B-127F-4DE1-ACB1-B8D1F4158C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63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62D6C-5960-4BEB-A87F-10040627C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53464-4F9C-4FC5-A96F-10A8C2DEA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A1C2F-3598-4193-B757-687429158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80CAE-DC4B-4CCD-AD88-5518F863E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AFE80E-ACF1-4D96-8A07-D23524CB6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8F7A81-E2C2-4CB0-BAB8-1DBF20173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FBF1-E66C-4A77-91B8-B0DBDCAF7F2F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5C77A-343D-41FE-A664-39130EFD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3201C9-2BE1-43AF-8D89-6E20382D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2A7B-127F-4DE1-ACB1-B8D1F4158C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12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1D8DD-26AB-49D1-9611-D5002F54D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197E3-ACBB-4C44-9C1F-D076B83C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FBF1-E66C-4A77-91B8-B0DBDCAF7F2F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30193-C666-403B-959B-D9A787FD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E6128F-4C99-48C6-81F5-EA21F8A7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2A7B-127F-4DE1-ACB1-B8D1F4158C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6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64D40D-6759-4B48-9463-0D14B3927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FBF1-E66C-4A77-91B8-B0DBDCAF7F2F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73DF6-13DC-48A0-AA98-CC656DA7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0E7BD-DFFF-4E25-B0B7-CAC93A9AA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2A7B-127F-4DE1-ACB1-B8D1F4158C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39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02004-3D5E-4EE8-B3A9-559587315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1183D-81B5-4551-82E9-8DD1F368E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074D1-0A0E-457C-BC07-F64E8351F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6555A-1E4A-47AF-BB2C-37CF9BB05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FBF1-E66C-4A77-91B8-B0DBDCAF7F2F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78592-5F5E-4492-8C5C-DD3AB3022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885D1-F0CB-4F9D-A5C8-AF4BDC50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2A7B-127F-4DE1-ACB1-B8D1F4158C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01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4A9B-92F7-4A44-9FAB-BF78E8283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8AA249-4A21-42C8-9FD0-3FECF8463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E1DF5-F4D1-4BD0-A232-63B2EEC2A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7C51C-7C12-4F20-99BA-004301D1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FBF1-E66C-4A77-91B8-B0DBDCAF7F2F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E7B7C-1EE3-4CC4-952C-0982DA3D0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0257B-3074-4ECA-9BF2-1811D3F7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2A7B-127F-4DE1-ACB1-B8D1F4158C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65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ADCEF5-B98F-41D1-863D-AC101915A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3BBDF-13E9-4F92-B22D-62886E88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293E5-D710-428D-B7E9-CC9960903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5FBF1-E66C-4A77-91B8-B0DBDCAF7F2F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82E65-3B05-41DF-AC83-9950C83CA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79DDD-7C53-414D-B795-555E7EF15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72A7B-127F-4DE1-ACB1-B8D1F4158C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39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ublimetext.com/" TargetMode="External"/><Relationship Id="rId3" Type="http://schemas.openxmlformats.org/officeDocument/2006/relationships/hyperlink" Target="https://www.jetbrains.com/pycharm/" TargetMode="External"/><Relationship Id="rId7" Type="http://schemas.openxmlformats.org/officeDocument/2006/relationships/hyperlink" Target="https://atom.io/" TargetMode="External"/><Relationship Id="rId2" Type="http://schemas.openxmlformats.org/officeDocument/2006/relationships/hyperlink" Target="https://docs.python.org/3/library/id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pyder-ide.org/" TargetMode="External"/><Relationship Id="rId5" Type="http://schemas.openxmlformats.org/officeDocument/2006/relationships/hyperlink" Target="https://www.anaconda.com/" TargetMode="External"/><Relationship Id="rId4" Type="http://schemas.openxmlformats.org/officeDocument/2006/relationships/hyperlink" Target="https://code.visualstudio.com/" TargetMode="External"/><Relationship Id="rId9" Type="http://schemas.openxmlformats.org/officeDocument/2006/relationships/hyperlink" Target="https://www.vim.org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aconda.com/anaconda/install/window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difference-compiler-vs-interpreter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vidvan.com/tutorials/python-interprete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python-compiled-or-interpreted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fPCV7DXc5w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EE23-6E79-4978-8007-BE195E7554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Python Discussions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41A8A-7721-43DE-B36B-3CC62C49DE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800" u="sng" dirty="0"/>
              <a:t>Topic</a:t>
            </a:r>
            <a:r>
              <a:rPr lang="en-IN" sz="2800" dirty="0"/>
              <a:t> : Introduction &amp; Installation/Set-up</a:t>
            </a:r>
            <a:br>
              <a:rPr lang="en-IN" dirty="0"/>
            </a:br>
            <a:endParaRPr lang="en-IN" dirty="0"/>
          </a:p>
          <a:p>
            <a:endParaRPr lang="en-IN" dirty="0"/>
          </a:p>
          <a:p>
            <a:pPr algn="l"/>
            <a:r>
              <a:rPr lang="en-IN" sz="1600" dirty="0"/>
              <a:t>Moderator	 : Shivasiddharth Narayanan</a:t>
            </a:r>
            <a:br>
              <a:rPr lang="en-IN" sz="1600" dirty="0"/>
            </a:br>
            <a:r>
              <a:rPr lang="en-IN" sz="1600" dirty="0"/>
              <a:t>Date	 : 8-Jan-2021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732680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B150E-5F18-4DFF-8C9C-DF819BEE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– IDEs for Development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491B2-DE3C-4DA1-959C-D19CD9F7C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IDLE</a:t>
            </a:r>
            <a:r>
              <a:rPr lang="en-IN" dirty="0"/>
              <a:t> (comes default with Python Installation)</a:t>
            </a:r>
          </a:p>
          <a:p>
            <a:r>
              <a:rPr lang="en-IN" dirty="0">
                <a:hlinkClick r:id="rId3"/>
              </a:rPr>
              <a:t>PyCharm</a:t>
            </a:r>
            <a:r>
              <a:rPr lang="en-IN" dirty="0"/>
              <a:t> (most widely used)</a:t>
            </a:r>
          </a:p>
          <a:p>
            <a:r>
              <a:rPr lang="en-IN" dirty="0">
                <a:hlinkClick r:id="rId4"/>
              </a:rPr>
              <a:t>Visual Studio Code</a:t>
            </a:r>
            <a:r>
              <a:rPr lang="en-IN" dirty="0"/>
              <a:t> (Microsoft Product, </a:t>
            </a:r>
            <a:r>
              <a:rPr lang="en-IN" dirty="0">
                <a:highlight>
                  <a:srgbClr val="FFFF00"/>
                </a:highlight>
              </a:rPr>
              <a:t>Recommended here @EY</a:t>
            </a:r>
            <a:r>
              <a:rPr lang="en-IN" dirty="0"/>
              <a:t>)</a:t>
            </a:r>
          </a:p>
          <a:p>
            <a:r>
              <a:rPr lang="en-IN" dirty="0">
                <a:hlinkClick r:id="rId5"/>
              </a:rPr>
              <a:t>Anaconda</a:t>
            </a:r>
            <a:r>
              <a:rPr lang="en-IN" dirty="0"/>
              <a:t> (for Data-science enthusiasts)</a:t>
            </a:r>
          </a:p>
          <a:p>
            <a:r>
              <a:rPr lang="en-IN" dirty="0">
                <a:hlinkClick r:id="rId6"/>
              </a:rPr>
              <a:t>Spyder</a:t>
            </a:r>
            <a:r>
              <a:rPr lang="en-IN" dirty="0"/>
              <a:t> (for Scientific Python Development)</a:t>
            </a:r>
          </a:p>
          <a:p>
            <a:r>
              <a:rPr lang="en-IN" dirty="0">
                <a:hlinkClick r:id="rId7"/>
              </a:rPr>
              <a:t>Atom</a:t>
            </a:r>
            <a:endParaRPr lang="en-IN" dirty="0"/>
          </a:p>
          <a:p>
            <a:r>
              <a:rPr lang="en-IN" dirty="0">
                <a:hlinkClick r:id="rId8"/>
              </a:rPr>
              <a:t>Sublime-text</a:t>
            </a:r>
            <a:endParaRPr lang="en-IN" dirty="0"/>
          </a:p>
          <a:p>
            <a:r>
              <a:rPr lang="en-IN" dirty="0">
                <a:hlinkClick r:id="rId9"/>
              </a:rPr>
              <a:t>VIM</a:t>
            </a:r>
            <a:r>
              <a:rPr lang="en-GB" dirty="0"/>
              <a:t>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4999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A0C9-7C07-43B8-9CE5-127E3E837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– Anaconda Demo/Installation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8BB20-6217-4B18-AAEE-2BFB536AA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Mainly a Data science platform</a:t>
            </a:r>
          </a:p>
          <a:p>
            <a:r>
              <a:rPr lang="en-IN" dirty="0"/>
              <a:t>Can be installed on Windows following the below steps:</a:t>
            </a:r>
          </a:p>
          <a:p>
            <a:pPr marL="457200" lvl="1" indent="0">
              <a:buNone/>
            </a:pPr>
            <a:r>
              <a:rPr lang="en-IN" dirty="0">
                <a:hlinkClick r:id="rId2"/>
              </a:rPr>
              <a:t>https://docs.anaconda.com/anaconda/install/windows/</a:t>
            </a:r>
            <a:endParaRPr lang="en-IN" dirty="0"/>
          </a:p>
          <a:p>
            <a:r>
              <a:rPr lang="en-IN" b="1" u="sng" dirty="0"/>
              <a:t>Important Note-1</a:t>
            </a:r>
            <a:r>
              <a:rPr lang="en-IN" dirty="0"/>
              <a:t> : Prior installation of python is optional</a:t>
            </a:r>
          </a:p>
          <a:p>
            <a:r>
              <a:rPr lang="en-IN" b="1" u="sng" dirty="0"/>
              <a:t>Important Note-2</a:t>
            </a:r>
            <a:r>
              <a:rPr lang="en-IN" dirty="0"/>
              <a:t> : python &amp; anaconda path variables don’t get mix-up</a:t>
            </a:r>
          </a:p>
          <a:p>
            <a:r>
              <a:rPr lang="en-IN" dirty="0"/>
              <a:t>Installing Anaconda also installs:</a:t>
            </a:r>
          </a:p>
          <a:p>
            <a:pPr lvl="1"/>
            <a:r>
              <a:rPr lang="en-IN" dirty="0"/>
              <a:t>A python distribution </a:t>
            </a:r>
          </a:p>
          <a:p>
            <a:pPr lvl="1"/>
            <a:r>
              <a:rPr lang="en-IN" dirty="0"/>
              <a:t>A package manager called </a:t>
            </a:r>
            <a:r>
              <a:rPr lang="en-IN" dirty="0" err="1"/>
              <a:t>conda</a:t>
            </a:r>
            <a:endParaRPr lang="en-IN" dirty="0"/>
          </a:p>
          <a:p>
            <a:pPr lvl="1"/>
            <a:r>
              <a:rPr lang="en-IN" dirty="0" err="1"/>
              <a:t>Numpy</a:t>
            </a:r>
            <a:endParaRPr lang="en-IN" dirty="0"/>
          </a:p>
          <a:p>
            <a:pPr lvl="1"/>
            <a:r>
              <a:rPr lang="en-IN" dirty="0" err="1"/>
              <a:t>Scipy</a:t>
            </a:r>
            <a:endParaRPr lang="en-IN" dirty="0"/>
          </a:p>
          <a:p>
            <a:pPr lvl="1"/>
            <a:r>
              <a:rPr lang="en-IN" dirty="0" err="1"/>
              <a:t>Jupyter</a:t>
            </a:r>
            <a:r>
              <a:rPr lang="en-IN" dirty="0"/>
              <a:t> notebook(</a:t>
            </a:r>
            <a:r>
              <a:rPr lang="en-IN" dirty="0">
                <a:highlight>
                  <a:srgbClr val="FFFF00"/>
                </a:highlight>
              </a:rPr>
              <a:t>Highly interactive IDE rendered on our web-browser</a:t>
            </a:r>
            <a:r>
              <a:rPr lang="en-IN" dirty="0"/>
              <a:t>)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3795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DE46-ED55-4F3B-874C-7E4AEC9D8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Jupyter</a:t>
            </a:r>
            <a:r>
              <a:rPr lang="en-IN" dirty="0"/>
              <a:t> Notebook – GUI Demo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80355C-7E93-43FE-84D2-B51C75C91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7797"/>
            <a:ext cx="10515600" cy="432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32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D1669-4431-45BF-8E1B-CB49FB43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– VS Code Setup/Installation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46B9E-53F7-4712-9112-348064E99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Post python installation VS Code IDE can be downloaded/installed from the below link:</a:t>
            </a:r>
          </a:p>
          <a:p>
            <a:pPr marL="457200" lvl="1" indent="0">
              <a:buNone/>
            </a:pPr>
            <a:r>
              <a:rPr lang="en-GB" u="sng" dirty="0">
                <a:hlinkClick r:id="rId2"/>
              </a:rPr>
              <a:t>https://code.visualstudio.com/</a:t>
            </a:r>
            <a:endParaRPr lang="en-IN" dirty="0"/>
          </a:p>
          <a:p>
            <a:r>
              <a:rPr lang="en-IN" dirty="0"/>
              <a:t>A hassle-free straight forward installation process</a:t>
            </a:r>
          </a:p>
          <a:p>
            <a:pPr marL="0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GB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26B867-62FA-452B-ADA3-521101F96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3561906"/>
            <a:ext cx="4191000" cy="225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005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3D21C-072B-4E87-993E-3917DC2026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QA &amp; Feedback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4314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0569-7EF7-47CA-ACD0-BFADD6A190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7C9DE2-3CA3-445D-987C-12A3042A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- Programming Language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2BFFFC-705E-4084-AA96-88BCEC093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u="sng" dirty="0"/>
              <a:t>General Purpose Language :</a:t>
            </a:r>
          </a:p>
          <a:p>
            <a:pPr marL="0" indent="0">
              <a:buNone/>
            </a:pPr>
            <a:r>
              <a:rPr lang="en-IN" dirty="0"/>
              <a:t>Python could be used to develop different types of software.</a:t>
            </a:r>
          </a:p>
          <a:p>
            <a:pPr marL="0" indent="0">
              <a:buNone/>
            </a:pPr>
            <a:r>
              <a:rPr lang="en-IN" b="1" u="sng" dirty="0"/>
              <a:t>History:</a:t>
            </a:r>
          </a:p>
          <a:p>
            <a:pPr marL="0" indent="0">
              <a:buNone/>
            </a:pPr>
            <a:r>
              <a:rPr lang="en-IN" dirty="0"/>
              <a:t>Developed by Guido Van Rossum in 90’s.</a:t>
            </a:r>
          </a:p>
          <a:p>
            <a:pPr marL="0" indent="0">
              <a:buNone/>
            </a:pPr>
            <a:r>
              <a:rPr lang="en-IN" dirty="0"/>
              <a:t>Named after his favourite TV series “Monty Python’s Flying Circus”.</a:t>
            </a:r>
          </a:p>
          <a:p>
            <a:pPr marL="0" indent="0">
              <a:buNone/>
            </a:pPr>
            <a:r>
              <a:rPr lang="en-IN" b="1" u="sng" dirty="0"/>
              <a:t>Why Python ?</a:t>
            </a:r>
          </a:p>
          <a:p>
            <a:pPr marL="0" indent="0">
              <a:buNone/>
            </a:pPr>
            <a:r>
              <a:rPr lang="en-IN" dirty="0"/>
              <a:t>Beginner friendly.</a:t>
            </a:r>
          </a:p>
          <a:p>
            <a:pPr marL="0" indent="0">
              <a:buNone/>
            </a:pPr>
            <a:r>
              <a:rPr lang="en-IN" dirty="0"/>
              <a:t>Easy to learn (Especially for starters).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99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D4A2E-6F62-4CB7-85D8-DF9D7936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- Versions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648ED6D-363A-4C36-946E-FCA5569D6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9848651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4548250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043533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Version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Release Date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48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1994 Jan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73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2000 Oct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94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2008 Dec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56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3.9(current)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2020 Oct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74128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F4266B9-CB8C-453E-B058-124079792049}"/>
              </a:ext>
            </a:extLst>
          </p:cNvPr>
          <p:cNvSpPr/>
          <p:nvPr/>
        </p:nvSpPr>
        <p:spPr>
          <a:xfrm>
            <a:off x="838200" y="43495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u="sng" dirty="0"/>
              <a:t>Source:</a:t>
            </a:r>
          </a:p>
          <a:p>
            <a:r>
              <a:rPr lang="en-IN" u="sng" dirty="0"/>
              <a:t>https://www.python.org/downloads/</a:t>
            </a:r>
          </a:p>
        </p:txBody>
      </p:sp>
    </p:spTree>
    <p:extLst>
      <p:ext uri="{BB962C8B-B14F-4D97-AF65-F5344CB8AC3E}">
        <p14:creationId xmlns:p14="http://schemas.microsoft.com/office/powerpoint/2010/main" val="372105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846F-C516-4FB4-9DAA-75DA9BBA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- Applications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F1EEB-AC33-42B5-98E9-3AA6F8408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Scripting</a:t>
            </a:r>
          </a:p>
          <a:p>
            <a:r>
              <a:rPr lang="en-IN" dirty="0"/>
              <a:t>Testing</a:t>
            </a:r>
          </a:p>
          <a:p>
            <a:r>
              <a:rPr lang="en-IN" dirty="0"/>
              <a:t>Web Development</a:t>
            </a:r>
          </a:p>
          <a:p>
            <a:r>
              <a:rPr lang="en-IN" dirty="0"/>
              <a:t>Data Analysis/ Data Science</a:t>
            </a:r>
          </a:p>
          <a:p>
            <a:r>
              <a:rPr lang="en-IN" dirty="0"/>
              <a:t>ML/AI</a:t>
            </a:r>
          </a:p>
          <a:p>
            <a:r>
              <a:rPr lang="en-GB" dirty="0"/>
              <a:t>Gaming Development</a:t>
            </a:r>
          </a:p>
          <a:p>
            <a:r>
              <a:rPr lang="en-GB" dirty="0"/>
              <a:t>Ethical Hacking</a:t>
            </a:r>
          </a:p>
          <a:p>
            <a:r>
              <a:rPr lang="en-GB" dirty="0"/>
              <a:t>Apps Development…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40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4F44C-E362-4BC9-ACE8-854AD954F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– Technical Features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C5BA8-F0DB-4589-86DD-E628EE7BC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Supports OOPs</a:t>
            </a:r>
          </a:p>
          <a:p>
            <a:r>
              <a:rPr lang="en-IN" dirty="0"/>
              <a:t>Dynamically &amp; Strongly Typed</a:t>
            </a:r>
          </a:p>
          <a:p>
            <a:r>
              <a:rPr lang="en-IN" dirty="0"/>
              <a:t>Indentation is mandatory</a:t>
            </a:r>
          </a:p>
          <a:p>
            <a:r>
              <a:rPr lang="en-IN" dirty="0"/>
              <a:t>Automatic garbage collection</a:t>
            </a:r>
          </a:p>
          <a:p>
            <a:r>
              <a:rPr lang="en-IN" dirty="0"/>
              <a:t>Can be easily integrated with other programming languages</a:t>
            </a:r>
          </a:p>
          <a:p>
            <a:r>
              <a:rPr lang="en-IN" dirty="0"/>
              <a:t>Can work on different hardware platforms</a:t>
            </a:r>
          </a:p>
          <a:p>
            <a:r>
              <a:rPr lang="en-IN" b="1" dirty="0">
                <a:highlight>
                  <a:srgbClr val="FFFF00"/>
                </a:highlight>
              </a:rPr>
              <a:t>An Interpreted Language (Partly Compiled)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668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AFA3-D9AD-4ADB-8845-79B6ADD5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- Interpreter OR Compiler ?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F2524F-8A6B-4EDD-93CF-5D44731FC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20" y="2067449"/>
            <a:ext cx="7217552" cy="328880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AA31658-359F-4AC8-9F94-2B3990FCA9EF}"/>
              </a:ext>
            </a:extLst>
          </p:cNvPr>
          <p:cNvSpPr/>
          <p:nvPr/>
        </p:nvSpPr>
        <p:spPr>
          <a:xfrm>
            <a:off x="838200" y="548725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u="sng" dirty="0"/>
              <a:t>Source:</a:t>
            </a:r>
          </a:p>
          <a:p>
            <a:r>
              <a:rPr lang="en-IN" sz="1400" u="sng" dirty="0">
                <a:hlinkClick r:id="rId3"/>
              </a:rPr>
              <a:t>https://www.guru99.com/difference-compiler-vs-interpreter.html</a:t>
            </a:r>
            <a:endParaRPr lang="en-IN" sz="1400" u="sng" dirty="0"/>
          </a:p>
        </p:txBody>
      </p:sp>
    </p:spTree>
    <p:extLst>
      <p:ext uri="{BB962C8B-B14F-4D97-AF65-F5344CB8AC3E}">
        <p14:creationId xmlns:p14="http://schemas.microsoft.com/office/powerpoint/2010/main" val="2478919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BC5D-608F-4B47-B250-0CB3A674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– How it runs ?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12ABF5-EE08-4A57-A199-D7369A7C0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412" y="1979604"/>
            <a:ext cx="6697937" cy="350764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14ECE2-6E4E-44CC-9814-23698176BC19}"/>
              </a:ext>
            </a:extLst>
          </p:cNvPr>
          <p:cNvSpPr/>
          <p:nvPr/>
        </p:nvSpPr>
        <p:spPr>
          <a:xfrm>
            <a:off x="838200" y="5604210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u="sng" dirty="0"/>
              <a:t>Source:</a:t>
            </a:r>
            <a:br>
              <a:rPr lang="en-IN" b="1" u="sng" dirty="0"/>
            </a:br>
            <a:r>
              <a:rPr lang="en-IN" sz="1400" u="sng" dirty="0">
                <a:hlinkClick r:id="rId3"/>
              </a:rPr>
              <a:t>https://techvidvan.com/tutorials/python-interpreter/</a:t>
            </a:r>
            <a:br>
              <a:rPr lang="en-IN" sz="1400" u="sng" dirty="0"/>
            </a:br>
            <a:r>
              <a:rPr lang="en-IN" sz="1400" u="sng" dirty="0">
                <a:hlinkClick r:id="rId4"/>
              </a:rPr>
              <a:t>https://www.geeksforgeeks.org/python-compiled-or-interpreted/</a:t>
            </a:r>
            <a:endParaRPr lang="en-IN" sz="1400" u="sng" dirty="0"/>
          </a:p>
        </p:txBody>
      </p:sp>
    </p:spTree>
    <p:extLst>
      <p:ext uri="{BB962C8B-B14F-4D97-AF65-F5344CB8AC3E}">
        <p14:creationId xmlns:p14="http://schemas.microsoft.com/office/powerpoint/2010/main" val="266481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BB3D-A397-4473-9741-34F2DD1E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– Download &amp; Installation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FE6E9-D8BD-4D61-82DF-77412494C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b="1" dirty="0"/>
              <a:t>Check for the below command to not work in your </a:t>
            </a:r>
            <a:r>
              <a:rPr lang="en-IN" b="1" dirty="0" err="1"/>
              <a:t>cmd</a:t>
            </a:r>
            <a:r>
              <a:rPr lang="en-IN" b="1" dirty="0"/>
              <a:t> prompt: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Have python(latest stable version) installed from the below link: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https://www.python.org/downloads/</a:t>
            </a:r>
            <a:endParaRPr lang="en-IN" dirty="0"/>
          </a:p>
          <a:p>
            <a:r>
              <a:rPr lang="en-IN" b="1" dirty="0"/>
              <a:t>Check again for the below command to work in your </a:t>
            </a:r>
            <a:r>
              <a:rPr lang="en-IN" b="1" dirty="0" err="1"/>
              <a:t>cmd</a:t>
            </a:r>
            <a:r>
              <a:rPr lang="en-IN" b="1" dirty="0"/>
              <a:t> prompt: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E70A50-5EA0-4EF1-BF8E-954A21D97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2145561"/>
            <a:ext cx="5509436" cy="19586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A3D602-3297-410F-95C0-F86859F34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949825"/>
            <a:ext cx="34766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30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6A11D-5121-4DFC-8A2D-FA522EC07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– Interactive/IDLE IDE Demo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790B2-9AB4-4267-96DC-B4F7BF082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IDLE gets installed by default during python installation.</a:t>
            </a:r>
          </a:p>
          <a:p>
            <a:r>
              <a:rPr lang="en-IN" dirty="0"/>
              <a:t>Post </a:t>
            </a:r>
            <a:r>
              <a:rPr lang="en-IN" dirty="0" err="1"/>
              <a:t>py</a:t>
            </a:r>
            <a:r>
              <a:rPr lang="en-IN" dirty="0"/>
              <a:t> install in your system the Windows menu looks like the below:</a:t>
            </a:r>
          </a:p>
          <a:p>
            <a:endParaRPr lang="en-IN" dirty="0"/>
          </a:p>
          <a:p>
            <a:endParaRPr lang="en-GB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6EC328D-7B6E-4E3B-BD4C-C5ADDA12B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43" y="2945218"/>
            <a:ext cx="2780413" cy="24880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370D6E6-FD00-4D2E-932F-36F34C2F50CA}"/>
              </a:ext>
            </a:extLst>
          </p:cNvPr>
          <p:cNvSpPr/>
          <p:nvPr/>
        </p:nvSpPr>
        <p:spPr>
          <a:xfrm>
            <a:off x="838200" y="548725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u="sng" dirty="0"/>
              <a:t>Source:</a:t>
            </a:r>
          </a:p>
          <a:p>
            <a:r>
              <a:rPr lang="en-IN" sz="1400" u="sng" dirty="0">
                <a:hlinkClick r:id="rId3"/>
              </a:rPr>
              <a:t>https://www.youtube.com/watch?v=pfPCV7DXc5w</a:t>
            </a:r>
            <a:endParaRPr lang="en-IN" sz="1400" u="sng" dirty="0"/>
          </a:p>
        </p:txBody>
      </p:sp>
    </p:spTree>
    <p:extLst>
      <p:ext uri="{BB962C8B-B14F-4D97-AF65-F5344CB8AC3E}">
        <p14:creationId xmlns:p14="http://schemas.microsoft.com/office/powerpoint/2010/main" val="3163949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85B094E65C0E4589EB00BA112704AD" ma:contentTypeVersion="11" ma:contentTypeDescription="Create a new document." ma:contentTypeScope="" ma:versionID="66205c48b1524fe1ff31446395a6ef35">
  <xsd:schema xmlns:xsd="http://www.w3.org/2001/XMLSchema" xmlns:xs="http://www.w3.org/2001/XMLSchema" xmlns:p="http://schemas.microsoft.com/office/2006/metadata/properties" xmlns:ns3="28804097-bf5f-41ed-914d-66530f5e1fbf" xmlns:ns4="ab454d71-e8f5-4cb6-8671-6d21ffeb5103" targetNamespace="http://schemas.microsoft.com/office/2006/metadata/properties" ma:root="true" ma:fieldsID="5838b966af981fcc10c978298383f641" ns3:_="" ns4:_="">
    <xsd:import namespace="28804097-bf5f-41ed-914d-66530f5e1fbf"/>
    <xsd:import namespace="ab454d71-e8f5-4cb6-8671-6d21ffeb5103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edWithUser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804097-bf5f-41ed-914d-66530f5e1fbf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454d71-e8f5-4cb6-8671-6d21ffeb51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37128B-EE1C-4748-9A20-5138277C34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804097-bf5f-41ed-914d-66530f5e1fbf"/>
    <ds:schemaRef ds:uri="ab454d71-e8f5-4cb6-8671-6d21ffeb51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3783E5-357D-4428-8507-57E0A6373A8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b454d71-e8f5-4cb6-8671-6d21ffeb5103"/>
    <ds:schemaRef ds:uri="28804097-bf5f-41ed-914d-66530f5e1fb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53B9917-2481-4172-BC61-57165EE7D9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493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Python Discussions</vt:lpstr>
      <vt:lpstr>Python - Programming Language</vt:lpstr>
      <vt:lpstr>Python - Versions</vt:lpstr>
      <vt:lpstr>Python - Applications</vt:lpstr>
      <vt:lpstr>Python – Technical Features</vt:lpstr>
      <vt:lpstr>Python - Interpreter OR Compiler ?</vt:lpstr>
      <vt:lpstr>Python – How it runs ?</vt:lpstr>
      <vt:lpstr>Python – Download &amp; Installation</vt:lpstr>
      <vt:lpstr>Python – Interactive/IDLE IDE Demo</vt:lpstr>
      <vt:lpstr>Python – IDEs for Development</vt:lpstr>
      <vt:lpstr>Python – Anaconda Demo/Installation</vt:lpstr>
      <vt:lpstr>Jupyter Notebook – GUI Demo</vt:lpstr>
      <vt:lpstr>Python – VS Code Setup/Installation</vt:lpstr>
      <vt:lpstr>QA &amp; Feedback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Discussions @FAAS</dc:title>
  <dc:creator>Shiva S Narayanan</dc:creator>
  <cp:lastModifiedBy>Shiva S Narayanan</cp:lastModifiedBy>
  <cp:revision>3</cp:revision>
  <dcterms:created xsi:type="dcterms:W3CDTF">2021-01-08T06:53:25Z</dcterms:created>
  <dcterms:modified xsi:type="dcterms:W3CDTF">2021-03-06T07:00:34Z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0x0101005885B094E65C0E4589EB00BA112704AD</vt:lpwstr>
  </property>
</Properties>
</file>