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1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5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24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24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258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44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6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2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54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29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4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13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1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4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536C4-D925-4E4B-8B32-7ACFEB0C73A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8CDF66-927F-4F59-B762-8B6DDD0A6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65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EF200F-F4DA-8299-7D34-BC890974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8" y="1468139"/>
            <a:ext cx="8252918" cy="357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521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KUMAR RANA</dc:creator>
  <cp:lastModifiedBy>SHIV KUMAR RANA</cp:lastModifiedBy>
  <cp:revision>1</cp:revision>
  <dcterms:created xsi:type="dcterms:W3CDTF">2024-12-29T13:36:28Z</dcterms:created>
  <dcterms:modified xsi:type="dcterms:W3CDTF">2024-12-29T13:43:41Z</dcterms:modified>
</cp:coreProperties>
</file>