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05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37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02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6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3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7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6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5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B4E-A976-480D-A99D-BDC266EE8696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776214-3D3C-431A-870A-EB3096E2E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4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16753-AB16-C836-38EB-E13C7875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6" y="1595687"/>
            <a:ext cx="6663692" cy="36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2BDC3-34B8-A94E-26A2-B7888C71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75" y="1818968"/>
            <a:ext cx="6988605" cy="31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83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2</cp:revision>
  <dcterms:created xsi:type="dcterms:W3CDTF">2024-12-29T13:10:02Z</dcterms:created>
  <dcterms:modified xsi:type="dcterms:W3CDTF">2024-12-29T13:17:35Z</dcterms:modified>
</cp:coreProperties>
</file>