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6FC5-CDCC-4436-81FF-C389015D47F8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C56C-802F-43BD-987C-23E837C17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55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6FC5-CDCC-4436-81FF-C389015D47F8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C56C-802F-43BD-987C-23E837C17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58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6FC5-CDCC-4436-81FF-C389015D47F8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C56C-802F-43BD-987C-23E837C170D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4592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6FC5-CDCC-4436-81FF-C389015D47F8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C56C-802F-43BD-987C-23E837C17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316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6FC5-CDCC-4436-81FF-C389015D47F8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C56C-802F-43BD-987C-23E837C170D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6197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6FC5-CDCC-4436-81FF-C389015D47F8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C56C-802F-43BD-987C-23E837C17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251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6FC5-CDCC-4436-81FF-C389015D47F8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C56C-802F-43BD-987C-23E837C17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746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6FC5-CDCC-4436-81FF-C389015D47F8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C56C-802F-43BD-987C-23E837C17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64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6FC5-CDCC-4436-81FF-C389015D47F8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C56C-802F-43BD-987C-23E837C17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06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6FC5-CDCC-4436-81FF-C389015D47F8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C56C-802F-43BD-987C-23E837C17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293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6FC5-CDCC-4436-81FF-C389015D47F8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C56C-802F-43BD-987C-23E837C17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14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6FC5-CDCC-4436-81FF-C389015D47F8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C56C-802F-43BD-987C-23E837C17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02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6FC5-CDCC-4436-81FF-C389015D47F8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C56C-802F-43BD-987C-23E837C17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1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6FC5-CDCC-4436-81FF-C389015D47F8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C56C-802F-43BD-987C-23E837C17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65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6FC5-CDCC-4436-81FF-C389015D47F8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C56C-802F-43BD-987C-23E837C17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74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6FC5-CDCC-4436-81FF-C389015D47F8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C56C-802F-43BD-987C-23E837C17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42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A6FC5-CDCC-4436-81FF-C389015D47F8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BDBC56C-802F-43BD-987C-23E837C17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01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9EE84E-992F-A7CA-6C47-81CEDC298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46" y="1988132"/>
            <a:ext cx="6700359" cy="288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3640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 KUMAR RANA</dc:creator>
  <cp:lastModifiedBy>SHIV KUMAR RANA</cp:lastModifiedBy>
  <cp:revision>1</cp:revision>
  <dcterms:created xsi:type="dcterms:W3CDTF">2024-12-29T13:15:10Z</dcterms:created>
  <dcterms:modified xsi:type="dcterms:W3CDTF">2024-12-29T13:16:22Z</dcterms:modified>
</cp:coreProperties>
</file>