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</p:sldIdLst>
  <p:sldSz cx="18288000" cy="10287000"/>
  <p:notesSz cx="6858000" cy="9144000"/>
  <p:embeddedFontLst>
    <p:embeddedFont>
      <p:font typeface="Fredoka" panose="020B0604020202020204" charset="0"/>
      <p:regular r:id="rId13"/>
    </p:embeddedFont>
    <p:embeddedFont>
      <p:font typeface="Raleway" pitchFamily="2" charset="0"/>
      <p:regular r:id="rId14"/>
      <p:bold r:id="rId15"/>
      <p:italic r:id="rId16"/>
      <p:boldItalic r:id="rId17"/>
    </p:embeddedFont>
    <p:embeddedFont>
      <p:font typeface="Raleway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9780D-83DD-4166-A202-C994500A481E}" v="47" dt="2025-05-16T14:35:31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9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 KUMAR RANA" userId="5fc15a2a88633712" providerId="LiveId" clId="{0919780D-83DD-4166-A202-C994500A481E}"/>
    <pc:docChg chg="undo custSel addSld delSld modSld">
      <pc:chgData name="SHIV KUMAR RANA" userId="5fc15a2a88633712" providerId="LiveId" clId="{0919780D-83DD-4166-A202-C994500A481E}" dt="2025-05-16T14:36:24.019" v="1243"/>
      <pc:docMkLst>
        <pc:docMk/>
      </pc:docMkLst>
      <pc:sldChg chg="delSp modSp mod">
        <pc:chgData name="SHIV KUMAR RANA" userId="5fc15a2a88633712" providerId="LiveId" clId="{0919780D-83DD-4166-A202-C994500A481E}" dt="2025-05-16T14:30:56.263" v="1113" actId="404"/>
        <pc:sldMkLst>
          <pc:docMk/>
          <pc:sldMk cId="0" sldId="256"/>
        </pc:sldMkLst>
        <pc:spChg chg="del mod">
          <ac:chgData name="SHIV KUMAR RANA" userId="5fc15a2a88633712" providerId="LiveId" clId="{0919780D-83DD-4166-A202-C994500A481E}" dt="2025-05-15T07:40:13.356" v="112"/>
          <ac:spMkLst>
            <pc:docMk/>
            <pc:sldMk cId="0" sldId="256"/>
            <ac:spMk id="9" creationId="{00000000-0000-0000-0000-000000000000}"/>
          </ac:spMkLst>
        </pc:spChg>
        <pc:spChg chg="mod">
          <ac:chgData name="SHIV KUMAR RANA" userId="5fc15a2a88633712" providerId="LiveId" clId="{0919780D-83DD-4166-A202-C994500A481E}" dt="2025-05-16T14:30:56.263" v="1113" actId="404"/>
          <ac:spMkLst>
            <pc:docMk/>
            <pc:sldMk cId="0" sldId="256"/>
            <ac:spMk id="10" creationId="{00000000-0000-0000-0000-000000000000}"/>
          </ac:spMkLst>
        </pc:spChg>
        <pc:spChg chg="mod">
          <ac:chgData name="SHIV KUMAR RANA" userId="5fc15a2a88633712" providerId="LiveId" clId="{0919780D-83DD-4166-A202-C994500A481E}" dt="2025-05-16T14:30:47.586" v="1109" actId="404"/>
          <ac:spMkLst>
            <pc:docMk/>
            <pc:sldMk cId="0" sldId="256"/>
            <ac:spMk id="11" creationId="{00000000-0000-0000-0000-000000000000}"/>
          </ac:spMkLst>
        </pc:spChg>
      </pc:sldChg>
      <pc:sldChg chg="addSp delSp modSp mod">
        <pc:chgData name="SHIV KUMAR RANA" userId="5fc15a2a88633712" providerId="LiveId" clId="{0919780D-83DD-4166-A202-C994500A481E}" dt="2025-05-16T14:31:46.267" v="1123" actId="20577"/>
        <pc:sldMkLst>
          <pc:docMk/>
          <pc:sldMk cId="0" sldId="257"/>
        </pc:sldMkLst>
        <pc:spChg chg="del">
          <ac:chgData name="SHIV KUMAR RANA" userId="5fc15a2a88633712" providerId="LiveId" clId="{0919780D-83DD-4166-A202-C994500A481E}" dt="2025-05-15T08:20:31.188" v="766" actId="478"/>
          <ac:spMkLst>
            <pc:docMk/>
            <pc:sldMk cId="0" sldId="257"/>
            <ac:spMk id="9" creationId="{00000000-0000-0000-0000-000000000000}"/>
          </ac:spMkLst>
        </pc:spChg>
        <pc:spChg chg="mod">
          <ac:chgData name="SHIV KUMAR RANA" userId="5fc15a2a88633712" providerId="LiveId" clId="{0919780D-83DD-4166-A202-C994500A481E}" dt="2025-05-15T08:40:56.754" v="1093" actId="1076"/>
          <ac:spMkLst>
            <pc:docMk/>
            <pc:sldMk cId="0" sldId="257"/>
            <ac:spMk id="10" creationId="{00000000-0000-0000-0000-000000000000}"/>
          </ac:spMkLst>
        </pc:spChg>
        <pc:spChg chg="del">
          <ac:chgData name="SHIV KUMAR RANA" userId="5fc15a2a88633712" providerId="LiveId" clId="{0919780D-83DD-4166-A202-C994500A481E}" dt="2025-05-15T08:20:34.919" v="768" actId="478"/>
          <ac:spMkLst>
            <pc:docMk/>
            <pc:sldMk cId="0" sldId="257"/>
            <ac:spMk id="11" creationId="{00000000-0000-0000-0000-000000000000}"/>
          </ac:spMkLst>
        </pc:spChg>
        <pc:spChg chg="del">
          <ac:chgData name="SHIV KUMAR RANA" userId="5fc15a2a88633712" providerId="LiveId" clId="{0919780D-83DD-4166-A202-C994500A481E}" dt="2025-05-15T08:20:33.439" v="767" actId="478"/>
          <ac:spMkLst>
            <pc:docMk/>
            <pc:sldMk cId="0" sldId="257"/>
            <ac:spMk id="12" creationId="{00000000-0000-0000-0000-000000000000}"/>
          </ac:spMkLst>
        </pc:spChg>
        <pc:spChg chg="add mod">
          <ac:chgData name="SHIV KUMAR RANA" userId="5fc15a2a88633712" providerId="LiveId" clId="{0919780D-83DD-4166-A202-C994500A481E}" dt="2025-05-16T14:31:46.267" v="1123" actId="20577"/>
          <ac:spMkLst>
            <pc:docMk/>
            <pc:sldMk cId="0" sldId="257"/>
            <ac:spMk id="13" creationId="{9BE3156A-F780-7A70-885C-566C9FC12C7C}"/>
          </ac:spMkLst>
        </pc:spChg>
        <pc:spChg chg="add mod">
          <ac:chgData name="SHIV KUMAR RANA" userId="5fc15a2a88633712" providerId="LiveId" clId="{0919780D-83DD-4166-A202-C994500A481E}" dt="2025-05-16T14:31:24.530" v="1115" actId="20577"/>
          <ac:spMkLst>
            <pc:docMk/>
            <pc:sldMk cId="0" sldId="257"/>
            <ac:spMk id="14" creationId="{96387C86-CEAD-86CC-4B4E-69EE07C77108}"/>
          </ac:spMkLst>
        </pc:spChg>
        <pc:grpChg chg="mod">
          <ac:chgData name="SHIV KUMAR RANA" userId="5fc15a2a88633712" providerId="LiveId" clId="{0919780D-83DD-4166-A202-C994500A481E}" dt="2025-05-15T08:20:24.953" v="764" actId="14100"/>
          <ac:grpSpMkLst>
            <pc:docMk/>
            <pc:sldMk cId="0" sldId="257"/>
            <ac:grpSpMk id="5" creationId="{00000000-0000-0000-0000-000000000000}"/>
          </ac:grpSpMkLst>
        </pc:grpChg>
      </pc:sldChg>
      <pc:sldChg chg="addSp delSp modSp mod">
        <pc:chgData name="SHIV KUMAR RANA" userId="5fc15a2a88633712" providerId="LiveId" clId="{0919780D-83DD-4166-A202-C994500A481E}" dt="2025-05-16T14:32:25.227" v="1128" actId="1076"/>
        <pc:sldMkLst>
          <pc:docMk/>
          <pc:sldMk cId="0" sldId="258"/>
        </pc:sldMkLst>
        <pc:spChg chg="mod">
          <ac:chgData name="SHIV KUMAR RANA" userId="5fc15a2a88633712" providerId="LiveId" clId="{0919780D-83DD-4166-A202-C994500A481E}" dt="2025-05-16T14:32:18.668" v="1125" actId="1076"/>
          <ac:spMkLst>
            <pc:docMk/>
            <pc:sldMk cId="0" sldId="258"/>
            <ac:spMk id="8" creationId="{00000000-0000-0000-0000-000000000000}"/>
          </ac:spMkLst>
        </pc:spChg>
        <pc:spChg chg="mod">
          <ac:chgData name="SHIV KUMAR RANA" userId="5fc15a2a88633712" providerId="LiveId" clId="{0919780D-83DD-4166-A202-C994500A481E}" dt="2025-05-16T14:32:16.562" v="1124" actId="1076"/>
          <ac:spMkLst>
            <pc:docMk/>
            <pc:sldMk cId="0" sldId="258"/>
            <ac:spMk id="9" creationId="{00000000-0000-0000-0000-000000000000}"/>
          </ac:spMkLst>
        </pc:spChg>
        <pc:spChg chg="add del mod">
          <ac:chgData name="SHIV KUMAR RANA" userId="5fc15a2a88633712" providerId="LiveId" clId="{0919780D-83DD-4166-A202-C994500A481E}" dt="2025-05-15T07:58:35.767" v="383"/>
          <ac:spMkLst>
            <pc:docMk/>
            <pc:sldMk cId="0" sldId="258"/>
            <ac:spMk id="11" creationId="{5E725211-4852-63C1-3BE1-53B5AC7291F8}"/>
          </ac:spMkLst>
        </pc:spChg>
        <pc:spChg chg="add mod">
          <ac:chgData name="SHIV KUMAR RANA" userId="5fc15a2a88633712" providerId="LiveId" clId="{0919780D-83DD-4166-A202-C994500A481E}" dt="2025-05-16T14:32:23.121" v="1127" actId="1076"/>
          <ac:spMkLst>
            <pc:docMk/>
            <pc:sldMk cId="0" sldId="258"/>
            <ac:spMk id="12" creationId="{FBB12923-BED4-029F-F4A8-6420F1265FCE}"/>
          </ac:spMkLst>
        </pc:spChg>
        <pc:spChg chg="add del mod">
          <ac:chgData name="SHIV KUMAR RANA" userId="5fc15a2a88633712" providerId="LiveId" clId="{0919780D-83DD-4166-A202-C994500A481E}" dt="2025-05-15T07:58:35.767" v="385"/>
          <ac:spMkLst>
            <pc:docMk/>
            <pc:sldMk cId="0" sldId="258"/>
            <ac:spMk id="13" creationId="{9AC74AEC-28ED-F11F-0C06-40C7CF200B15}"/>
          </ac:spMkLst>
        </pc:spChg>
        <pc:spChg chg="add mod">
          <ac:chgData name="SHIV KUMAR RANA" userId="5fc15a2a88633712" providerId="LiveId" clId="{0919780D-83DD-4166-A202-C994500A481E}" dt="2025-05-15T07:51:16.060" v="364"/>
          <ac:spMkLst>
            <pc:docMk/>
            <pc:sldMk cId="0" sldId="258"/>
            <ac:spMk id="14" creationId="{067E5EEE-AB5F-0EFF-CF5F-008C54B0654D}"/>
          </ac:spMkLst>
        </pc:spChg>
        <pc:spChg chg="add del mod">
          <ac:chgData name="SHIV KUMAR RANA" userId="5fc15a2a88633712" providerId="LiveId" clId="{0919780D-83DD-4166-A202-C994500A481E}" dt="2025-05-15T07:58:35.767" v="387"/>
          <ac:spMkLst>
            <pc:docMk/>
            <pc:sldMk cId="0" sldId="258"/>
            <ac:spMk id="15" creationId="{90871CF3-8BE3-3DF9-257B-8DE9C1166EF5}"/>
          </ac:spMkLst>
        </pc:spChg>
        <pc:spChg chg="add mod">
          <ac:chgData name="SHIV KUMAR RANA" userId="5fc15a2a88633712" providerId="LiveId" clId="{0919780D-83DD-4166-A202-C994500A481E}" dt="2025-05-16T14:32:25.227" v="1128" actId="1076"/>
          <ac:spMkLst>
            <pc:docMk/>
            <pc:sldMk cId="0" sldId="258"/>
            <ac:spMk id="16" creationId="{8266FF0C-5F64-23DC-4122-E2FC3072DCF0}"/>
          </ac:spMkLst>
        </pc:spChg>
        <pc:spChg chg="add mod">
          <ac:chgData name="SHIV KUMAR RANA" userId="5fc15a2a88633712" providerId="LiveId" clId="{0919780D-83DD-4166-A202-C994500A481E}" dt="2025-05-15T07:53:02.013" v="376" actId="1076"/>
          <ac:spMkLst>
            <pc:docMk/>
            <pc:sldMk cId="0" sldId="258"/>
            <ac:spMk id="17" creationId="{94DF0423-BD4C-9E36-4BC8-9696514B9939}"/>
          </ac:spMkLst>
        </pc:spChg>
        <pc:spChg chg="add mod">
          <ac:chgData name="SHIV KUMAR RANA" userId="5fc15a2a88633712" providerId="LiveId" clId="{0919780D-83DD-4166-A202-C994500A481E}" dt="2025-05-15T07:53:27.894" v="381" actId="14100"/>
          <ac:spMkLst>
            <pc:docMk/>
            <pc:sldMk cId="0" sldId="258"/>
            <ac:spMk id="18" creationId="{5A3416C0-F029-2D7C-9500-ACAF67CEDBC3}"/>
          </ac:spMkLst>
        </pc:spChg>
        <pc:grpChg chg="mod">
          <ac:chgData name="SHIV KUMAR RANA" userId="5fc15a2a88633712" providerId="LiveId" clId="{0919780D-83DD-4166-A202-C994500A481E}" dt="2025-05-16T14:32:20.576" v="1126" actId="1076"/>
          <ac:grpSpMkLst>
            <pc:docMk/>
            <pc:sldMk cId="0" sldId="258"/>
            <ac:grpSpMk id="5" creationId="{00000000-0000-0000-0000-000000000000}"/>
          </ac:grpSpMkLst>
        </pc:grpChg>
      </pc:sldChg>
      <pc:sldChg chg="addSp delSp modSp mod">
        <pc:chgData name="SHIV KUMAR RANA" userId="5fc15a2a88633712" providerId="LiveId" clId="{0919780D-83DD-4166-A202-C994500A481E}" dt="2025-05-16T14:32:42.552" v="1134" actId="1076"/>
        <pc:sldMkLst>
          <pc:docMk/>
          <pc:sldMk cId="0" sldId="259"/>
        </pc:sldMkLst>
        <pc:spChg chg="del mod">
          <ac:chgData name="SHIV KUMAR RANA" userId="5fc15a2a88633712" providerId="LiveId" clId="{0919780D-83DD-4166-A202-C994500A481E}" dt="2025-05-15T08:06:32.789" v="611"/>
          <ac:spMkLst>
            <pc:docMk/>
            <pc:sldMk cId="0" sldId="259"/>
            <ac:spMk id="8" creationId="{00000000-0000-0000-0000-000000000000}"/>
          </ac:spMkLst>
        </pc:spChg>
        <pc:spChg chg="mod">
          <ac:chgData name="SHIV KUMAR RANA" userId="5fc15a2a88633712" providerId="LiveId" clId="{0919780D-83DD-4166-A202-C994500A481E}" dt="2025-05-16T14:32:30.041" v="1129" actId="1076"/>
          <ac:spMkLst>
            <pc:docMk/>
            <pc:sldMk cId="0" sldId="259"/>
            <ac:spMk id="9" creationId="{00000000-0000-0000-0000-000000000000}"/>
          </ac:spMkLst>
        </pc:spChg>
        <pc:spChg chg="add mod">
          <ac:chgData name="SHIV KUMAR RANA" userId="5fc15a2a88633712" providerId="LiveId" clId="{0919780D-83DD-4166-A202-C994500A481E}" dt="2025-05-16T14:32:32.237" v="1130" actId="1076"/>
          <ac:spMkLst>
            <pc:docMk/>
            <pc:sldMk cId="0" sldId="259"/>
            <ac:spMk id="11" creationId="{5EB54983-DC0D-4529-CB82-217489F0B50E}"/>
          </ac:spMkLst>
        </pc:spChg>
        <pc:spChg chg="add mod">
          <ac:chgData name="SHIV KUMAR RANA" userId="5fc15a2a88633712" providerId="LiveId" clId="{0919780D-83DD-4166-A202-C994500A481E}" dt="2025-05-16T14:32:38.971" v="1133" actId="1076"/>
          <ac:spMkLst>
            <pc:docMk/>
            <pc:sldMk cId="0" sldId="259"/>
            <ac:spMk id="12" creationId="{E1F33E3C-DE7D-14B8-F2A7-1808D17079E0}"/>
          </ac:spMkLst>
        </pc:spChg>
        <pc:spChg chg="add del mod">
          <ac:chgData name="SHIV KUMAR RANA" userId="5fc15a2a88633712" providerId="LiveId" clId="{0919780D-83DD-4166-A202-C994500A481E}" dt="2025-05-15T08:06:32.789" v="613"/>
          <ac:spMkLst>
            <pc:docMk/>
            <pc:sldMk cId="0" sldId="259"/>
            <ac:spMk id="13" creationId="{744025E8-D154-8FB8-DADF-D7DD76C78CB3}"/>
          </ac:spMkLst>
        </pc:spChg>
        <pc:spChg chg="add mod">
          <ac:chgData name="SHIV KUMAR RANA" userId="5fc15a2a88633712" providerId="LiveId" clId="{0919780D-83DD-4166-A202-C994500A481E}" dt="2025-05-16T14:32:42.552" v="1134" actId="1076"/>
          <ac:spMkLst>
            <pc:docMk/>
            <pc:sldMk cId="0" sldId="259"/>
            <ac:spMk id="14" creationId="{41B67428-5D3B-5E0E-3808-8DD4CFA753B8}"/>
          </ac:spMkLst>
        </pc:spChg>
        <pc:spChg chg="add del mod">
          <ac:chgData name="SHIV KUMAR RANA" userId="5fc15a2a88633712" providerId="LiveId" clId="{0919780D-83DD-4166-A202-C994500A481E}" dt="2025-05-15T08:06:32.789" v="615"/>
          <ac:spMkLst>
            <pc:docMk/>
            <pc:sldMk cId="0" sldId="259"/>
            <ac:spMk id="15" creationId="{863ABE87-2CBC-5E42-2C51-7B22AEA2959C}"/>
          </ac:spMkLst>
        </pc:spChg>
        <pc:spChg chg="add mod">
          <ac:chgData name="SHIV KUMAR RANA" userId="5fc15a2a88633712" providerId="LiveId" clId="{0919780D-83DD-4166-A202-C994500A481E}" dt="2025-05-16T14:32:36.939" v="1132" actId="1076"/>
          <ac:spMkLst>
            <pc:docMk/>
            <pc:sldMk cId="0" sldId="259"/>
            <ac:spMk id="16" creationId="{AEF478DB-FDEA-7AB6-429E-ABE8245B00FB}"/>
          </ac:spMkLst>
        </pc:spChg>
        <pc:spChg chg="add mod">
          <ac:chgData name="SHIV KUMAR RANA" userId="5fc15a2a88633712" providerId="LiveId" clId="{0919780D-83DD-4166-A202-C994500A481E}" dt="2025-05-16T14:32:35.097" v="1131" actId="1076"/>
          <ac:spMkLst>
            <pc:docMk/>
            <pc:sldMk cId="0" sldId="259"/>
            <ac:spMk id="17" creationId="{A6411B07-FDF8-3C29-E2D2-AF9652B7B1C2}"/>
          </ac:spMkLst>
        </pc:spChg>
        <pc:grpChg chg="mod">
          <ac:chgData name="SHIV KUMAR RANA" userId="5fc15a2a88633712" providerId="LiveId" clId="{0919780D-83DD-4166-A202-C994500A481E}" dt="2025-05-15T08:05:55.739" v="606" actId="1076"/>
          <ac:grpSpMkLst>
            <pc:docMk/>
            <pc:sldMk cId="0" sldId="259"/>
            <ac:grpSpMk id="5" creationId="{00000000-0000-0000-0000-000000000000}"/>
          </ac:grpSpMkLst>
        </pc:grpChg>
      </pc:sldChg>
      <pc:sldChg chg="addSp delSp modSp mod">
        <pc:chgData name="SHIV KUMAR RANA" userId="5fc15a2a88633712" providerId="LiveId" clId="{0919780D-83DD-4166-A202-C994500A481E}" dt="2025-05-16T14:33:08.227" v="1142" actId="1076"/>
        <pc:sldMkLst>
          <pc:docMk/>
          <pc:sldMk cId="0" sldId="260"/>
        </pc:sldMkLst>
        <pc:spChg chg="mod">
          <ac:chgData name="SHIV KUMAR RANA" userId="5fc15a2a88633712" providerId="LiveId" clId="{0919780D-83DD-4166-A202-C994500A481E}" dt="2025-05-15T08:06:56.496" v="623" actId="1076"/>
          <ac:spMkLst>
            <pc:docMk/>
            <pc:sldMk cId="0" sldId="260"/>
            <ac:spMk id="8" creationId="{00000000-0000-0000-0000-000000000000}"/>
          </ac:spMkLst>
        </pc:spChg>
        <pc:spChg chg="del mod">
          <ac:chgData name="SHIV KUMAR RANA" userId="5fc15a2a88633712" providerId="LiveId" clId="{0919780D-83DD-4166-A202-C994500A481E}" dt="2025-05-15T08:06:39.467" v="617" actId="478"/>
          <ac:spMkLst>
            <pc:docMk/>
            <pc:sldMk cId="0" sldId="260"/>
            <ac:spMk id="9" creationId="{00000000-0000-0000-0000-000000000000}"/>
          </ac:spMkLst>
        </pc:spChg>
        <pc:spChg chg="del">
          <ac:chgData name="SHIV KUMAR RANA" userId="5fc15a2a88633712" providerId="LiveId" clId="{0919780D-83DD-4166-A202-C994500A481E}" dt="2025-05-15T08:06:42.595" v="618" actId="478"/>
          <ac:spMkLst>
            <pc:docMk/>
            <pc:sldMk cId="0" sldId="260"/>
            <ac:spMk id="10" creationId="{00000000-0000-0000-0000-000000000000}"/>
          </ac:spMkLst>
        </pc:spChg>
        <pc:spChg chg="add mod">
          <ac:chgData name="SHIV KUMAR RANA" userId="5fc15a2a88633712" providerId="LiveId" clId="{0919780D-83DD-4166-A202-C994500A481E}" dt="2025-05-16T14:32:49.254" v="1135" actId="1076"/>
          <ac:spMkLst>
            <pc:docMk/>
            <pc:sldMk cId="0" sldId="260"/>
            <ac:spMk id="11" creationId="{28E33F0E-7174-CC6B-B08B-B308F182F584}"/>
          </ac:spMkLst>
        </pc:spChg>
        <pc:spChg chg="add mod">
          <ac:chgData name="SHIV KUMAR RANA" userId="5fc15a2a88633712" providerId="LiveId" clId="{0919780D-83DD-4166-A202-C994500A481E}" dt="2025-05-16T14:32:51.290" v="1136" actId="1076"/>
          <ac:spMkLst>
            <pc:docMk/>
            <pc:sldMk cId="0" sldId="260"/>
            <ac:spMk id="12" creationId="{B73FE598-2109-14E0-4A5D-8774B1E784E6}"/>
          </ac:spMkLst>
        </pc:spChg>
        <pc:spChg chg="add mod">
          <ac:chgData name="SHIV KUMAR RANA" userId="5fc15a2a88633712" providerId="LiveId" clId="{0919780D-83DD-4166-A202-C994500A481E}" dt="2025-05-16T14:32:54.697" v="1137" actId="1076"/>
          <ac:spMkLst>
            <pc:docMk/>
            <pc:sldMk cId="0" sldId="260"/>
            <ac:spMk id="13" creationId="{572316E9-B883-07F3-20DF-B6735E891462}"/>
          </ac:spMkLst>
        </pc:spChg>
        <pc:spChg chg="add mod">
          <ac:chgData name="SHIV KUMAR RANA" userId="5fc15a2a88633712" providerId="LiveId" clId="{0919780D-83DD-4166-A202-C994500A481E}" dt="2025-05-16T14:32:57.400" v="1138" actId="1076"/>
          <ac:spMkLst>
            <pc:docMk/>
            <pc:sldMk cId="0" sldId="260"/>
            <ac:spMk id="14" creationId="{454C65EB-B89B-8E5B-B6C4-81E1FE2CF1CD}"/>
          </ac:spMkLst>
        </pc:spChg>
        <pc:spChg chg="add mod">
          <ac:chgData name="SHIV KUMAR RANA" userId="5fc15a2a88633712" providerId="LiveId" clId="{0919780D-83DD-4166-A202-C994500A481E}" dt="2025-05-15T08:09:45.633" v="662" actId="1076"/>
          <ac:spMkLst>
            <pc:docMk/>
            <pc:sldMk cId="0" sldId="260"/>
            <ac:spMk id="15" creationId="{9B2944BA-0B4E-4BA1-4E89-FE32335EA041}"/>
          </ac:spMkLst>
        </pc:spChg>
        <pc:spChg chg="add mod">
          <ac:chgData name="SHIV KUMAR RANA" userId="5fc15a2a88633712" providerId="LiveId" clId="{0919780D-83DD-4166-A202-C994500A481E}" dt="2025-05-16T14:33:03.269" v="1140" actId="1076"/>
          <ac:spMkLst>
            <pc:docMk/>
            <pc:sldMk cId="0" sldId="260"/>
            <ac:spMk id="16" creationId="{5A3399C8-BF7B-775F-B0BC-BF4F923527FF}"/>
          </ac:spMkLst>
        </pc:spChg>
        <pc:spChg chg="add mod">
          <ac:chgData name="SHIV KUMAR RANA" userId="5fc15a2a88633712" providerId="LiveId" clId="{0919780D-83DD-4166-A202-C994500A481E}" dt="2025-05-16T14:33:06.021" v="1141" actId="1076"/>
          <ac:spMkLst>
            <pc:docMk/>
            <pc:sldMk cId="0" sldId="260"/>
            <ac:spMk id="17" creationId="{8428DD90-046A-904B-B05E-2F3E14BB276C}"/>
          </ac:spMkLst>
        </pc:spChg>
        <pc:spChg chg="add mod">
          <ac:chgData name="SHIV KUMAR RANA" userId="5fc15a2a88633712" providerId="LiveId" clId="{0919780D-83DD-4166-A202-C994500A481E}" dt="2025-05-16T14:33:08.227" v="1142" actId="1076"/>
          <ac:spMkLst>
            <pc:docMk/>
            <pc:sldMk cId="0" sldId="260"/>
            <ac:spMk id="18" creationId="{B83AAAAF-115D-60C0-F168-9D593150A53C}"/>
          </ac:spMkLst>
        </pc:spChg>
        <pc:grpChg chg="mod">
          <ac:chgData name="SHIV KUMAR RANA" userId="5fc15a2a88633712" providerId="LiveId" clId="{0919780D-83DD-4166-A202-C994500A481E}" dt="2025-05-15T08:10:52.333" v="676" actId="1076"/>
          <ac:grpSpMkLst>
            <pc:docMk/>
            <pc:sldMk cId="0" sldId="260"/>
            <ac:grpSpMk id="5" creationId="{00000000-0000-0000-0000-000000000000}"/>
          </ac:grpSpMkLst>
        </pc:grpChg>
      </pc:sldChg>
      <pc:sldChg chg="addSp delSp modSp mod">
        <pc:chgData name="SHIV KUMAR RANA" userId="5fc15a2a88633712" providerId="LiveId" clId="{0919780D-83DD-4166-A202-C994500A481E}" dt="2025-05-16T14:34:14.049" v="1179" actId="1076"/>
        <pc:sldMkLst>
          <pc:docMk/>
          <pc:sldMk cId="0" sldId="261"/>
        </pc:sldMkLst>
        <pc:spChg chg="del">
          <ac:chgData name="SHIV KUMAR RANA" userId="5fc15a2a88633712" providerId="LiveId" clId="{0919780D-83DD-4166-A202-C994500A481E}" dt="2025-05-15T08:13:12.715" v="745" actId="478"/>
          <ac:spMkLst>
            <pc:docMk/>
            <pc:sldMk cId="0" sldId="261"/>
            <ac:spMk id="2" creationId="{00000000-0000-0000-0000-000000000000}"/>
          </ac:spMkLst>
        </pc:spChg>
        <pc:spChg chg="add mod">
          <ac:chgData name="SHIV KUMAR RANA" userId="5fc15a2a88633712" providerId="LiveId" clId="{0919780D-83DD-4166-A202-C994500A481E}" dt="2025-05-16T14:33:56.980" v="1173" actId="1076"/>
          <ac:spMkLst>
            <pc:docMk/>
            <pc:sldMk cId="0" sldId="261"/>
            <ac:spMk id="2" creationId="{CA78A117-07AC-6360-16E4-A19AC545CC60}"/>
          </ac:spMkLst>
        </pc:spChg>
        <pc:spChg chg="del">
          <ac:chgData name="SHIV KUMAR RANA" userId="5fc15a2a88633712" providerId="LiveId" clId="{0919780D-83DD-4166-A202-C994500A481E}" dt="2025-05-15T08:12:56.879" v="740" actId="478"/>
          <ac:spMkLst>
            <pc:docMk/>
            <pc:sldMk cId="0" sldId="261"/>
            <ac:spMk id="8" creationId="{00000000-0000-0000-0000-000000000000}"/>
          </ac:spMkLst>
        </pc:spChg>
        <pc:spChg chg="del">
          <ac:chgData name="SHIV KUMAR RANA" userId="5fc15a2a88633712" providerId="LiveId" clId="{0919780D-83DD-4166-A202-C994500A481E}" dt="2025-05-15T08:12:57.529" v="741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SHIV KUMAR RANA" userId="5fc15a2a88633712" providerId="LiveId" clId="{0919780D-83DD-4166-A202-C994500A481E}" dt="2025-05-15T08:12:58.134" v="742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SHIV KUMAR RANA" userId="5fc15a2a88633712" providerId="LiveId" clId="{0919780D-83DD-4166-A202-C994500A481E}" dt="2025-05-15T08:13:12.715" v="745" actId="478"/>
          <ac:spMkLst>
            <pc:docMk/>
            <pc:sldMk cId="0" sldId="261"/>
            <ac:spMk id="11" creationId="{00000000-0000-0000-0000-000000000000}"/>
          </ac:spMkLst>
        </pc:spChg>
        <pc:spChg chg="del">
          <ac:chgData name="SHIV KUMAR RANA" userId="5fc15a2a88633712" providerId="LiveId" clId="{0919780D-83DD-4166-A202-C994500A481E}" dt="2025-05-15T08:12:55.836" v="739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IV KUMAR RANA" userId="5fc15a2a88633712" providerId="LiveId" clId="{0919780D-83DD-4166-A202-C994500A481E}" dt="2025-05-15T08:12:54.068" v="738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SHIV KUMAR RANA" userId="5fc15a2a88633712" providerId="LiveId" clId="{0919780D-83DD-4166-A202-C994500A481E}" dt="2025-05-15T08:13:12.715" v="745" actId="478"/>
          <ac:spMkLst>
            <pc:docMk/>
            <pc:sldMk cId="0" sldId="261"/>
            <ac:spMk id="14" creationId="{00000000-0000-0000-0000-000000000000}"/>
          </ac:spMkLst>
        </pc:spChg>
        <pc:spChg chg="del">
          <ac:chgData name="SHIV KUMAR RANA" userId="5fc15a2a88633712" providerId="LiveId" clId="{0919780D-83DD-4166-A202-C994500A481E}" dt="2025-05-15T08:13:12.715" v="745" actId="478"/>
          <ac:spMkLst>
            <pc:docMk/>
            <pc:sldMk cId="0" sldId="261"/>
            <ac:spMk id="15" creationId="{00000000-0000-0000-0000-000000000000}"/>
          </ac:spMkLst>
        </pc:spChg>
        <pc:spChg chg="del">
          <ac:chgData name="SHIV KUMAR RANA" userId="5fc15a2a88633712" providerId="LiveId" clId="{0919780D-83DD-4166-A202-C994500A481E}" dt="2025-05-15T08:13:12.715" v="745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SHIV KUMAR RANA" userId="5fc15a2a88633712" providerId="LiveId" clId="{0919780D-83DD-4166-A202-C994500A481E}" dt="2025-05-15T08:13:12.715" v="745" actId="478"/>
          <ac:spMkLst>
            <pc:docMk/>
            <pc:sldMk cId="0" sldId="261"/>
            <ac:spMk id="17" creationId="{00000000-0000-0000-0000-000000000000}"/>
          </ac:spMkLst>
        </pc:spChg>
        <pc:spChg chg="del">
          <ac:chgData name="SHIV KUMAR RANA" userId="5fc15a2a88633712" providerId="LiveId" clId="{0919780D-83DD-4166-A202-C994500A481E}" dt="2025-05-15T08:13:12.715" v="745" actId="478"/>
          <ac:spMkLst>
            <pc:docMk/>
            <pc:sldMk cId="0" sldId="261"/>
            <ac:spMk id="18" creationId="{00000000-0000-0000-0000-000000000000}"/>
          </ac:spMkLst>
        </pc:spChg>
        <pc:spChg chg="del">
          <ac:chgData name="SHIV KUMAR RANA" userId="5fc15a2a88633712" providerId="LiveId" clId="{0919780D-83DD-4166-A202-C994500A481E}" dt="2025-05-15T08:13:12.715" v="745" actId="478"/>
          <ac:spMkLst>
            <pc:docMk/>
            <pc:sldMk cId="0" sldId="261"/>
            <ac:spMk id="19" creationId="{00000000-0000-0000-0000-000000000000}"/>
          </ac:spMkLst>
        </pc:spChg>
        <pc:spChg chg="del">
          <ac:chgData name="SHIV KUMAR RANA" userId="5fc15a2a88633712" providerId="LiveId" clId="{0919780D-83DD-4166-A202-C994500A481E}" dt="2025-05-15T08:13:12.715" v="745" actId="478"/>
          <ac:spMkLst>
            <pc:docMk/>
            <pc:sldMk cId="0" sldId="261"/>
            <ac:spMk id="20" creationId="{00000000-0000-0000-0000-000000000000}"/>
          </ac:spMkLst>
        </pc:spChg>
        <pc:spChg chg="del">
          <ac:chgData name="SHIV KUMAR RANA" userId="5fc15a2a88633712" providerId="LiveId" clId="{0919780D-83DD-4166-A202-C994500A481E}" dt="2025-05-15T08:13:12.715" v="745" actId="478"/>
          <ac:spMkLst>
            <pc:docMk/>
            <pc:sldMk cId="0" sldId="261"/>
            <ac:spMk id="21" creationId="{00000000-0000-0000-0000-000000000000}"/>
          </ac:spMkLst>
        </pc:spChg>
        <pc:spChg chg="add mod">
          <ac:chgData name="SHIV KUMAR RANA" userId="5fc15a2a88633712" providerId="LiveId" clId="{0919780D-83DD-4166-A202-C994500A481E}" dt="2025-05-15T08:14:17.490" v="754" actId="1076"/>
          <ac:spMkLst>
            <pc:docMk/>
            <pc:sldMk cId="0" sldId="261"/>
            <ac:spMk id="22" creationId="{54DC4E85-ED3A-DA38-23E2-B215FD4B7FD4}"/>
          </ac:spMkLst>
        </pc:spChg>
        <pc:spChg chg="add mod">
          <ac:chgData name="SHIV KUMAR RANA" userId="5fc15a2a88633712" providerId="LiveId" clId="{0919780D-83DD-4166-A202-C994500A481E}" dt="2025-05-15T08:14:40.538" v="762" actId="1076"/>
          <ac:spMkLst>
            <pc:docMk/>
            <pc:sldMk cId="0" sldId="261"/>
            <ac:spMk id="23" creationId="{6E29C7B5-AE95-8D83-F0F8-38CE080102FB}"/>
          </ac:spMkLst>
        </pc:spChg>
        <pc:spChg chg="add mod">
          <ac:chgData name="SHIV KUMAR RANA" userId="5fc15a2a88633712" providerId="LiveId" clId="{0919780D-83DD-4166-A202-C994500A481E}" dt="2025-05-16T14:34:14.049" v="1179" actId="1076"/>
          <ac:spMkLst>
            <pc:docMk/>
            <pc:sldMk cId="0" sldId="261"/>
            <ac:spMk id="24" creationId="{6488B538-1D2F-9340-0DFC-33959E045316}"/>
          </ac:spMkLst>
        </pc:spChg>
        <pc:spChg chg="add del mod">
          <ac:chgData name="SHIV KUMAR RANA" userId="5fc15a2a88633712" providerId="LiveId" clId="{0919780D-83DD-4166-A202-C994500A481E}" dt="2025-05-15T08:28:05.132" v="934" actId="478"/>
          <ac:spMkLst>
            <pc:docMk/>
            <pc:sldMk cId="0" sldId="261"/>
            <ac:spMk id="25" creationId="{3B0C6A97-2352-3E3A-AC22-08B81C357D38}"/>
          </ac:spMkLst>
        </pc:spChg>
        <pc:spChg chg="add mod">
          <ac:chgData name="SHIV KUMAR RANA" userId="5fc15a2a88633712" providerId="LiveId" clId="{0919780D-83DD-4166-A202-C994500A481E}" dt="2025-05-16T14:34:11.743" v="1178" actId="1076"/>
          <ac:spMkLst>
            <pc:docMk/>
            <pc:sldMk cId="0" sldId="261"/>
            <ac:spMk id="26" creationId="{157E7F17-31F3-5243-2D85-8FE9F41ECD5B}"/>
          </ac:spMkLst>
        </pc:spChg>
        <pc:spChg chg="add del mod">
          <ac:chgData name="SHIV KUMAR RANA" userId="5fc15a2a88633712" providerId="LiveId" clId="{0919780D-83DD-4166-A202-C994500A481E}" dt="2025-05-15T08:30:23.935" v="964"/>
          <ac:spMkLst>
            <pc:docMk/>
            <pc:sldMk cId="0" sldId="261"/>
            <ac:spMk id="27" creationId="{8FB97557-B419-2F53-09C5-C47724A0765A}"/>
          </ac:spMkLst>
        </pc:spChg>
        <pc:spChg chg="add mod">
          <ac:chgData name="SHIV KUMAR RANA" userId="5fc15a2a88633712" providerId="LiveId" clId="{0919780D-83DD-4166-A202-C994500A481E}" dt="2025-05-16T14:34:09.195" v="1177" actId="1076"/>
          <ac:spMkLst>
            <pc:docMk/>
            <pc:sldMk cId="0" sldId="261"/>
            <ac:spMk id="28" creationId="{49CBE435-8C7C-7B0F-7BA3-41BD13EC3088}"/>
          </ac:spMkLst>
        </pc:spChg>
        <pc:spChg chg="add mod">
          <ac:chgData name="SHIV KUMAR RANA" userId="5fc15a2a88633712" providerId="LiveId" clId="{0919780D-83DD-4166-A202-C994500A481E}" dt="2025-05-16T14:34:06.053" v="1176" actId="1076"/>
          <ac:spMkLst>
            <pc:docMk/>
            <pc:sldMk cId="0" sldId="261"/>
            <ac:spMk id="29" creationId="{F44E676E-1519-17A9-3ACB-A477C50B06BA}"/>
          </ac:spMkLst>
        </pc:spChg>
        <pc:spChg chg="add mod">
          <ac:chgData name="SHIV KUMAR RANA" userId="5fc15a2a88633712" providerId="LiveId" clId="{0919780D-83DD-4166-A202-C994500A481E}" dt="2025-05-15T08:42:09.628" v="1097"/>
          <ac:spMkLst>
            <pc:docMk/>
            <pc:sldMk cId="0" sldId="261"/>
            <ac:spMk id="30" creationId="{42B8D5F7-DB34-4336-1E11-2868E89FC6AB}"/>
          </ac:spMkLst>
        </pc:spChg>
        <pc:grpChg chg="add del">
          <ac:chgData name="SHIV KUMAR RANA" userId="5fc15a2a88633712" providerId="LiveId" clId="{0919780D-83DD-4166-A202-C994500A481E}" dt="2025-05-15T08:13:00.768" v="744" actId="478"/>
          <ac:grpSpMkLst>
            <pc:docMk/>
            <pc:sldMk cId="0" sldId="261"/>
            <ac:grpSpMk id="5" creationId="{00000000-0000-0000-0000-000000000000}"/>
          </ac:grpSpMkLst>
        </pc:grpChg>
      </pc:sldChg>
      <pc:sldChg chg="del">
        <pc:chgData name="SHIV KUMAR RANA" userId="5fc15a2a88633712" providerId="LiveId" clId="{0919780D-83DD-4166-A202-C994500A481E}" dt="2025-05-15T08:24:57.156" v="901" actId="47"/>
        <pc:sldMkLst>
          <pc:docMk/>
          <pc:sldMk cId="0" sldId="262"/>
        </pc:sldMkLst>
      </pc:sldChg>
      <pc:sldChg chg="new del">
        <pc:chgData name="SHIV KUMAR RANA" userId="5fc15a2a88633712" providerId="LiveId" clId="{0919780D-83DD-4166-A202-C994500A481E}" dt="2025-05-15T08:31:03.676" v="973" actId="47"/>
        <pc:sldMkLst>
          <pc:docMk/>
          <pc:sldMk cId="346267463" sldId="262"/>
        </pc:sldMkLst>
      </pc:sldChg>
      <pc:sldChg chg="new del">
        <pc:chgData name="SHIV KUMAR RANA" userId="5fc15a2a88633712" providerId="LiveId" clId="{0919780D-83DD-4166-A202-C994500A481E}" dt="2025-05-15T08:25:46.498" v="918" actId="680"/>
        <pc:sldMkLst>
          <pc:docMk/>
          <pc:sldMk cId="1274621410" sldId="262"/>
        </pc:sldMkLst>
      </pc:sldChg>
      <pc:sldChg chg="new del">
        <pc:chgData name="SHIV KUMAR RANA" userId="5fc15a2a88633712" providerId="LiveId" clId="{0919780D-83DD-4166-A202-C994500A481E}" dt="2025-05-15T08:30:48.316" v="970" actId="47"/>
        <pc:sldMkLst>
          <pc:docMk/>
          <pc:sldMk cId="1455462619" sldId="262"/>
        </pc:sldMkLst>
      </pc:sldChg>
      <pc:sldChg chg="new del">
        <pc:chgData name="SHIV KUMAR RANA" userId="5fc15a2a88633712" providerId="LiveId" clId="{0919780D-83DD-4166-A202-C994500A481E}" dt="2025-05-15T08:31:42.747" v="980" actId="47"/>
        <pc:sldMkLst>
          <pc:docMk/>
          <pc:sldMk cId="1465094624" sldId="262"/>
        </pc:sldMkLst>
      </pc:sldChg>
      <pc:sldChg chg="del">
        <pc:chgData name="SHIV KUMAR RANA" userId="5fc15a2a88633712" providerId="LiveId" clId="{0919780D-83DD-4166-A202-C994500A481E}" dt="2025-05-15T08:25:00.118" v="902" actId="47"/>
        <pc:sldMkLst>
          <pc:docMk/>
          <pc:sldMk cId="0" sldId="263"/>
        </pc:sldMkLst>
      </pc:sldChg>
      <pc:sldChg chg="add del setBg">
        <pc:chgData name="SHIV KUMAR RANA" userId="5fc15a2a88633712" providerId="LiveId" clId="{0919780D-83DD-4166-A202-C994500A481E}" dt="2025-05-15T08:31:44.639" v="981" actId="47"/>
        <pc:sldMkLst>
          <pc:docMk/>
          <pc:sldMk cId="3096900165" sldId="263"/>
        </pc:sldMkLst>
      </pc:sldChg>
      <pc:sldChg chg="add del setBg">
        <pc:chgData name="SHIV KUMAR RANA" userId="5fc15a2a88633712" providerId="LiveId" clId="{0919780D-83DD-4166-A202-C994500A481E}" dt="2025-05-15T08:31:17.963" v="976" actId="47"/>
        <pc:sldMkLst>
          <pc:docMk/>
          <pc:sldMk cId="4286621314" sldId="263"/>
        </pc:sldMkLst>
      </pc:sldChg>
      <pc:sldChg chg="del">
        <pc:chgData name="SHIV KUMAR RANA" userId="5fc15a2a88633712" providerId="LiveId" clId="{0919780D-83DD-4166-A202-C994500A481E}" dt="2025-05-15T08:25:01.960" v="903" actId="47"/>
        <pc:sldMkLst>
          <pc:docMk/>
          <pc:sldMk cId="0" sldId="264"/>
        </pc:sldMkLst>
      </pc:sldChg>
      <pc:sldChg chg="add del setBg">
        <pc:chgData name="SHIV KUMAR RANA" userId="5fc15a2a88633712" providerId="LiveId" clId="{0919780D-83DD-4166-A202-C994500A481E}" dt="2025-05-15T08:31:16.975" v="975" actId="47"/>
        <pc:sldMkLst>
          <pc:docMk/>
          <pc:sldMk cId="738216597" sldId="264"/>
        </pc:sldMkLst>
      </pc:sldChg>
      <pc:sldChg chg="delSp modSp add mod">
        <pc:chgData name="SHIV KUMAR RANA" userId="5fc15a2a88633712" providerId="LiveId" clId="{0919780D-83DD-4166-A202-C994500A481E}" dt="2025-05-16T14:34:28" v="1183" actId="1076"/>
        <pc:sldMkLst>
          <pc:docMk/>
          <pc:sldMk cId="3840353018" sldId="264"/>
        </pc:sldMkLst>
        <pc:spChg chg="mod">
          <ac:chgData name="SHIV KUMAR RANA" userId="5fc15a2a88633712" providerId="LiveId" clId="{0919780D-83DD-4166-A202-C994500A481E}" dt="2025-05-16T14:34:28" v="1183" actId="1076"/>
          <ac:spMkLst>
            <pc:docMk/>
            <pc:sldMk cId="3840353018" sldId="264"/>
            <ac:spMk id="22" creationId="{9D8B28FE-D598-6CDD-0F99-0E04C3C18AF9}"/>
          </ac:spMkLst>
        </pc:spChg>
        <pc:spChg chg="mod">
          <ac:chgData name="SHIV KUMAR RANA" userId="5fc15a2a88633712" providerId="LiveId" clId="{0919780D-83DD-4166-A202-C994500A481E}" dt="2025-05-16T14:34:25.066" v="1182" actId="1076"/>
          <ac:spMkLst>
            <pc:docMk/>
            <pc:sldMk cId="3840353018" sldId="264"/>
            <ac:spMk id="23" creationId="{E8A03DEC-DA84-1723-B4DB-B2ADE061368B}"/>
          </ac:spMkLst>
        </pc:spChg>
        <pc:spChg chg="mod">
          <ac:chgData name="SHIV KUMAR RANA" userId="5fc15a2a88633712" providerId="LiveId" clId="{0919780D-83DD-4166-A202-C994500A481E}" dt="2025-05-16T14:34:22.765" v="1181" actId="1076"/>
          <ac:spMkLst>
            <pc:docMk/>
            <pc:sldMk cId="3840353018" sldId="264"/>
            <ac:spMk id="24" creationId="{B1AC52E1-4E36-0CA5-AF32-A6E36986075E}"/>
          </ac:spMkLst>
        </pc:spChg>
        <pc:spChg chg="del mod">
          <ac:chgData name="SHIV KUMAR RANA" userId="5fc15a2a88633712" providerId="LiveId" clId="{0919780D-83DD-4166-A202-C994500A481E}" dt="2025-05-15T08:33:34.014" v="991" actId="478"/>
          <ac:spMkLst>
            <pc:docMk/>
            <pc:sldMk cId="3840353018" sldId="264"/>
            <ac:spMk id="26" creationId="{3242508D-9895-64C5-41DF-BD7BEF46BC66}"/>
          </ac:spMkLst>
        </pc:spChg>
        <pc:spChg chg="del">
          <ac:chgData name="SHIV KUMAR RANA" userId="5fc15a2a88633712" providerId="LiveId" clId="{0919780D-83DD-4166-A202-C994500A481E}" dt="2025-05-15T08:33:45.144" v="995" actId="478"/>
          <ac:spMkLst>
            <pc:docMk/>
            <pc:sldMk cId="3840353018" sldId="264"/>
            <ac:spMk id="28" creationId="{2EA2836F-3A21-6497-79A7-0CFCB217A472}"/>
          </ac:spMkLst>
        </pc:spChg>
        <pc:spChg chg="mod">
          <ac:chgData name="SHIV KUMAR RANA" userId="5fc15a2a88633712" providerId="LiveId" clId="{0919780D-83DD-4166-A202-C994500A481E}" dt="2025-05-16T14:34:19.387" v="1180" actId="1076"/>
          <ac:spMkLst>
            <pc:docMk/>
            <pc:sldMk cId="3840353018" sldId="264"/>
            <ac:spMk id="29" creationId="{BD8B2962-0F2A-C13F-E7F0-6B1A8839078F}"/>
          </ac:spMkLst>
        </pc:spChg>
      </pc:sldChg>
      <pc:sldChg chg="del">
        <pc:chgData name="SHIV KUMAR RANA" userId="5fc15a2a88633712" providerId="LiveId" clId="{0919780D-83DD-4166-A202-C994500A481E}" dt="2025-05-15T08:25:03.604" v="904" actId="47"/>
        <pc:sldMkLst>
          <pc:docMk/>
          <pc:sldMk cId="0" sldId="265"/>
        </pc:sldMkLst>
      </pc:sldChg>
      <pc:sldChg chg="addSp modSp add mod">
        <pc:chgData name="SHIV KUMAR RANA" userId="5fc15a2a88633712" providerId="LiveId" clId="{0919780D-83DD-4166-A202-C994500A481E}" dt="2025-05-15T08:42:12.200" v="1098"/>
        <pc:sldMkLst>
          <pc:docMk/>
          <pc:sldMk cId="2414364277" sldId="265"/>
        </pc:sldMkLst>
        <pc:spChg chg="add mod">
          <ac:chgData name="SHIV KUMAR RANA" userId="5fc15a2a88633712" providerId="LiveId" clId="{0919780D-83DD-4166-A202-C994500A481E}" dt="2025-05-15T08:36:53.405" v="1033"/>
          <ac:spMkLst>
            <pc:docMk/>
            <pc:sldMk cId="2414364277" sldId="265"/>
            <ac:spMk id="2" creationId="{019D0245-BFC2-055C-3CBF-4DED7500BC08}"/>
          </ac:spMkLst>
        </pc:spChg>
        <pc:spChg chg="add mod">
          <ac:chgData name="SHIV KUMAR RANA" userId="5fc15a2a88633712" providerId="LiveId" clId="{0919780D-83DD-4166-A202-C994500A481E}" dt="2025-05-15T08:37:19.584" v="1041" actId="20577"/>
          <ac:spMkLst>
            <pc:docMk/>
            <pc:sldMk cId="2414364277" sldId="265"/>
            <ac:spMk id="4" creationId="{D05A7028-D571-9916-2B64-024E7EB96FA9}"/>
          </ac:spMkLst>
        </pc:spChg>
        <pc:spChg chg="add mod">
          <ac:chgData name="SHIV KUMAR RANA" userId="5fc15a2a88633712" providerId="LiveId" clId="{0919780D-83DD-4166-A202-C994500A481E}" dt="2025-05-15T08:42:12.200" v="1098"/>
          <ac:spMkLst>
            <pc:docMk/>
            <pc:sldMk cId="2414364277" sldId="265"/>
            <ac:spMk id="8" creationId="{B4A061A8-9F4E-4AA3-ED4F-E80AD7F84B8E}"/>
          </ac:spMkLst>
        </pc:spChg>
        <pc:spChg chg="mod">
          <ac:chgData name="SHIV KUMAR RANA" userId="5fc15a2a88633712" providerId="LiveId" clId="{0919780D-83DD-4166-A202-C994500A481E}" dt="2025-05-15T08:35:04.818" v="1010"/>
          <ac:spMkLst>
            <pc:docMk/>
            <pc:sldMk cId="2414364277" sldId="265"/>
            <ac:spMk id="22" creationId="{784FC503-E5E9-6741-730C-C03512C829CF}"/>
          </ac:spMkLst>
        </pc:spChg>
        <pc:spChg chg="mod">
          <ac:chgData name="SHIV KUMAR RANA" userId="5fc15a2a88633712" providerId="LiveId" clId="{0919780D-83DD-4166-A202-C994500A481E}" dt="2025-05-15T08:35:15.395" v="1012"/>
          <ac:spMkLst>
            <pc:docMk/>
            <pc:sldMk cId="2414364277" sldId="265"/>
            <ac:spMk id="23" creationId="{8367802D-3782-FDB1-D5EC-A99876ECD0F7}"/>
          </ac:spMkLst>
        </pc:spChg>
        <pc:spChg chg="mod">
          <ac:chgData name="SHIV KUMAR RANA" userId="5fc15a2a88633712" providerId="LiveId" clId="{0919780D-83DD-4166-A202-C994500A481E}" dt="2025-05-15T08:35:45.701" v="1017" actId="1076"/>
          <ac:spMkLst>
            <pc:docMk/>
            <pc:sldMk cId="2414364277" sldId="265"/>
            <ac:spMk id="24" creationId="{865179AD-A29C-8146-94AC-736BA7C877FD}"/>
          </ac:spMkLst>
        </pc:spChg>
        <pc:spChg chg="mod">
          <ac:chgData name="SHIV KUMAR RANA" userId="5fc15a2a88633712" providerId="LiveId" clId="{0919780D-83DD-4166-A202-C994500A481E}" dt="2025-05-15T08:36:14.525" v="1029" actId="1076"/>
          <ac:spMkLst>
            <pc:docMk/>
            <pc:sldMk cId="2414364277" sldId="265"/>
            <ac:spMk id="29" creationId="{752543F0-4DE1-D0CD-1659-E35FE2B352E7}"/>
          </ac:spMkLst>
        </pc:spChg>
        <pc:grpChg chg="mod">
          <ac:chgData name="SHIV KUMAR RANA" userId="5fc15a2a88633712" providerId="LiveId" clId="{0919780D-83DD-4166-A202-C994500A481E}" dt="2025-05-15T08:35:50.822" v="1020" actId="1076"/>
          <ac:grpSpMkLst>
            <pc:docMk/>
            <pc:sldMk cId="2414364277" sldId="265"/>
            <ac:grpSpMk id="5" creationId="{F4ED669C-E3C2-9F39-BF64-9F1A960E4B01}"/>
          </ac:grpSpMkLst>
        </pc:grpChg>
      </pc:sldChg>
      <pc:sldChg chg="del">
        <pc:chgData name="SHIV KUMAR RANA" userId="5fc15a2a88633712" providerId="LiveId" clId="{0919780D-83DD-4166-A202-C994500A481E}" dt="2025-05-15T08:25:05.723" v="905" actId="47"/>
        <pc:sldMkLst>
          <pc:docMk/>
          <pc:sldMk cId="0" sldId="266"/>
        </pc:sldMkLst>
      </pc:sldChg>
      <pc:sldChg chg="addSp delSp modSp add mod">
        <pc:chgData name="SHIV KUMAR RANA" userId="5fc15a2a88633712" providerId="LiveId" clId="{0919780D-83DD-4166-A202-C994500A481E}" dt="2025-05-16T14:34:57.545" v="1188" actId="1076"/>
        <pc:sldMkLst>
          <pc:docMk/>
          <pc:sldMk cId="2102838247" sldId="266"/>
        </pc:sldMkLst>
        <pc:spChg chg="mod">
          <ac:chgData name="SHIV KUMAR RANA" userId="5fc15a2a88633712" providerId="LiveId" clId="{0919780D-83DD-4166-A202-C994500A481E}" dt="2025-05-16T14:34:55.509" v="1187" actId="1076"/>
          <ac:spMkLst>
            <pc:docMk/>
            <pc:sldMk cId="2102838247" sldId="266"/>
            <ac:spMk id="2" creationId="{BDC78AC4-05BF-BA38-C858-A36E65404CBF}"/>
          </ac:spMkLst>
        </pc:spChg>
        <pc:spChg chg="mod">
          <ac:chgData name="SHIV KUMAR RANA" userId="5fc15a2a88633712" providerId="LiveId" clId="{0919780D-83DD-4166-A202-C994500A481E}" dt="2025-05-16T14:34:57.545" v="1188" actId="1076"/>
          <ac:spMkLst>
            <pc:docMk/>
            <pc:sldMk cId="2102838247" sldId="266"/>
            <ac:spMk id="4" creationId="{FAF92490-39A9-CCD0-FC48-5E9346A02BDD}"/>
          </ac:spMkLst>
        </pc:spChg>
        <pc:spChg chg="add mod">
          <ac:chgData name="SHIV KUMAR RANA" userId="5fc15a2a88633712" providerId="LiveId" clId="{0919780D-83DD-4166-A202-C994500A481E}" dt="2025-05-15T08:42:29.580" v="1104" actId="14100"/>
          <ac:spMkLst>
            <pc:docMk/>
            <pc:sldMk cId="2102838247" sldId="266"/>
            <ac:spMk id="8" creationId="{4C5879FF-642F-EDCF-0DAE-5A163C668DC3}"/>
          </ac:spMkLst>
        </pc:spChg>
        <pc:spChg chg="mod">
          <ac:chgData name="SHIV KUMAR RANA" userId="5fc15a2a88633712" providerId="LiveId" clId="{0919780D-83DD-4166-A202-C994500A481E}" dt="2025-05-16T14:34:46.546" v="1184" actId="1076"/>
          <ac:spMkLst>
            <pc:docMk/>
            <pc:sldMk cId="2102838247" sldId="266"/>
            <ac:spMk id="22" creationId="{A16A07BE-26A5-F139-905A-0E54D70FBE02}"/>
          </ac:spMkLst>
        </pc:spChg>
        <pc:spChg chg="mod">
          <ac:chgData name="SHIV KUMAR RANA" userId="5fc15a2a88633712" providerId="LiveId" clId="{0919780D-83DD-4166-A202-C994500A481E}" dt="2025-05-16T14:34:53.623" v="1186" actId="1076"/>
          <ac:spMkLst>
            <pc:docMk/>
            <pc:sldMk cId="2102838247" sldId="266"/>
            <ac:spMk id="23" creationId="{7FBA2063-5889-CFFF-C82C-6C4108205F0C}"/>
          </ac:spMkLst>
        </pc:spChg>
        <pc:spChg chg="del">
          <ac:chgData name="SHIV KUMAR RANA" userId="5fc15a2a88633712" providerId="LiveId" clId="{0919780D-83DD-4166-A202-C994500A481E}" dt="2025-05-15T08:38:23.698" v="1049" actId="478"/>
          <ac:spMkLst>
            <pc:docMk/>
            <pc:sldMk cId="2102838247" sldId="266"/>
            <ac:spMk id="24" creationId="{36773504-B0DA-ED62-09B2-8BC83CF29679}"/>
          </ac:spMkLst>
        </pc:spChg>
        <pc:spChg chg="del mod">
          <ac:chgData name="SHIV KUMAR RANA" userId="5fc15a2a88633712" providerId="LiveId" clId="{0919780D-83DD-4166-A202-C994500A481E}" dt="2025-05-15T08:38:21.982" v="1048" actId="478"/>
          <ac:spMkLst>
            <pc:docMk/>
            <pc:sldMk cId="2102838247" sldId="266"/>
            <ac:spMk id="29" creationId="{5359FF97-C11C-E83E-A534-5979501E507E}"/>
          </ac:spMkLst>
        </pc:spChg>
        <pc:grpChg chg="mod">
          <ac:chgData name="SHIV KUMAR RANA" userId="5fc15a2a88633712" providerId="LiveId" clId="{0919780D-83DD-4166-A202-C994500A481E}" dt="2025-05-15T08:38:27.740" v="1051" actId="1076"/>
          <ac:grpSpMkLst>
            <pc:docMk/>
            <pc:sldMk cId="2102838247" sldId="266"/>
            <ac:grpSpMk id="5" creationId="{B94C5543-44B8-E5FF-2CE7-ABF6987A218B}"/>
          </ac:grpSpMkLst>
        </pc:grpChg>
      </pc:sldChg>
      <pc:sldChg chg="del">
        <pc:chgData name="SHIV KUMAR RANA" userId="5fc15a2a88633712" providerId="LiveId" clId="{0919780D-83DD-4166-A202-C994500A481E}" dt="2025-05-15T08:25:07.909" v="906" actId="47"/>
        <pc:sldMkLst>
          <pc:docMk/>
          <pc:sldMk cId="0" sldId="267"/>
        </pc:sldMkLst>
      </pc:sldChg>
      <pc:sldChg chg="addSp delSp modSp add mod">
        <pc:chgData name="SHIV KUMAR RANA" userId="5fc15a2a88633712" providerId="LiveId" clId="{0919780D-83DD-4166-A202-C994500A481E}" dt="2025-05-16T14:36:24.019" v="1243"/>
        <pc:sldMkLst>
          <pc:docMk/>
          <pc:sldMk cId="4041736521" sldId="267"/>
        </pc:sldMkLst>
        <pc:spChg chg="del">
          <ac:chgData name="SHIV KUMAR RANA" userId="5fc15a2a88633712" providerId="LiveId" clId="{0919780D-83DD-4166-A202-C994500A481E}" dt="2025-05-16T14:35:17.182" v="1191" actId="478"/>
          <ac:spMkLst>
            <pc:docMk/>
            <pc:sldMk cId="4041736521" sldId="267"/>
            <ac:spMk id="2" creationId="{BB7B19C5-BD7C-3B92-53B1-F7F5B5ABC1C8}"/>
          </ac:spMkLst>
        </pc:spChg>
        <pc:spChg chg="del">
          <ac:chgData name="SHIV KUMAR RANA" userId="5fc15a2a88633712" providerId="LiveId" clId="{0919780D-83DD-4166-A202-C994500A481E}" dt="2025-05-16T14:35:15.874" v="1190" actId="478"/>
          <ac:spMkLst>
            <pc:docMk/>
            <pc:sldMk cId="4041736521" sldId="267"/>
            <ac:spMk id="4" creationId="{3123FC52-A551-5E5B-A931-FEADEEA98F6E}"/>
          </ac:spMkLst>
        </pc:spChg>
        <pc:spChg chg="add del mod">
          <ac:chgData name="SHIV KUMAR RANA" userId="5fc15a2a88633712" providerId="LiveId" clId="{0919780D-83DD-4166-A202-C994500A481E}" dt="2025-05-16T14:36:24.019" v="1243"/>
          <ac:spMkLst>
            <pc:docMk/>
            <pc:sldMk cId="4041736521" sldId="267"/>
            <ac:spMk id="9" creationId="{49251F4C-7382-B9FE-3BF4-BDDDC2F075BD}"/>
          </ac:spMkLst>
        </pc:spChg>
        <pc:spChg chg="add mod">
          <ac:chgData name="SHIV KUMAR RANA" userId="5fc15a2a88633712" providerId="LiveId" clId="{0919780D-83DD-4166-A202-C994500A481E}" dt="2025-05-16T14:36:21.673" v="1241" actId="404"/>
          <ac:spMkLst>
            <pc:docMk/>
            <pc:sldMk cId="4041736521" sldId="267"/>
            <ac:spMk id="10" creationId="{67339242-18EF-9384-A14C-A98EA5573C38}"/>
          </ac:spMkLst>
        </pc:spChg>
        <pc:spChg chg="del">
          <ac:chgData name="SHIV KUMAR RANA" userId="5fc15a2a88633712" providerId="LiveId" clId="{0919780D-83DD-4166-A202-C994500A481E}" dt="2025-05-16T14:35:20.184" v="1193" actId="478"/>
          <ac:spMkLst>
            <pc:docMk/>
            <pc:sldMk cId="4041736521" sldId="267"/>
            <ac:spMk id="22" creationId="{EB79A938-12FA-931D-6B46-CE47B47B9BFC}"/>
          </ac:spMkLst>
        </pc:spChg>
        <pc:spChg chg="del">
          <ac:chgData name="SHIV KUMAR RANA" userId="5fc15a2a88633712" providerId="LiveId" clId="{0919780D-83DD-4166-A202-C994500A481E}" dt="2025-05-16T14:35:18.899" v="1192" actId="478"/>
          <ac:spMkLst>
            <pc:docMk/>
            <pc:sldMk cId="4041736521" sldId="267"/>
            <ac:spMk id="23" creationId="{A101B7CB-020B-274E-633E-08F6676AE97B}"/>
          </ac:spMkLst>
        </pc:spChg>
      </pc:sldChg>
      <pc:sldChg chg="del">
        <pc:chgData name="SHIV KUMAR RANA" userId="5fc15a2a88633712" providerId="LiveId" clId="{0919780D-83DD-4166-A202-C994500A481E}" dt="2025-05-15T08:25:09.739" v="907" actId="47"/>
        <pc:sldMkLst>
          <pc:docMk/>
          <pc:sldMk cId="0" sldId="268"/>
        </pc:sldMkLst>
      </pc:sldChg>
      <pc:sldChg chg="delSp add del mod">
        <pc:chgData name="SHIV KUMAR RANA" userId="5fc15a2a88633712" providerId="LiveId" clId="{0919780D-83DD-4166-A202-C994500A481E}" dt="2025-05-15T08:30:25.046" v="965" actId="47"/>
        <pc:sldMkLst>
          <pc:docMk/>
          <pc:sldMk cId="0" sldId="269"/>
        </pc:sldMkLst>
        <pc:spChg chg="del">
          <ac:chgData name="SHIV KUMAR RANA" userId="5fc15a2a88633712" providerId="LiveId" clId="{0919780D-83DD-4166-A202-C994500A481E}" dt="2025-05-15T08:26:00.420" v="921" actId="478"/>
          <ac:spMkLst>
            <pc:docMk/>
            <pc:sldMk cId="0" sldId="269"/>
            <ac:spMk id="8" creationId="{00000000-0000-0000-0000-000000000000}"/>
          </ac:spMkLst>
        </pc:spChg>
      </pc:sldChg>
      <pc:sldChg chg="delSp add del mod">
        <pc:chgData name="SHIV KUMAR RANA" userId="5fc15a2a88633712" providerId="LiveId" clId="{0919780D-83DD-4166-A202-C994500A481E}" dt="2025-05-15T08:30:37.862" v="967" actId="47"/>
        <pc:sldMkLst>
          <pc:docMk/>
          <pc:sldMk cId="0" sldId="270"/>
        </pc:sldMkLst>
        <pc:spChg chg="del">
          <ac:chgData name="SHIV KUMAR RANA" userId="5fc15a2a88633712" providerId="LiveId" clId="{0919780D-83DD-4166-A202-C994500A481E}" dt="2025-05-15T08:26:08.450" v="922" actId="478"/>
          <ac:spMkLst>
            <pc:docMk/>
            <pc:sldMk cId="0" sldId="270"/>
            <ac:spMk id="8" creationId="{00000000-0000-0000-0000-000000000000}"/>
          </ac:spMkLst>
        </pc:spChg>
        <pc:spChg chg="del">
          <ac:chgData name="SHIV KUMAR RANA" userId="5fc15a2a88633712" providerId="LiveId" clId="{0919780D-83DD-4166-A202-C994500A481E}" dt="2025-05-15T08:26:09.955" v="923" actId="478"/>
          <ac:spMkLst>
            <pc:docMk/>
            <pc:sldMk cId="0" sldId="270"/>
            <ac:spMk id="11" creationId="{00000000-0000-0000-0000-000000000000}"/>
          </ac:spMkLst>
        </pc:spChg>
        <pc:spChg chg="del">
          <ac:chgData name="SHIV KUMAR RANA" userId="5fc15a2a88633712" providerId="LiveId" clId="{0919780D-83DD-4166-A202-C994500A481E}" dt="2025-05-15T08:26:11.147" v="924" actId="478"/>
          <ac:spMkLst>
            <pc:docMk/>
            <pc:sldMk cId="0" sldId="270"/>
            <ac:spMk id="12" creationId="{00000000-0000-0000-0000-000000000000}"/>
          </ac:spMkLst>
        </pc:spChg>
        <pc:spChg chg="del">
          <ac:chgData name="SHIV KUMAR RANA" userId="5fc15a2a88633712" providerId="LiveId" clId="{0919780D-83DD-4166-A202-C994500A481E}" dt="2025-05-15T08:26:12.949" v="925" actId="478"/>
          <ac:spMkLst>
            <pc:docMk/>
            <pc:sldMk cId="0" sldId="270"/>
            <ac:spMk id="13" creationId="{00000000-0000-0000-0000-000000000000}"/>
          </ac:spMkLst>
        </pc:spChg>
      </pc:sldChg>
      <pc:sldChg chg="del">
        <pc:chgData name="SHIV KUMAR RANA" userId="5fc15a2a88633712" providerId="LiveId" clId="{0919780D-83DD-4166-A202-C994500A481E}" dt="2025-05-15T08:25:30.135" v="914" actId="47"/>
        <pc:sldMkLst>
          <pc:docMk/>
          <pc:sldMk cId="0" sldId="271"/>
        </pc:sldMkLst>
      </pc:sldChg>
      <pc:sldChg chg="add del setBg">
        <pc:chgData name="SHIV KUMAR RANA" userId="5fc15a2a88633712" providerId="LiveId" clId="{0919780D-83DD-4166-A202-C994500A481E}" dt="2025-05-15T08:30:39.777" v="968" actId="47"/>
        <pc:sldMkLst>
          <pc:docMk/>
          <pc:sldMk cId="2222343907" sldId="271"/>
        </pc:sldMkLst>
      </pc:sldChg>
      <pc:sldChg chg="del">
        <pc:chgData name="SHIV KUMAR RANA" userId="5fc15a2a88633712" providerId="LiveId" clId="{0919780D-83DD-4166-A202-C994500A481E}" dt="2025-05-15T08:25:29.033" v="913" actId="47"/>
        <pc:sldMkLst>
          <pc:docMk/>
          <pc:sldMk cId="0" sldId="272"/>
        </pc:sldMkLst>
      </pc:sldChg>
      <pc:sldChg chg="del">
        <pc:chgData name="SHIV KUMAR RANA" userId="5fc15a2a88633712" providerId="LiveId" clId="{0919780D-83DD-4166-A202-C994500A481E}" dt="2025-05-15T08:25:28.328" v="912" actId="47"/>
        <pc:sldMkLst>
          <pc:docMk/>
          <pc:sldMk cId="0" sldId="273"/>
        </pc:sldMkLst>
      </pc:sldChg>
      <pc:sldChg chg="del">
        <pc:chgData name="SHIV KUMAR RANA" userId="5fc15a2a88633712" providerId="LiveId" clId="{0919780D-83DD-4166-A202-C994500A481E}" dt="2025-05-15T08:25:27.669" v="911" actId="47"/>
        <pc:sldMkLst>
          <pc:docMk/>
          <pc:sldMk cId="0" sldId="274"/>
        </pc:sldMkLst>
      </pc:sldChg>
      <pc:sldChg chg="del">
        <pc:chgData name="SHIV KUMAR RANA" userId="5fc15a2a88633712" providerId="LiveId" clId="{0919780D-83DD-4166-A202-C994500A481E}" dt="2025-05-15T08:25:26.336" v="910" actId="47"/>
        <pc:sldMkLst>
          <pc:docMk/>
          <pc:sldMk cId="0" sldId="275"/>
        </pc:sldMkLst>
      </pc:sldChg>
      <pc:sldChg chg="del">
        <pc:chgData name="SHIV KUMAR RANA" userId="5fc15a2a88633712" providerId="LiveId" clId="{0919780D-83DD-4166-A202-C994500A481E}" dt="2025-05-15T08:25:20.883" v="909" actId="47"/>
        <pc:sldMkLst>
          <pc:docMk/>
          <pc:sldMk cId="0" sldId="276"/>
        </pc:sldMkLst>
      </pc:sldChg>
      <pc:sldChg chg="del">
        <pc:chgData name="SHIV KUMAR RANA" userId="5fc15a2a88633712" providerId="LiveId" clId="{0919780D-83DD-4166-A202-C994500A481E}" dt="2025-05-15T08:25:16.140" v="908" actId="47"/>
        <pc:sldMkLst>
          <pc:docMk/>
          <pc:sldMk cId="0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F17E3-21C8-4BD2-909E-3EDED2E70D3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46C36-1BDE-475A-88A7-FE5037AAD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7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46C36-1BDE-475A-88A7-FE5037AAD4E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102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46C36-1BDE-475A-88A7-FE5037AAD4E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28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B95EE-CA5B-F250-8EE0-6DA3A609A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5CD196-929D-4F09-8691-4906BDC1B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38D98A-411F-6264-943C-E8A3E02E7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BA890-79AA-2E24-CDE8-44F4958A9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46C36-1BDE-475A-88A7-FE5037AAD4E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39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30981-CC54-E4B3-D52E-7936E1FA7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246406-691E-B647-EF5C-0F545DB425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08D801-8B1C-752D-EBA0-48E52C629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4C19D-2F80-65BC-103E-6739CE604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46C36-1BDE-475A-88A7-FE5037AAD4E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08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4D231-36D4-156B-C671-C6D12838B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500F29-465D-A30A-4BE4-02B76315D2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B273EC-3C11-F740-8C64-F7A1A88A9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A3D7B-6DC8-78A3-966E-DCB0A06C42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46C36-1BDE-475A-88A7-FE5037AAD4E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953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F9203-6BFA-CCC2-2188-D7A91AFBA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014283-D05F-BE06-BF7E-0DFC6D893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AFF9E2-5B56-D373-B0D7-493E6A33A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84242-C3FF-8AFF-A0B9-84A013B24D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46C36-1BDE-475A-88A7-FE5037AAD4E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57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382336" y="4497921"/>
            <a:ext cx="4362220" cy="6254078"/>
          </a:xfrm>
          <a:custGeom>
            <a:avLst/>
            <a:gdLst/>
            <a:ahLst/>
            <a:cxnLst/>
            <a:rect l="l" t="t" r="r" b="b"/>
            <a:pathLst>
              <a:path w="4362220" h="6254078">
                <a:moveTo>
                  <a:pt x="0" y="0"/>
                </a:moveTo>
                <a:lnTo>
                  <a:pt x="4362220" y="0"/>
                </a:lnTo>
                <a:lnTo>
                  <a:pt x="4362220" y="6254078"/>
                </a:lnTo>
                <a:lnTo>
                  <a:pt x="0" y="6254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229600" y="7673909"/>
            <a:ext cx="8187540" cy="110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Data Analytics</a:t>
            </a:r>
          </a:p>
          <a:p>
            <a:pPr algn="r">
              <a:lnSpc>
                <a:spcPts val="448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Mrs. Shiv Kumar Rana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37168" y="982330"/>
            <a:ext cx="11828954" cy="5237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3999"/>
              </a:lnSpc>
            </a:pPr>
            <a:r>
              <a:rPr lang="en-US" sz="9999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ONLINE RETAIL ANALYSIS </a:t>
            </a:r>
          </a:p>
          <a:p>
            <a:pPr algn="r">
              <a:lnSpc>
                <a:spcPts val="13999"/>
              </a:lnSpc>
            </a:pPr>
            <a:r>
              <a:rPr lang="en-US" sz="72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with </a:t>
            </a:r>
            <a:r>
              <a:rPr lang="en-US" sz="7200" dirty="0" err="1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sql</a:t>
            </a:r>
            <a:endParaRPr lang="en-US" sz="7200" dirty="0">
              <a:solidFill>
                <a:srgbClr val="000000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39A164-F662-E190-8F02-AC5E4A3BC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FE9D9673-4951-F3F0-DB9E-BB9C6B5F3DCD}"/>
              </a:ext>
            </a:extLst>
          </p:cNvPr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45125" r="-101160"/>
            </a:stretch>
          </a:blipFill>
        </p:spPr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809FEBC6-89C0-7E3C-6914-DB9EFFAD7148}"/>
              </a:ext>
            </a:extLst>
          </p:cNvPr>
          <p:cNvGrpSpPr/>
          <p:nvPr/>
        </p:nvGrpSpPr>
        <p:grpSpPr>
          <a:xfrm>
            <a:off x="685800" y="1279791"/>
            <a:ext cx="16230600" cy="8229600"/>
            <a:chOff x="0" y="0"/>
            <a:chExt cx="5274950" cy="2674622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E271F7-82B6-7562-C9AF-4141C906242E}"/>
                </a:ext>
              </a:extLst>
            </p:cNvPr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C51B6BE-777D-B077-4915-C51882BAC8BD}"/>
                </a:ext>
              </a:extLst>
            </p:cNvPr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Freeform 10">
            <a:extLst>
              <a:ext uri="{FF2B5EF4-FFF2-40B4-BE49-F238E27FC236}">
                <a16:creationId xmlns:a16="http://schemas.microsoft.com/office/drawing/2014/main" id="{631B6D7A-1F51-ADC0-67EF-1BF6672CA64C}"/>
              </a:ext>
            </a:extLst>
          </p:cNvPr>
          <p:cNvSpPr/>
          <p:nvPr/>
        </p:nvSpPr>
        <p:spPr>
          <a:xfrm flipH="1">
            <a:off x="14554200" y="6362699"/>
            <a:ext cx="2372032" cy="3146691"/>
          </a:xfrm>
          <a:custGeom>
            <a:avLst/>
            <a:gdLst/>
            <a:ahLst/>
            <a:cxnLst/>
            <a:rect l="l" t="t" r="r" b="b"/>
            <a:pathLst>
              <a:path w="4421278" h="5855998">
                <a:moveTo>
                  <a:pt x="4421278" y="0"/>
                </a:moveTo>
                <a:lnTo>
                  <a:pt x="0" y="0"/>
                </a:lnTo>
                <a:lnTo>
                  <a:pt x="0" y="5855998"/>
                </a:lnTo>
                <a:lnTo>
                  <a:pt x="4421278" y="5855998"/>
                </a:lnTo>
                <a:lnTo>
                  <a:pt x="442127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39242-18EF-9384-A14C-A98EA5573C38}"/>
              </a:ext>
            </a:extLst>
          </p:cNvPr>
          <p:cNvSpPr txBox="1"/>
          <p:nvPr/>
        </p:nvSpPr>
        <p:spPr>
          <a:xfrm>
            <a:off x="2009468" y="3916320"/>
            <a:ext cx="1371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THANK YOU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404173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45125" r="-10116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12032" y="876300"/>
            <a:ext cx="13999368" cy="8229600"/>
            <a:chOff x="0" y="0"/>
            <a:chExt cx="3916088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16088" cy="2674622"/>
            </a:xfrm>
            <a:custGeom>
              <a:avLst/>
              <a:gdLst/>
              <a:ahLst/>
              <a:cxnLst/>
              <a:rect l="l" t="t" r="r" b="b"/>
              <a:pathLst>
                <a:path w="3916088" h="2674622">
                  <a:moveTo>
                    <a:pt x="32126" y="0"/>
                  </a:moveTo>
                  <a:lnTo>
                    <a:pt x="3883963" y="0"/>
                  </a:lnTo>
                  <a:cubicBezTo>
                    <a:pt x="3901705" y="0"/>
                    <a:pt x="3916088" y="14383"/>
                    <a:pt x="3916088" y="32126"/>
                  </a:cubicBezTo>
                  <a:lnTo>
                    <a:pt x="3916088" y="2642497"/>
                  </a:lnTo>
                  <a:cubicBezTo>
                    <a:pt x="3916088" y="2651017"/>
                    <a:pt x="3912704" y="2659188"/>
                    <a:pt x="3906679" y="2665213"/>
                  </a:cubicBezTo>
                  <a:cubicBezTo>
                    <a:pt x="3900655" y="2671238"/>
                    <a:pt x="3892483" y="2674622"/>
                    <a:pt x="3883963" y="2674622"/>
                  </a:cubicBezTo>
                  <a:lnTo>
                    <a:pt x="32126" y="2674622"/>
                  </a:lnTo>
                  <a:cubicBezTo>
                    <a:pt x="14383" y="2674622"/>
                    <a:pt x="0" y="2660239"/>
                    <a:pt x="0" y="2642497"/>
                  </a:cubicBezTo>
                  <a:lnTo>
                    <a:pt x="0" y="32126"/>
                  </a:lnTo>
                  <a:cubicBezTo>
                    <a:pt x="0" y="23605"/>
                    <a:pt x="3385" y="15434"/>
                    <a:pt x="9409" y="9409"/>
                  </a:cubicBezTo>
                  <a:cubicBezTo>
                    <a:pt x="15434" y="3385"/>
                    <a:pt x="23605" y="0"/>
                    <a:pt x="3212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916088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665781" y="4645123"/>
            <a:ext cx="7341660" cy="5432828"/>
          </a:xfrm>
          <a:custGeom>
            <a:avLst/>
            <a:gdLst/>
            <a:ahLst/>
            <a:cxnLst/>
            <a:rect l="l" t="t" r="r" b="b"/>
            <a:pathLst>
              <a:path w="7341660" h="5432828">
                <a:moveTo>
                  <a:pt x="0" y="0"/>
                </a:moveTo>
                <a:lnTo>
                  <a:pt x="7341660" y="0"/>
                </a:lnTo>
                <a:lnTo>
                  <a:pt x="7341660" y="5432828"/>
                </a:lnTo>
                <a:lnTo>
                  <a:pt x="0" y="54328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55589" y="604115"/>
            <a:ext cx="7356127" cy="1153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48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Creating table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3156A-F780-7A70-885C-566C9FC12C7C}"/>
              </a:ext>
            </a:extLst>
          </p:cNvPr>
          <p:cNvSpPr txBox="1"/>
          <p:nvPr/>
        </p:nvSpPr>
        <p:spPr>
          <a:xfrm>
            <a:off x="2203978" y="1754962"/>
            <a:ext cx="555747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table books(</a:t>
            </a:r>
          </a:p>
          <a:p>
            <a:r>
              <a:rPr lang="en-US" sz="2800" dirty="0" err="1"/>
              <a:t>Book_ID</a:t>
            </a:r>
            <a:r>
              <a:rPr lang="en-US" sz="2800" dirty="0"/>
              <a:t> int,</a:t>
            </a:r>
          </a:p>
          <a:p>
            <a:r>
              <a:rPr lang="en-US" sz="2800" dirty="0"/>
              <a:t>Title varchar(100),</a:t>
            </a:r>
          </a:p>
          <a:p>
            <a:r>
              <a:rPr lang="en-US" sz="2800" dirty="0"/>
              <a:t>Author varchar(100),</a:t>
            </a:r>
          </a:p>
          <a:p>
            <a:r>
              <a:rPr lang="en-US" sz="2800" dirty="0"/>
              <a:t>Genre varchar(100),</a:t>
            </a:r>
          </a:p>
          <a:p>
            <a:r>
              <a:rPr lang="en-US" sz="2800" dirty="0" err="1"/>
              <a:t>Published_Year</a:t>
            </a:r>
            <a:r>
              <a:rPr lang="en-US" sz="2800" dirty="0"/>
              <a:t> int,</a:t>
            </a:r>
          </a:p>
          <a:p>
            <a:r>
              <a:rPr lang="en-US" sz="2800" dirty="0"/>
              <a:t>Price float,</a:t>
            </a:r>
          </a:p>
          <a:p>
            <a:r>
              <a:rPr lang="en-US" sz="2800" dirty="0"/>
              <a:t>Stock int);</a:t>
            </a:r>
          </a:p>
          <a:p>
            <a:endParaRPr lang="en-US" sz="2800" dirty="0"/>
          </a:p>
          <a:p>
            <a:r>
              <a:rPr lang="en-US" sz="2800" dirty="0"/>
              <a:t>create table Customer(</a:t>
            </a:r>
          </a:p>
          <a:p>
            <a:r>
              <a:rPr lang="en-US" sz="2800" dirty="0" err="1"/>
              <a:t>Customer_ID</a:t>
            </a:r>
            <a:r>
              <a:rPr lang="en-US" sz="2800" dirty="0"/>
              <a:t> int,</a:t>
            </a:r>
          </a:p>
          <a:p>
            <a:r>
              <a:rPr lang="en-US" sz="2800" dirty="0"/>
              <a:t>Name varchar(100),	</a:t>
            </a:r>
          </a:p>
          <a:p>
            <a:r>
              <a:rPr lang="en-US" sz="2800" dirty="0"/>
              <a:t>Email varchar(100),	</a:t>
            </a:r>
          </a:p>
          <a:p>
            <a:r>
              <a:rPr lang="en-US" sz="2800" dirty="0"/>
              <a:t>Phone int,	</a:t>
            </a:r>
          </a:p>
          <a:p>
            <a:r>
              <a:rPr lang="en-US" sz="2800" dirty="0"/>
              <a:t>City varchar(100),	</a:t>
            </a:r>
          </a:p>
          <a:p>
            <a:r>
              <a:rPr lang="en-US" sz="2800" dirty="0"/>
              <a:t>Country varchar(100));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387C86-CEAD-86CC-4B4E-69EE07C77108}"/>
              </a:ext>
            </a:extLst>
          </p:cNvPr>
          <p:cNvSpPr txBox="1"/>
          <p:nvPr/>
        </p:nvSpPr>
        <p:spPr>
          <a:xfrm>
            <a:off x="8214866" y="1758085"/>
            <a:ext cx="44805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create table books(</a:t>
            </a:r>
          </a:p>
          <a:p>
            <a:r>
              <a:rPr lang="en-US" sz="2800" dirty="0" err="1"/>
              <a:t>Book_ID</a:t>
            </a:r>
            <a:r>
              <a:rPr lang="en-US" sz="2800" dirty="0"/>
              <a:t> int,</a:t>
            </a:r>
          </a:p>
          <a:p>
            <a:r>
              <a:rPr lang="en-US" sz="2800" dirty="0"/>
              <a:t>Title varchar(100),</a:t>
            </a:r>
          </a:p>
          <a:p>
            <a:r>
              <a:rPr lang="en-US" sz="2800" dirty="0"/>
              <a:t>Author varchar(100),</a:t>
            </a:r>
          </a:p>
          <a:p>
            <a:r>
              <a:rPr lang="en-US" sz="2800" dirty="0"/>
              <a:t>Genre varchar(100),</a:t>
            </a:r>
          </a:p>
          <a:p>
            <a:r>
              <a:rPr lang="en-US" sz="2800" dirty="0" err="1"/>
              <a:t>Published_Year</a:t>
            </a:r>
            <a:r>
              <a:rPr lang="en-US" sz="2800" dirty="0"/>
              <a:t> int,</a:t>
            </a:r>
          </a:p>
          <a:p>
            <a:r>
              <a:rPr lang="en-US" sz="2800" dirty="0"/>
              <a:t>Price float,</a:t>
            </a:r>
          </a:p>
          <a:p>
            <a:r>
              <a:rPr lang="en-US" sz="2800" dirty="0"/>
              <a:t>Stock int);</a:t>
            </a:r>
          </a:p>
          <a:p>
            <a:endParaRPr lang="en-US" sz="2800" dirty="0"/>
          </a:p>
          <a:p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896684"/>
            <a:ext cx="15294034" cy="8229600"/>
            <a:chOff x="0" y="0"/>
            <a:chExt cx="4970565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70565" cy="2674622"/>
            </a:xfrm>
            <a:custGeom>
              <a:avLst/>
              <a:gdLst/>
              <a:ahLst/>
              <a:cxnLst/>
              <a:rect l="l" t="t" r="r" b="b"/>
              <a:pathLst>
                <a:path w="4970565" h="2674622">
                  <a:moveTo>
                    <a:pt x="25310" y="0"/>
                  </a:moveTo>
                  <a:lnTo>
                    <a:pt x="4945255" y="0"/>
                  </a:lnTo>
                  <a:cubicBezTo>
                    <a:pt x="4951968" y="0"/>
                    <a:pt x="4958405" y="2667"/>
                    <a:pt x="4963152" y="7413"/>
                  </a:cubicBezTo>
                  <a:cubicBezTo>
                    <a:pt x="4967899" y="12160"/>
                    <a:pt x="4970565" y="18598"/>
                    <a:pt x="4970565" y="25310"/>
                  </a:cubicBezTo>
                  <a:lnTo>
                    <a:pt x="4970565" y="2649312"/>
                  </a:lnTo>
                  <a:cubicBezTo>
                    <a:pt x="4970565" y="2663291"/>
                    <a:pt x="4959233" y="2674622"/>
                    <a:pt x="4945255" y="2674622"/>
                  </a:cubicBezTo>
                  <a:lnTo>
                    <a:pt x="25310" y="2674622"/>
                  </a:lnTo>
                  <a:cubicBezTo>
                    <a:pt x="11332" y="2674622"/>
                    <a:pt x="0" y="2663291"/>
                    <a:pt x="0" y="2649312"/>
                  </a:cubicBezTo>
                  <a:lnTo>
                    <a:pt x="0" y="25310"/>
                  </a:lnTo>
                  <a:cubicBezTo>
                    <a:pt x="0" y="11332"/>
                    <a:pt x="11332" y="0"/>
                    <a:pt x="2531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97056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600047" y="2436424"/>
            <a:ext cx="12151340" cy="5790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SELECT * FROM Books WHERE Genre='Fiction';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47800" y="1132609"/>
            <a:ext cx="14208740" cy="1019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48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-- 1) Retrieve all books in the "Fiction" genre: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2838022" y="4244880"/>
            <a:ext cx="4421278" cy="5855998"/>
          </a:xfrm>
          <a:custGeom>
            <a:avLst/>
            <a:gdLst/>
            <a:ahLst/>
            <a:cxnLst/>
            <a:rect l="l" t="t" r="r" b="b"/>
            <a:pathLst>
              <a:path w="4421278" h="5855998">
                <a:moveTo>
                  <a:pt x="4421278" y="0"/>
                </a:moveTo>
                <a:lnTo>
                  <a:pt x="0" y="0"/>
                </a:lnTo>
                <a:lnTo>
                  <a:pt x="0" y="5855998"/>
                </a:lnTo>
                <a:lnTo>
                  <a:pt x="4421278" y="5855998"/>
                </a:lnTo>
                <a:lnTo>
                  <a:pt x="44212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FBB12923-BED4-029F-F4A8-6420F1265FCE}"/>
              </a:ext>
            </a:extLst>
          </p:cNvPr>
          <p:cNvSpPr txBox="1"/>
          <p:nvPr/>
        </p:nvSpPr>
        <p:spPr>
          <a:xfrm>
            <a:off x="1571347" y="3178236"/>
            <a:ext cx="14208740" cy="1019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48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-- 2) Find books published after the year 1950: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266FF0C-5F64-23DC-4122-E2FC3072DCF0}"/>
              </a:ext>
            </a:extLst>
          </p:cNvPr>
          <p:cNvSpPr txBox="1"/>
          <p:nvPr/>
        </p:nvSpPr>
        <p:spPr>
          <a:xfrm>
            <a:off x="2808953" y="4378239"/>
            <a:ext cx="12151340" cy="1220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SELECT * FROM Books </a:t>
            </a:r>
          </a:p>
          <a:p>
            <a:pPr algn="l">
              <a:lnSpc>
                <a:spcPts val="5039"/>
              </a:lnSpc>
            </a:pPr>
            <a:r>
              <a:rPr lang="en-US" sz="3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WHERE </a:t>
            </a:r>
            <a:r>
              <a:rPr lang="en-US" sz="32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Published_year</a:t>
            </a:r>
            <a:r>
              <a:rPr lang="en-US" sz="3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&gt;1950;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94DF0423-BD4C-9E36-4BC8-9696514B9939}"/>
              </a:ext>
            </a:extLst>
          </p:cNvPr>
          <p:cNvSpPr txBox="1"/>
          <p:nvPr/>
        </p:nvSpPr>
        <p:spPr>
          <a:xfrm>
            <a:off x="1028700" y="5636370"/>
            <a:ext cx="14208740" cy="1019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48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-- 3) List all customers from the Canada: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3416C0-F029-2D7C-9500-ACAF67CEDBC3}"/>
              </a:ext>
            </a:extLst>
          </p:cNvPr>
          <p:cNvSpPr txBox="1"/>
          <p:nvPr/>
        </p:nvSpPr>
        <p:spPr>
          <a:xfrm>
            <a:off x="2855143" y="6731410"/>
            <a:ext cx="8318962" cy="1220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5039"/>
              </a:lnSpc>
              <a:defRPr sz="3200">
                <a:solidFill>
                  <a:srgbClr val="000000"/>
                </a:solidFill>
                <a:latin typeface="Raleway"/>
                <a:ea typeface="Raleway"/>
                <a:cs typeface="Raleway"/>
              </a:defRPr>
            </a:lvl1pPr>
          </a:lstStyle>
          <a:p>
            <a:r>
              <a:rPr lang="en-US" dirty="0"/>
              <a:t>SELECT * FROM customer </a:t>
            </a:r>
          </a:p>
          <a:p>
            <a:r>
              <a:rPr lang="en-US" dirty="0"/>
              <a:t>WHERE country='Canada';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354178" y="882744"/>
            <a:ext cx="15294034" cy="8229600"/>
            <a:chOff x="0" y="0"/>
            <a:chExt cx="4970565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70565" cy="2674622"/>
            </a:xfrm>
            <a:custGeom>
              <a:avLst/>
              <a:gdLst/>
              <a:ahLst/>
              <a:cxnLst/>
              <a:rect l="l" t="t" r="r" b="b"/>
              <a:pathLst>
                <a:path w="4970565" h="2674622">
                  <a:moveTo>
                    <a:pt x="25310" y="0"/>
                  </a:moveTo>
                  <a:lnTo>
                    <a:pt x="4945255" y="0"/>
                  </a:lnTo>
                  <a:cubicBezTo>
                    <a:pt x="4951968" y="0"/>
                    <a:pt x="4958405" y="2667"/>
                    <a:pt x="4963152" y="7413"/>
                  </a:cubicBezTo>
                  <a:cubicBezTo>
                    <a:pt x="4967899" y="12160"/>
                    <a:pt x="4970565" y="18598"/>
                    <a:pt x="4970565" y="25310"/>
                  </a:cubicBezTo>
                  <a:lnTo>
                    <a:pt x="4970565" y="2649312"/>
                  </a:lnTo>
                  <a:cubicBezTo>
                    <a:pt x="4970565" y="2663291"/>
                    <a:pt x="4959233" y="2674622"/>
                    <a:pt x="4945255" y="2674622"/>
                  </a:cubicBezTo>
                  <a:lnTo>
                    <a:pt x="25310" y="2674622"/>
                  </a:lnTo>
                  <a:cubicBezTo>
                    <a:pt x="11332" y="2674622"/>
                    <a:pt x="0" y="2663291"/>
                    <a:pt x="0" y="2649312"/>
                  </a:cubicBezTo>
                  <a:lnTo>
                    <a:pt x="0" y="25310"/>
                  </a:lnTo>
                  <a:cubicBezTo>
                    <a:pt x="0" y="11332"/>
                    <a:pt x="11332" y="0"/>
                    <a:pt x="2531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97056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53925" y="879363"/>
            <a:ext cx="13666036" cy="1019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48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-- 4) Show orders placed in November 2023: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2838022" y="4244880"/>
            <a:ext cx="4421278" cy="5855998"/>
          </a:xfrm>
          <a:custGeom>
            <a:avLst/>
            <a:gdLst/>
            <a:ahLst/>
            <a:cxnLst/>
            <a:rect l="l" t="t" r="r" b="b"/>
            <a:pathLst>
              <a:path w="4421278" h="5855998">
                <a:moveTo>
                  <a:pt x="4421278" y="0"/>
                </a:moveTo>
                <a:lnTo>
                  <a:pt x="0" y="0"/>
                </a:lnTo>
                <a:lnTo>
                  <a:pt x="0" y="5855998"/>
                </a:lnTo>
                <a:lnTo>
                  <a:pt x="4421278" y="5855998"/>
                </a:lnTo>
                <a:lnTo>
                  <a:pt x="44212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B54983-DC0D-4529-CB82-217489F0B50E}"/>
              </a:ext>
            </a:extLst>
          </p:cNvPr>
          <p:cNvSpPr txBox="1"/>
          <p:nvPr/>
        </p:nvSpPr>
        <p:spPr>
          <a:xfrm>
            <a:off x="2565073" y="2117703"/>
            <a:ext cx="104829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SELECT * FROM Orders </a:t>
            </a:r>
          </a:p>
          <a:p>
            <a:r>
              <a:rPr lang="en-US" sz="3200" dirty="0"/>
              <a:t>WHERE </a:t>
            </a:r>
            <a:r>
              <a:rPr lang="en-US" sz="3200" dirty="0" err="1"/>
              <a:t>order_date</a:t>
            </a:r>
            <a:r>
              <a:rPr lang="en-US" sz="3200" dirty="0"/>
              <a:t> BETWEEN '2023-11-01' AND '2023-11-30';</a:t>
            </a:r>
            <a:endParaRPr lang="en-IN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F33E3C-DE7D-14B8-F2A7-1808D17079E0}"/>
              </a:ext>
            </a:extLst>
          </p:cNvPr>
          <p:cNvSpPr txBox="1"/>
          <p:nvPr/>
        </p:nvSpPr>
        <p:spPr>
          <a:xfrm>
            <a:off x="2628170" y="3877935"/>
            <a:ext cx="13944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r>
              <a:rPr lang="en-US" sz="3600" dirty="0"/>
              <a:t>SELECT SUM(stock) AS </a:t>
            </a:r>
            <a:r>
              <a:rPr lang="en-US" sz="3600" dirty="0" err="1"/>
              <a:t>Total_Stock</a:t>
            </a:r>
            <a:endParaRPr lang="en-US" sz="3600" dirty="0"/>
          </a:p>
          <a:p>
            <a:r>
              <a:rPr lang="en-US" sz="3600" dirty="0"/>
              <a:t>From Books;</a:t>
            </a:r>
            <a:endParaRPr lang="en-IN" sz="3600" dirty="0"/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41B67428-5D3B-5E0E-3808-8DD4CFA753B8}"/>
              </a:ext>
            </a:extLst>
          </p:cNvPr>
          <p:cNvSpPr txBox="1"/>
          <p:nvPr/>
        </p:nvSpPr>
        <p:spPr>
          <a:xfrm>
            <a:off x="1488569" y="3091710"/>
            <a:ext cx="14894540" cy="1019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9100"/>
              </a:lnSpc>
              <a:defRPr sz="4800">
                <a:solidFill>
                  <a:srgbClr val="000000"/>
                </a:solidFill>
                <a:latin typeface="Fredoka"/>
                <a:ea typeface="Fredoka"/>
                <a:cs typeface="Fredoka"/>
              </a:defRPr>
            </a:lvl1pPr>
          </a:lstStyle>
          <a:p>
            <a:r>
              <a:rPr lang="en-US" dirty="0"/>
              <a:t>-- 5) Retrieve the total stock of books available</a:t>
            </a:r>
            <a:endParaRPr lang="en-US" dirty="0">
              <a:sym typeface="Fredoka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AEF478DB-FDEA-7AB6-429E-ABE8245B00FB}"/>
              </a:ext>
            </a:extLst>
          </p:cNvPr>
          <p:cNvSpPr txBox="1"/>
          <p:nvPr/>
        </p:nvSpPr>
        <p:spPr>
          <a:xfrm>
            <a:off x="1466084" y="5531902"/>
            <a:ext cx="14894540" cy="1019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9100"/>
              </a:lnSpc>
              <a:defRPr sz="4800">
                <a:solidFill>
                  <a:srgbClr val="000000"/>
                </a:solidFill>
                <a:latin typeface="Fredoka"/>
                <a:ea typeface="Fredoka"/>
                <a:cs typeface="Fredoka"/>
              </a:defRPr>
            </a:lvl1pPr>
          </a:lstStyle>
          <a:p>
            <a:r>
              <a:rPr lang="en-US" dirty="0">
                <a:sym typeface="Fredoka"/>
              </a:rPr>
              <a:t>-- 6) Find the details of the most expensive book: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411B07-FDF8-3C29-E2D2-AF9652B7B1C2}"/>
              </a:ext>
            </a:extLst>
          </p:cNvPr>
          <p:cNvSpPr txBox="1"/>
          <p:nvPr/>
        </p:nvSpPr>
        <p:spPr>
          <a:xfrm>
            <a:off x="2565073" y="6755697"/>
            <a:ext cx="397153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SELECT * FROM Books </a:t>
            </a:r>
          </a:p>
          <a:p>
            <a:r>
              <a:rPr lang="en-US" sz="3200" dirty="0"/>
              <a:t>ORDER BY Price DESC </a:t>
            </a:r>
          </a:p>
          <a:p>
            <a:r>
              <a:rPr lang="en-US" sz="3200" dirty="0"/>
              <a:t>LIMIT 1;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309859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68668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552464" y="253822"/>
            <a:ext cx="15282678" cy="8763000"/>
            <a:chOff x="0" y="0"/>
            <a:chExt cx="3919184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19184" cy="2674622"/>
            </a:xfrm>
            <a:custGeom>
              <a:avLst/>
              <a:gdLst/>
              <a:ahLst/>
              <a:cxnLst/>
              <a:rect l="l" t="t" r="r" b="b"/>
              <a:pathLst>
                <a:path w="3919184" h="2674622">
                  <a:moveTo>
                    <a:pt x="32100" y="0"/>
                  </a:moveTo>
                  <a:lnTo>
                    <a:pt x="3887084" y="0"/>
                  </a:lnTo>
                  <a:cubicBezTo>
                    <a:pt x="3895597" y="0"/>
                    <a:pt x="3903762" y="3382"/>
                    <a:pt x="3909782" y="9402"/>
                  </a:cubicBezTo>
                  <a:cubicBezTo>
                    <a:pt x="3915802" y="15422"/>
                    <a:pt x="3919184" y="23587"/>
                    <a:pt x="3919184" y="32100"/>
                  </a:cubicBezTo>
                  <a:lnTo>
                    <a:pt x="3919184" y="2642522"/>
                  </a:lnTo>
                  <a:cubicBezTo>
                    <a:pt x="3919184" y="2651036"/>
                    <a:pt x="3915802" y="2659200"/>
                    <a:pt x="3909782" y="2665220"/>
                  </a:cubicBezTo>
                  <a:cubicBezTo>
                    <a:pt x="3903762" y="2671240"/>
                    <a:pt x="3895597" y="2674622"/>
                    <a:pt x="3887084" y="2674622"/>
                  </a:cubicBezTo>
                  <a:lnTo>
                    <a:pt x="32100" y="2674622"/>
                  </a:lnTo>
                  <a:cubicBezTo>
                    <a:pt x="23587" y="2674622"/>
                    <a:pt x="15422" y="2671240"/>
                    <a:pt x="9402" y="2665220"/>
                  </a:cubicBezTo>
                  <a:cubicBezTo>
                    <a:pt x="3382" y="2659200"/>
                    <a:pt x="0" y="2651036"/>
                    <a:pt x="0" y="2642522"/>
                  </a:cubicBezTo>
                  <a:lnTo>
                    <a:pt x="0" y="32100"/>
                  </a:lnTo>
                  <a:cubicBezTo>
                    <a:pt x="0" y="23587"/>
                    <a:pt x="3382" y="15422"/>
                    <a:pt x="9402" y="9402"/>
                  </a:cubicBezTo>
                  <a:cubicBezTo>
                    <a:pt x="15422" y="3382"/>
                    <a:pt x="23587" y="0"/>
                    <a:pt x="321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919184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28600" y="5506290"/>
            <a:ext cx="3487134" cy="4780710"/>
          </a:xfrm>
          <a:custGeom>
            <a:avLst/>
            <a:gdLst/>
            <a:ahLst/>
            <a:cxnLst/>
            <a:rect l="l" t="t" r="r" b="b"/>
            <a:pathLst>
              <a:path w="5613242" h="7459457">
                <a:moveTo>
                  <a:pt x="0" y="0"/>
                </a:moveTo>
                <a:lnTo>
                  <a:pt x="5613242" y="0"/>
                </a:lnTo>
                <a:lnTo>
                  <a:pt x="5613242" y="7459458"/>
                </a:lnTo>
                <a:lnTo>
                  <a:pt x="0" y="7459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28E33F0E-7174-CC6B-B08B-B308F182F584}"/>
              </a:ext>
            </a:extLst>
          </p:cNvPr>
          <p:cNvSpPr txBox="1"/>
          <p:nvPr/>
        </p:nvSpPr>
        <p:spPr>
          <a:xfrm>
            <a:off x="504466" y="122662"/>
            <a:ext cx="17002861" cy="995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9100"/>
              </a:lnSpc>
              <a:defRPr sz="4800">
                <a:solidFill>
                  <a:srgbClr val="000000"/>
                </a:solidFill>
                <a:latin typeface="Fredoka"/>
                <a:ea typeface="Fredoka"/>
                <a:cs typeface="Fredoka"/>
              </a:defRPr>
            </a:lvl1pPr>
          </a:lstStyle>
          <a:p>
            <a:r>
              <a:rPr lang="en-US" sz="3200" dirty="0">
                <a:sym typeface="Fredoka"/>
              </a:rPr>
              <a:t>-- 7) Show all customers who ordered more than 1 quantity of a book: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3FE598-2109-14E0-4A5D-8774B1E784E6}"/>
              </a:ext>
            </a:extLst>
          </p:cNvPr>
          <p:cNvSpPr txBox="1"/>
          <p:nvPr/>
        </p:nvSpPr>
        <p:spPr>
          <a:xfrm>
            <a:off x="2998303" y="1264239"/>
            <a:ext cx="45791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SELECT * FROM Orders </a:t>
            </a:r>
          </a:p>
          <a:p>
            <a:r>
              <a:rPr lang="en-US" sz="3600" dirty="0"/>
              <a:t>WHERE quantity&gt;1;</a:t>
            </a:r>
            <a:endParaRPr lang="en-IN" sz="3600" dirty="0"/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572316E9-B883-07F3-20DF-B6735E891462}"/>
              </a:ext>
            </a:extLst>
          </p:cNvPr>
          <p:cNvSpPr txBox="1"/>
          <p:nvPr/>
        </p:nvSpPr>
        <p:spPr>
          <a:xfrm>
            <a:off x="-267325" y="2212592"/>
            <a:ext cx="17002861" cy="995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9100"/>
              </a:lnSpc>
              <a:defRPr sz="4800">
                <a:solidFill>
                  <a:srgbClr val="000000"/>
                </a:solidFill>
                <a:latin typeface="Fredoka"/>
                <a:ea typeface="Fredoka"/>
                <a:cs typeface="Fredoka"/>
              </a:defRPr>
            </a:lvl1pPr>
          </a:lstStyle>
          <a:p>
            <a:r>
              <a:rPr lang="en-US" sz="3200" dirty="0">
                <a:sym typeface="Fredoka"/>
              </a:rPr>
              <a:t>-- 8) Retrieve all orders where the total amount exceeds $20: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4C65EB-B89B-8E5B-B6C4-81E1FE2CF1CD}"/>
              </a:ext>
            </a:extLst>
          </p:cNvPr>
          <p:cNvSpPr txBox="1"/>
          <p:nvPr/>
        </p:nvSpPr>
        <p:spPr>
          <a:xfrm>
            <a:off x="2998303" y="3295003"/>
            <a:ext cx="45448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SELECT * FROM Orders </a:t>
            </a:r>
          </a:p>
          <a:p>
            <a:r>
              <a:rPr lang="en-US" sz="3200" dirty="0"/>
              <a:t>WHERE </a:t>
            </a:r>
            <a:r>
              <a:rPr lang="en-US" sz="3200" dirty="0" err="1"/>
              <a:t>total_amount</a:t>
            </a:r>
            <a:r>
              <a:rPr lang="en-US" sz="3200" dirty="0"/>
              <a:t>&gt;20;</a:t>
            </a:r>
          </a:p>
          <a:p>
            <a:endParaRPr lang="en-IN" sz="3200" dirty="0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9B2944BA-0B4E-4BA1-4E89-FE32335EA041}"/>
              </a:ext>
            </a:extLst>
          </p:cNvPr>
          <p:cNvSpPr txBox="1"/>
          <p:nvPr/>
        </p:nvSpPr>
        <p:spPr>
          <a:xfrm>
            <a:off x="-1524000" y="4127953"/>
            <a:ext cx="17002861" cy="995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9100"/>
              </a:lnSpc>
              <a:defRPr sz="4800">
                <a:solidFill>
                  <a:srgbClr val="000000"/>
                </a:solidFill>
                <a:latin typeface="Fredoka"/>
                <a:ea typeface="Fredoka"/>
                <a:cs typeface="Fredoka"/>
              </a:defRPr>
            </a:lvl1pPr>
          </a:lstStyle>
          <a:p>
            <a:r>
              <a:rPr lang="en-US" sz="3200" dirty="0">
                <a:sym typeface="Fredoka"/>
              </a:rPr>
              <a:t>-- 9) List all genres available in the Books table: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3399C8-BF7B-775F-B0BC-BF4F923527FF}"/>
              </a:ext>
            </a:extLst>
          </p:cNvPr>
          <p:cNvSpPr txBox="1"/>
          <p:nvPr/>
        </p:nvSpPr>
        <p:spPr>
          <a:xfrm>
            <a:off x="2961219" y="5196431"/>
            <a:ext cx="6363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SELECT DISTINCT genre FROM Books;</a:t>
            </a:r>
            <a:endParaRPr lang="en-IN" sz="3200" dirty="0"/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8428DD90-046A-904B-B05E-2F3E14BB276C}"/>
              </a:ext>
            </a:extLst>
          </p:cNvPr>
          <p:cNvSpPr txBox="1"/>
          <p:nvPr/>
        </p:nvSpPr>
        <p:spPr>
          <a:xfrm>
            <a:off x="-2067005" y="5555488"/>
            <a:ext cx="17002861" cy="995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9100"/>
              </a:lnSpc>
              <a:defRPr sz="4800">
                <a:solidFill>
                  <a:srgbClr val="000000"/>
                </a:solidFill>
                <a:latin typeface="Fredoka"/>
                <a:ea typeface="Fredoka"/>
                <a:cs typeface="Fredoka"/>
              </a:defRPr>
            </a:lvl1pPr>
          </a:lstStyle>
          <a:p>
            <a:r>
              <a:rPr lang="en-US" sz="3200" dirty="0">
                <a:sym typeface="Fredoka"/>
              </a:rPr>
              <a:t>--- 10) Find the book with the lowest stock: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3AAAAF-115D-60C0-F168-9D593150A53C}"/>
              </a:ext>
            </a:extLst>
          </p:cNvPr>
          <p:cNvSpPr txBox="1"/>
          <p:nvPr/>
        </p:nvSpPr>
        <p:spPr>
          <a:xfrm>
            <a:off x="3780921" y="6698935"/>
            <a:ext cx="39715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SELECT * FROM Books </a:t>
            </a:r>
          </a:p>
          <a:p>
            <a:r>
              <a:rPr lang="en-US" sz="3200" dirty="0"/>
              <a:t>ORDER BY stock </a:t>
            </a:r>
          </a:p>
          <a:p>
            <a:r>
              <a:rPr lang="en-US" sz="3200" dirty="0"/>
              <a:t>LIMIT 1;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45125" r="-10116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54DC4E85-ED3A-DA38-23E2-B215FD4B7FD4}"/>
              </a:ext>
            </a:extLst>
          </p:cNvPr>
          <p:cNvSpPr txBox="1"/>
          <p:nvPr/>
        </p:nvSpPr>
        <p:spPr>
          <a:xfrm>
            <a:off x="-1295400" y="-186977"/>
            <a:ext cx="17002861" cy="21382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9100"/>
              </a:lnSpc>
              <a:defRPr sz="4800">
                <a:solidFill>
                  <a:srgbClr val="000000"/>
                </a:solidFill>
                <a:latin typeface="Fredoka"/>
                <a:ea typeface="Fredoka"/>
                <a:cs typeface="Fredoka"/>
              </a:defRPr>
            </a:lvl1pPr>
          </a:lstStyle>
          <a:p>
            <a:endParaRPr lang="en-US" sz="3200" dirty="0">
              <a:sym typeface="Fredoka"/>
            </a:endParaRPr>
          </a:p>
          <a:p>
            <a:r>
              <a:rPr lang="en-US" sz="3200" dirty="0">
                <a:sym typeface="Fredoka"/>
              </a:rPr>
              <a:t>-- 11) Calculate the total revenue generated from all orders: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29C7B5-AE95-8D83-F0F8-38CE080102FB}"/>
              </a:ext>
            </a:extLst>
          </p:cNvPr>
          <p:cNvSpPr txBox="1"/>
          <p:nvPr/>
        </p:nvSpPr>
        <p:spPr>
          <a:xfrm>
            <a:off x="1981200" y="2143277"/>
            <a:ext cx="77376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SELECT SUM(</a:t>
            </a:r>
            <a:r>
              <a:rPr lang="en-US" sz="3600" dirty="0" err="1"/>
              <a:t>total_amount</a:t>
            </a:r>
            <a:r>
              <a:rPr lang="en-US" sz="3600" dirty="0"/>
              <a:t>) As Revenue </a:t>
            </a:r>
          </a:p>
          <a:p>
            <a:r>
              <a:rPr lang="en-US" sz="3600" dirty="0"/>
              <a:t>FROM Orders;</a:t>
            </a:r>
          </a:p>
          <a:p>
            <a:endParaRPr lang="en-IN" sz="3600" dirty="0"/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6488B538-1D2F-9340-0DFC-33959E045316}"/>
              </a:ext>
            </a:extLst>
          </p:cNvPr>
          <p:cNvSpPr txBox="1"/>
          <p:nvPr/>
        </p:nvSpPr>
        <p:spPr>
          <a:xfrm>
            <a:off x="-1295401" y="3570577"/>
            <a:ext cx="17002861" cy="971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9100"/>
              </a:lnSpc>
              <a:defRPr sz="4800">
                <a:solidFill>
                  <a:srgbClr val="000000"/>
                </a:solidFill>
                <a:latin typeface="Fredoka"/>
                <a:ea typeface="Fredoka"/>
                <a:cs typeface="Fredoka"/>
              </a:defRPr>
            </a:lvl1pPr>
          </a:lstStyle>
          <a:p>
            <a:r>
              <a:rPr lang="en-US" sz="3200" dirty="0">
                <a:sym typeface="Fredoka"/>
              </a:rPr>
              <a:t>-- 1) Retrieve the total number of books sold for each genre: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7E7F17-31F3-5243-2D85-8FE9F41ECD5B}"/>
              </a:ext>
            </a:extLst>
          </p:cNvPr>
          <p:cNvSpPr txBox="1"/>
          <p:nvPr/>
        </p:nvSpPr>
        <p:spPr>
          <a:xfrm>
            <a:off x="1911506" y="4628064"/>
            <a:ext cx="932781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SELECT </a:t>
            </a:r>
            <a:r>
              <a:rPr lang="en-US" sz="3200" dirty="0" err="1"/>
              <a:t>b.Genre</a:t>
            </a:r>
            <a:r>
              <a:rPr lang="en-US" sz="3200" dirty="0"/>
              <a:t>, SUM(</a:t>
            </a:r>
            <a:r>
              <a:rPr lang="en-US" sz="3200" dirty="0" err="1"/>
              <a:t>o.Quantity</a:t>
            </a:r>
            <a:r>
              <a:rPr lang="en-US" sz="3200" dirty="0"/>
              <a:t>) AS </a:t>
            </a:r>
            <a:r>
              <a:rPr lang="en-US" sz="3200" dirty="0" err="1"/>
              <a:t>Total_Books_sold</a:t>
            </a:r>
            <a:endParaRPr lang="en-US" sz="3200" dirty="0"/>
          </a:p>
          <a:p>
            <a:r>
              <a:rPr lang="en-US" sz="3200" dirty="0"/>
              <a:t>FROM Orders o</a:t>
            </a:r>
          </a:p>
          <a:p>
            <a:r>
              <a:rPr lang="en-US" sz="3200" dirty="0"/>
              <a:t>JOIN Books b ON </a:t>
            </a:r>
            <a:r>
              <a:rPr lang="en-US" sz="3200" dirty="0" err="1"/>
              <a:t>o.book_id</a:t>
            </a:r>
            <a:r>
              <a:rPr lang="en-US" sz="3200" dirty="0"/>
              <a:t> = </a:t>
            </a:r>
            <a:r>
              <a:rPr lang="en-US" sz="3200" dirty="0" err="1"/>
              <a:t>b.book_id</a:t>
            </a:r>
            <a:endParaRPr lang="en-US" sz="3200" dirty="0"/>
          </a:p>
          <a:p>
            <a:r>
              <a:rPr lang="en-US" sz="3200" dirty="0"/>
              <a:t>GROUP BY </a:t>
            </a:r>
            <a:r>
              <a:rPr lang="en-US" sz="3200" dirty="0" err="1"/>
              <a:t>b.Genre</a:t>
            </a:r>
            <a:r>
              <a:rPr lang="en-US" sz="3200" dirty="0"/>
              <a:t>;</a:t>
            </a:r>
            <a:endParaRPr lang="en-IN" sz="3200" dirty="0"/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49CBE435-8C7C-7B0F-7BA3-41BD13EC3088}"/>
              </a:ext>
            </a:extLst>
          </p:cNvPr>
          <p:cNvSpPr txBox="1"/>
          <p:nvPr/>
        </p:nvSpPr>
        <p:spPr>
          <a:xfrm>
            <a:off x="-1524000" y="6280538"/>
            <a:ext cx="17002861" cy="971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9100"/>
              </a:lnSpc>
              <a:defRPr sz="4800">
                <a:solidFill>
                  <a:srgbClr val="000000"/>
                </a:solidFill>
                <a:latin typeface="Fredoka"/>
                <a:ea typeface="Fredoka"/>
                <a:cs typeface="Fredoka"/>
              </a:defRPr>
            </a:lvl1pPr>
          </a:lstStyle>
          <a:p>
            <a:r>
              <a:rPr lang="en-US" sz="3200" dirty="0">
                <a:sym typeface="Fredoka"/>
              </a:rPr>
              <a:t>-- 2) Find the average price of books in the "Fantasy" genre: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4E676E-1519-17A9-3ACB-A477C50B06BA}"/>
              </a:ext>
            </a:extLst>
          </p:cNvPr>
          <p:cNvSpPr txBox="1"/>
          <p:nvPr/>
        </p:nvSpPr>
        <p:spPr>
          <a:xfrm>
            <a:off x="1958373" y="7325099"/>
            <a:ext cx="62285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SELECT AVG(price) AS </a:t>
            </a:r>
            <a:r>
              <a:rPr lang="en-US" sz="3200" dirty="0" err="1"/>
              <a:t>Average_Price</a:t>
            </a:r>
            <a:endParaRPr lang="en-US" sz="3200" dirty="0"/>
          </a:p>
          <a:p>
            <a:r>
              <a:rPr lang="en-US" sz="3200" dirty="0"/>
              <a:t>FROM Books</a:t>
            </a:r>
          </a:p>
          <a:p>
            <a:r>
              <a:rPr lang="en-US" sz="3200" dirty="0"/>
              <a:t>WHERE Genre = 'Fantasy';</a:t>
            </a:r>
            <a:endParaRPr lang="en-IN" sz="3200" dirty="0"/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42B8D5F7-DB34-4336-1E11-2868E89FC6AB}"/>
              </a:ext>
            </a:extLst>
          </p:cNvPr>
          <p:cNvSpPr/>
          <p:nvPr/>
        </p:nvSpPr>
        <p:spPr>
          <a:xfrm flipH="1">
            <a:off x="12838022" y="4244880"/>
            <a:ext cx="4421278" cy="5855998"/>
          </a:xfrm>
          <a:custGeom>
            <a:avLst/>
            <a:gdLst/>
            <a:ahLst/>
            <a:cxnLst/>
            <a:rect l="l" t="t" r="r" b="b"/>
            <a:pathLst>
              <a:path w="4421278" h="5855998">
                <a:moveTo>
                  <a:pt x="4421278" y="0"/>
                </a:moveTo>
                <a:lnTo>
                  <a:pt x="0" y="0"/>
                </a:lnTo>
                <a:lnTo>
                  <a:pt x="0" y="5855998"/>
                </a:lnTo>
                <a:lnTo>
                  <a:pt x="4421278" y="5855998"/>
                </a:lnTo>
                <a:lnTo>
                  <a:pt x="442127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78A117-07AC-6360-16E4-A19AC545CC60}"/>
              </a:ext>
            </a:extLst>
          </p:cNvPr>
          <p:cNvSpPr txBox="1"/>
          <p:nvPr/>
        </p:nvSpPr>
        <p:spPr>
          <a:xfrm>
            <a:off x="1752600" y="3251272"/>
            <a:ext cx="2896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Advanced Queries</a:t>
            </a:r>
            <a:endParaRPr lang="en-IN" sz="2800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6A682E-9CD9-B92A-5FC8-FF931B8B2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B22A3F87-944C-1393-C2BC-355786C39D7B}"/>
              </a:ext>
            </a:extLst>
          </p:cNvPr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45125" r="-101160"/>
            </a:stretch>
          </a:blipFill>
        </p:spPr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9CC7EA63-95E0-8312-B5E4-37D786110028}"/>
              </a:ext>
            </a:extLst>
          </p:cNvPr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25FC5DC-B2C5-1E12-00A5-3AC993BBB0CA}"/>
                </a:ext>
              </a:extLst>
            </p:cNvPr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98A41B33-791A-9A9E-9BCE-2B9119DCD4D9}"/>
                </a:ext>
              </a:extLst>
            </p:cNvPr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9D8B28FE-D598-6CDD-0F99-0E04C3C18AF9}"/>
              </a:ext>
            </a:extLst>
          </p:cNvPr>
          <p:cNvSpPr txBox="1"/>
          <p:nvPr/>
        </p:nvSpPr>
        <p:spPr>
          <a:xfrm>
            <a:off x="-1371600" y="1150836"/>
            <a:ext cx="17002861" cy="971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9100"/>
              </a:lnSpc>
              <a:defRPr sz="4800">
                <a:solidFill>
                  <a:srgbClr val="000000"/>
                </a:solidFill>
                <a:latin typeface="Fredoka"/>
                <a:ea typeface="Fredoka"/>
                <a:cs typeface="Fredok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ts val="9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edoka"/>
                <a:sym typeface="Fredoka"/>
              </a:rPr>
              <a:t>-- 3) List customers who have placed at least 2 orders: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A03DEC-DA84-1723-B4DB-B2ADE061368B}"/>
              </a:ext>
            </a:extLst>
          </p:cNvPr>
          <p:cNvSpPr txBox="1"/>
          <p:nvPr/>
        </p:nvSpPr>
        <p:spPr>
          <a:xfrm>
            <a:off x="2032765" y="2297742"/>
            <a:ext cx="134029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o.customer_id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c.name, COUNT(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o.Order_id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AS ORDER_COUNT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orders 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JOIN customer c ON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o.customer_id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c.customer_id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 BY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o.customer_id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c.name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HAVING COUNT(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Order_id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&gt;=2;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B1AC52E1-4E36-0CA5-AF32-A6E36986075E}"/>
              </a:ext>
            </a:extLst>
          </p:cNvPr>
          <p:cNvSpPr txBox="1"/>
          <p:nvPr/>
        </p:nvSpPr>
        <p:spPr>
          <a:xfrm>
            <a:off x="-2260828" y="4674418"/>
            <a:ext cx="17002861" cy="971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9100"/>
              </a:lnSpc>
              <a:defRPr sz="4800">
                <a:solidFill>
                  <a:srgbClr val="000000"/>
                </a:solidFill>
                <a:latin typeface="Fredoka"/>
                <a:ea typeface="Fredoka"/>
                <a:cs typeface="Fredok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ts val="9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edoka"/>
                <a:sym typeface="Fredoka"/>
              </a:rPr>
              <a:t>-- 4) Find the most frequently ordered book: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8B2962-0F2A-C13F-E7F0-6B1A8839078F}"/>
              </a:ext>
            </a:extLst>
          </p:cNvPr>
          <p:cNvSpPr txBox="1"/>
          <p:nvPr/>
        </p:nvSpPr>
        <p:spPr>
          <a:xfrm>
            <a:off x="2032765" y="5815179"/>
            <a:ext cx="111215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o.Book_id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b.title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COUNT(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o.order_id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AS ORDER_COUNT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orders 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JOIN books b ON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o.book_id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b.book_id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 BY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o.book_id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b.title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 BY ORDER_COUNT DESC LIMIT 1;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35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D09142-2A33-DC80-86E3-8D813BFB9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7D6FF20A-02DA-D304-FFEA-1F5C97FA189F}"/>
              </a:ext>
            </a:extLst>
          </p:cNvPr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45125" r="-101160"/>
            </a:stretch>
          </a:blipFill>
        </p:spPr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F4ED669C-E3C2-9F39-BF64-9F1A960E4B01}"/>
              </a:ext>
            </a:extLst>
          </p:cNvPr>
          <p:cNvGrpSpPr/>
          <p:nvPr/>
        </p:nvGrpSpPr>
        <p:grpSpPr>
          <a:xfrm>
            <a:off x="517176" y="1028700"/>
            <a:ext cx="16230600" cy="8229600"/>
            <a:chOff x="0" y="0"/>
            <a:chExt cx="5274950" cy="2674622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80C563A-2FD4-8339-24C5-E690C9A2F411}"/>
                </a:ext>
              </a:extLst>
            </p:cNvPr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70954CFC-5BF5-693A-4960-D50F7950DF38}"/>
                </a:ext>
              </a:extLst>
            </p:cNvPr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784FC503-E5E9-6741-730C-C03512C829CF}"/>
              </a:ext>
            </a:extLst>
          </p:cNvPr>
          <p:cNvSpPr txBox="1"/>
          <p:nvPr/>
        </p:nvSpPr>
        <p:spPr>
          <a:xfrm>
            <a:off x="-1295401" y="882162"/>
            <a:ext cx="17002861" cy="971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9100"/>
              </a:lnSpc>
              <a:defRPr sz="4800">
                <a:solidFill>
                  <a:srgbClr val="000000"/>
                </a:solidFill>
                <a:latin typeface="Fredoka"/>
                <a:ea typeface="Fredoka"/>
                <a:cs typeface="Fredok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ts val="9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edoka"/>
                <a:sym typeface="Fredoka"/>
              </a:rPr>
              <a:t>-- 5) Show the top 3 most expensive books of 'Fantasy' Genre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67802D-3782-FDB1-D5EC-A99876ECD0F7}"/>
              </a:ext>
            </a:extLst>
          </p:cNvPr>
          <p:cNvSpPr txBox="1"/>
          <p:nvPr/>
        </p:nvSpPr>
        <p:spPr>
          <a:xfrm>
            <a:off x="2049971" y="1853454"/>
            <a:ext cx="57858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* FROM books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 genre ='Fantasy'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 BY price DESC LIMIT 3;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865179AD-A29C-8146-94AC-736BA7C877FD}"/>
              </a:ext>
            </a:extLst>
          </p:cNvPr>
          <p:cNvSpPr txBox="1"/>
          <p:nvPr/>
        </p:nvSpPr>
        <p:spPr>
          <a:xfrm>
            <a:off x="-1453298" y="3122134"/>
            <a:ext cx="17002861" cy="971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9100"/>
              </a:lnSpc>
              <a:defRPr sz="4800">
                <a:solidFill>
                  <a:srgbClr val="000000"/>
                </a:solidFill>
                <a:latin typeface="Fredoka"/>
                <a:ea typeface="Fredoka"/>
                <a:cs typeface="Fredok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ts val="9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edoka"/>
                <a:sym typeface="Fredoka"/>
              </a:rPr>
              <a:t>-- 6) Retrieve the total quantity of books sold by each author: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2543F0-4DE1-D0CD-1659-E35FE2B352E7}"/>
              </a:ext>
            </a:extLst>
          </p:cNvPr>
          <p:cNvSpPr txBox="1"/>
          <p:nvPr/>
        </p:nvSpPr>
        <p:spPr>
          <a:xfrm>
            <a:off x="2069636" y="4126610"/>
            <a:ext cx="95696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b.author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SUM(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o.quantity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AS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Total_Books_Sold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orders 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JOIN books b ON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o.book_id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b.book_id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 BY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b.Author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019D0245-BFC2-055C-3CBF-4DED7500BC08}"/>
              </a:ext>
            </a:extLst>
          </p:cNvPr>
          <p:cNvSpPr txBox="1"/>
          <p:nvPr/>
        </p:nvSpPr>
        <p:spPr>
          <a:xfrm>
            <a:off x="-784497" y="5671387"/>
            <a:ext cx="17002861" cy="971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9100"/>
              </a:lnSpc>
              <a:defRPr sz="4800">
                <a:solidFill>
                  <a:srgbClr val="000000"/>
                </a:solidFill>
                <a:latin typeface="Fredoka"/>
                <a:ea typeface="Fredoka"/>
                <a:cs typeface="Fredok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ts val="9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edoka"/>
                <a:sym typeface="Fredoka"/>
              </a:rPr>
              <a:t>-- 7) List the cities where customers who spent over $30 are located: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A7028-D571-9916-2B64-024E7EB96FA9}"/>
              </a:ext>
            </a:extLst>
          </p:cNvPr>
          <p:cNvSpPr txBox="1"/>
          <p:nvPr/>
        </p:nvSpPr>
        <p:spPr>
          <a:xfrm>
            <a:off x="2040139" y="6711693"/>
            <a:ext cx="85856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DISTINCT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c.city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total_amount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orders 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JOIN customer c ON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o.customer_id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c.customer_id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o.total_amount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&gt; 30;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B4A061A8-9F4E-4AA3-ED4F-E80AD7F84B8E}"/>
              </a:ext>
            </a:extLst>
          </p:cNvPr>
          <p:cNvSpPr/>
          <p:nvPr/>
        </p:nvSpPr>
        <p:spPr>
          <a:xfrm flipH="1">
            <a:off x="12838022" y="4244880"/>
            <a:ext cx="4421278" cy="5855998"/>
          </a:xfrm>
          <a:custGeom>
            <a:avLst/>
            <a:gdLst/>
            <a:ahLst/>
            <a:cxnLst/>
            <a:rect l="l" t="t" r="r" b="b"/>
            <a:pathLst>
              <a:path w="4421278" h="5855998">
                <a:moveTo>
                  <a:pt x="4421278" y="0"/>
                </a:moveTo>
                <a:lnTo>
                  <a:pt x="0" y="0"/>
                </a:lnTo>
                <a:lnTo>
                  <a:pt x="0" y="5855998"/>
                </a:lnTo>
                <a:lnTo>
                  <a:pt x="4421278" y="5855998"/>
                </a:lnTo>
                <a:lnTo>
                  <a:pt x="442127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41436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714F03-DB8A-0306-EA17-8C3C1FA6B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FECA17E5-177C-1291-81DF-AFE6B8473F99}"/>
              </a:ext>
            </a:extLst>
          </p:cNvPr>
          <p:cNvSpPr/>
          <p:nvPr/>
        </p:nvSpPr>
        <p:spPr>
          <a:xfrm>
            <a:off x="-2649053" y="-309601"/>
            <a:ext cx="7868385" cy="1090646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45125" r="-101160"/>
            </a:stretch>
          </a:blipFill>
        </p:spPr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B94C5543-44B8-E5FF-2CE7-ABF6987A218B}"/>
              </a:ext>
            </a:extLst>
          </p:cNvPr>
          <p:cNvGrpSpPr/>
          <p:nvPr/>
        </p:nvGrpSpPr>
        <p:grpSpPr>
          <a:xfrm>
            <a:off x="685800" y="1279791"/>
            <a:ext cx="16230600" cy="8229600"/>
            <a:chOff x="0" y="0"/>
            <a:chExt cx="5274950" cy="2674622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B7395BB-A130-D333-D9CC-C6E1E5C0EC11}"/>
                </a:ext>
              </a:extLst>
            </p:cNvPr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B6E91CE-AF1F-D994-BE22-1BECB7DA3DDF}"/>
                </a:ext>
              </a:extLst>
            </p:cNvPr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16A07BE-26A5-F139-905A-0E54D70FBE02}"/>
              </a:ext>
            </a:extLst>
          </p:cNvPr>
          <p:cNvSpPr txBox="1"/>
          <p:nvPr/>
        </p:nvSpPr>
        <p:spPr>
          <a:xfrm>
            <a:off x="-1600200" y="1045741"/>
            <a:ext cx="17002861" cy="971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9100"/>
              </a:lnSpc>
              <a:defRPr sz="4800">
                <a:solidFill>
                  <a:srgbClr val="000000"/>
                </a:solidFill>
                <a:latin typeface="Fredoka"/>
                <a:ea typeface="Fredoka"/>
                <a:cs typeface="Fredok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ts val="9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edoka"/>
                <a:sym typeface="Fredoka"/>
              </a:rPr>
              <a:t>-- 8) Find the customer who spent the most on orders: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BA2063-5889-CFFF-C82C-6C4108205F0C}"/>
              </a:ext>
            </a:extLst>
          </p:cNvPr>
          <p:cNvSpPr txBox="1"/>
          <p:nvPr/>
        </p:nvSpPr>
        <p:spPr>
          <a:xfrm>
            <a:off x="2109104" y="2128569"/>
            <a:ext cx="130728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c.customer_id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c.name, SUM(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o.total_amount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AS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Total_Spent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orders 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JOIN customer c ON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o.customer_id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c.customer_id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 BY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c.customer_id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c.name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 BY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Total_spent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Desc LIMIT 1;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BDC78AC4-05BF-BA38-C858-A36E65404CBF}"/>
              </a:ext>
            </a:extLst>
          </p:cNvPr>
          <p:cNvSpPr txBox="1"/>
          <p:nvPr/>
        </p:nvSpPr>
        <p:spPr>
          <a:xfrm>
            <a:off x="-996099" y="4719323"/>
            <a:ext cx="17002861" cy="971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9100"/>
              </a:lnSpc>
              <a:defRPr sz="4800">
                <a:solidFill>
                  <a:srgbClr val="000000"/>
                </a:solidFill>
                <a:latin typeface="Fredoka"/>
                <a:ea typeface="Fredoka"/>
                <a:cs typeface="Fredok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ts val="9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edoka"/>
                <a:sym typeface="Fredoka"/>
              </a:rPr>
              <a:t>--9) Calculate the stock remaining after fulfilling all orders: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92490-39A9-CCD0-FC48-5E9346A02BDD}"/>
              </a:ext>
            </a:extLst>
          </p:cNvPr>
          <p:cNvSpPr txBox="1"/>
          <p:nvPr/>
        </p:nvSpPr>
        <p:spPr>
          <a:xfrm>
            <a:off x="2101687" y="6029593"/>
            <a:ext cx="140846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b.book_id,b.title,b.stock,COALESCE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(SUM(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o.quantity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),0) AS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Order_quantity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b.stock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COALESCE(SUM(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o.quantity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),0) AS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Remaining_Quantity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books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 JOIN orders o ON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b.book_id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o.book_id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 BY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b.book_id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ORDER BY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b.book_id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4C5879FF-642F-EDCF-0DAE-5A163C668DC3}"/>
              </a:ext>
            </a:extLst>
          </p:cNvPr>
          <p:cNvSpPr/>
          <p:nvPr/>
        </p:nvSpPr>
        <p:spPr>
          <a:xfrm flipH="1">
            <a:off x="14554200" y="6362699"/>
            <a:ext cx="2372032" cy="3146691"/>
          </a:xfrm>
          <a:custGeom>
            <a:avLst/>
            <a:gdLst/>
            <a:ahLst/>
            <a:cxnLst/>
            <a:rect l="l" t="t" r="r" b="b"/>
            <a:pathLst>
              <a:path w="4421278" h="5855998">
                <a:moveTo>
                  <a:pt x="4421278" y="0"/>
                </a:moveTo>
                <a:lnTo>
                  <a:pt x="0" y="0"/>
                </a:lnTo>
                <a:lnTo>
                  <a:pt x="0" y="5855998"/>
                </a:lnTo>
                <a:lnTo>
                  <a:pt x="4421278" y="5855998"/>
                </a:lnTo>
                <a:lnTo>
                  <a:pt x="442127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10283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913</Words>
  <Application>Microsoft Office PowerPoint</Application>
  <PresentationFormat>Custom</PresentationFormat>
  <Paragraphs>119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Raleway Bold</vt:lpstr>
      <vt:lpstr>Calibri</vt:lpstr>
      <vt:lpstr>Fredoka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&amp; Analysis Educational Presentation in Pink and Blue Lined Style</dc:title>
  <cp:lastModifiedBy>SHIV KUMAR RANA</cp:lastModifiedBy>
  <cp:revision>1</cp:revision>
  <dcterms:created xsi:type="dcterms:W3CDTF">2006-08-16T00:00:00Z</dcterms:created>
  <dcterms:modified xsi:type="dcterms:W3CDTF">2025-05-16T14:36:27Z</dcterms:modified>
  <dc:identifier>DAGnfzP_Baw</dc:identifier>
</cp:coreProperties>
</file>