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66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042"/>
    <a:srgbClr val="5CAC8C"/>
    <a:srgbClr val="61A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0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8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8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4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812D-DFB3-4DDB-B6FB-286FAF4EEE5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1BFC2-AB35-467F-A2B5-0F188D831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1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00E4F-7A22-83A4-2A7E-8D234BEB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90E8EF-44A6-6FDC-0CBD-79D9D67B05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C9D4FEB1-9A5E-A399-7D68-E6A4C409C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66939" y="1327885"/>
            <a:ext cx="4437256" cy="45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B1016-CD8B-FDDB-259C-555C2F6151E4}"/>
              </a:ext>
            </a:extLst>
          </p:cNvPr>
          <p:cNvSpPr txBox="1"/>
          <p:nvPr/>
        </p:nvSpPr>
        <p:spPr>
          <a:xfrm>
            <a:off x="4941693" y="1536174"/>
            <a:ext cx="71716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PIZZAHUT_</a:t>
            </a:r>
          </a:p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SALES_</a:t>
            </a:r>
          </a:p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ANALYSIS_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WITH SQL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7BE91-6EEA-B709-6EE6-A200A89D5FD9}"/>
              </a:ext>
            </a:extLst>
          </p:cNvPr>
          <p:cNvSpPr txBox="1"/>
          <p:nvPr/>
        </p:nvSpPr>
        <p:spPr>
          <a:xfrm>
            <a:off x="9568549" y="6151781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Eras Light ITC" panose="020B0402030504020804" pitchFamily="34" charset="0"/>
              </a:rPr>
              <a:t>By Er. Shiv Kumar Rana</a:t>
            </a:r>
            <a:endParaRPr lang="en-IN" b="1" dirty="0">
              <a:solidFill>
                <a:srgbClr val="FFFF00"/>
              </a:solidFill>
              <a:latin typeface="Eras Light ITC" panose="020B0402030504020804" pitchFamily="34" charset="0"/>
            </a:endParaRPr>
          </a:p>
        </p:txBody>
      </p:sp>
      <p:pic>
        <p:nvPicPr>
          <p:cNvPr id="3" name="Picture 2" descr="Pizza Hut Logos Png Transparent">
            <a:extLst>
              <a:ext uri="{FF2B5EF4-FFF2-40B4-BE49-F238E27FC236}">
                <a16:creationId xmlns:a16="http://schemas.microsoft.com/office/drawing/2014/main" id="{5C355B35-4C7A-4D27-5B35-F6716EBC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098" y="227027"/>
            <a:ext cx="1208135" cy="11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5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4D78A-FD3A-53FC-E7E0-8F705FC8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24D9D1-2C9C-96EE-CE10-71770CB624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34D8C422-B717-00A8-DC1D-CB5198E02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260623" y="5086812"/>
            <a:ext cx="1462111" cy="150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241243-75F8-6E43-9E52-4C01B02E17C2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D8C83-1D67-786D-F90A-CDB1A5B86922}"/>
              </a:ext>
            </a:extLst>
          </p:cNvPr>
          <p:cNvSpPr txBox="1"/>
          <p:nvPr/>
        </p:nvSpPr>
        <p:spPr>
          <a:xfrm>
            <a:off x="991678" y="0"/>
            <a:ext cx="8330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8.Join relevant tables to find the category-wise </a:t>
            </a:r>
          </a:p>
          <a:p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Distribution of pizzas.</a:t>
            </a:r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E05B1-F3C4-57AB-5F2A-B3C1A9F0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18" y="1705421"/>
            <a:ext cx="6607559" cy="1064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132D6-1B80-E013-1B23-45C53F65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18" y="2966606"/>
            <a:ext cx="2743005" cy="1458780"/>
          </a:xfrm>
          <a:prstGeom prst="rect">
            <a:avLst/>
          </a:prstGeom>
        </p:spPr>
      </p:pic>
      <p:pic>
        <p:nvPicPr>
          <p:cNvPr id="9" name="Picture 2" descr="Pizza Hut Logos Png Transparent">
            <a:extLst>
              <a:ext uri="{FF2B5EF4-FFF2-40B4-BE49-F238E27FC236}">
                <a16:creationId xmlns:a16="http://schemas.microsoft.com/office/drawing/2014/main" id="{97CF698D-837E-BBF6-4AA6-C7965066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BA7D9-2669-40B0-3B8A-8102C3F3D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BA8C9D-2B11-1E62-06EE-865AB1FBAB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09B2CDF6-BD41-F733-64A4-6FD6979F0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169441" y="4668430"/>
            <a:ext cx="1983364" cy="20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CA3E7-BC93-FE00-67BC-30B4FEE12261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6240E-70A7-8FC1-A133-2DD99D63B882}"/>
              </a:ext>
            </a:extLst>
          </p:cNvPr>
          <p:cNvSpPr txBox="1"/>
          <p:nvPr/>
        </p:nvSpPr>
        <p:spPr>
          <a:xfrm>
            <a:off x="1063090" y="125041"/>
            <a:ext cx="9416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9.Group the orders by date and calculate the average number</a:t>
            </a:r>
          </a:p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of pizzas ordered per day.</a:t>
            </a:r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D8FFB-0064-E55C-1789-A4CD9782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50" y="1648770"/>
            <a:ext cx="5871900" cy="116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CD830-480E-CDD8-BDFA-BB99D37B8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050" y="2885731"/>
            <a:ext cx="2382390" cy="731229"/>
          </a:xfrm>
          <a:prstGeom prst="rect">
            <a:avLst/>
          </a:prstGeom>
        </p:spPr>
      </p:pic>
      <p:pic>
        <p:nvPicPr>
          <p:cNvPr id="9" name="Picture 2" descr="Pizza Hut Logos Png Transparent">
            <a:extLst>
              <a:ext uri="{FF2B5EF4-FFF2-40B4-BE49-F238E27FC236}">
                <a16:creationId xmlns:a16="http://schemas.microsoft.com/office/drawing/2014/main" id="{6B8B3AC2-20D7-DC2F-3CC4-5A54855A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2CC9-7A61-C600-B39B-FA43332F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8478D0-54AF-7517-42DF-873CAC9F7E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0A08BDA0-1097-5A64-9FE3-C8D37F068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169441" y="4668430"/>
            <a:ext cx="1983364" cy="20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831A08-A804-0D7A-262D-20B376E85CA2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35BAA-7491-C63B-C344-8A139A893112}"/>
              </a:ext>
            </a:extLst>
          </p:cNvPr>
          <p:cNvSpPr txBox="1"/>
          <p:nvPr/>
        </p:nvSpPr>
        <p:spPr>
          <a:xfrm>
            <a:off x="1063090" y="125041"/>
            <a:ext cx="89145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10.Determine the top 3 most ordered pizza types based on</a:t>
            </a:r>
          </a:p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revenue.</a:t>
            </a:r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EF1EA-01BA-ECA5-3E90-226F2B34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88" y="1611636"/>
            <a:ext cx="7010878" cy="1619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40AB6-715D-D6F0-E3AE-D7DA71E0C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588" y="3429000"/>
            <a:ext cx="3553028" cy="1104320"/>
          </a:xfrm>
          <a:prstGeom prst="rect">
            <a:avLst/>
          </a:prstGeom>
        </p:spPr>
      </p:pic>
      <p:pic>
        <p:nvPicPr>
          <p:cNvPr id="9" name="Picture 2" descr="Pizza Hut Logos Png Transparent">
            <a:extLst>
              <a:ext uri="{FF2B5EF4-FFF2-40B4-BE49-F238E27FC236}">
                <a16:creationId xmlns:a16="http://schemas.microsoft.com/office/drawing/2014/main" id="{096396A2-E9BF-4023-2671-56543951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1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A8D39-42FF-2906-8081-4AAD420BF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B6CD42-22BA-8E95-1C32-55E802300E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F130114C-1057-74AE-57BE-1F254026B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252432" y="5093827"/>
            <a:ext cx="1498255" cy="153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D90723-D1DB-D6B0-2EFB-88FA03CE84F8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77E05-8EBA-5CC2-4A97-E123196E6C2B}"/>
              </a:ext>
            </a:extLst>
          </p:cNvPr>
          <p:cNvSpPr txBox="1"/>
          <p:nvPr/>
        </p:nvSpPr>
        <p:spPr>
          <a:xfrm>
            <a:off x="1001560" y="450161"/>
            <a:ext cx="9091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11.Calculate the percentage contribution of each pizza type </a:t>
            </a:r>
          </a:p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to total</a:t>
            </a:r>
          </a:p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revenue.</a:t>
            </a:r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67BBB-0A03-FD4A-8C3E-75A83E1E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54" y="1404268"/>
            <a:ext cx="4876370" cy="2797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ED6F8-E293-53F4-1E15-37B1C7A1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91" y="4335534"/>
            <a:ext cx="2637124" cy="1640877"/>
          </a:xfrm>
          <a:prstGeom prst="rect">
            <a:avLst/>
          </a:prstGeom>
        </p:spPr>
      </p:pic>
      <p:pic>
        <p:nvPicPr>
          <p:cNvPr id="9" name="Picture 2" descr="Pizza Hut Logos Png Transparent">
            <a:extLst>
              <a:ext uri="{FF2B5EF4-FFF2-40B4-BE49-F238E27FC236}">
                <a16:creationId xmlns:a16="http://schemas.microsoft.com/office/drawing/2014/main" id="{6F235705-FA76-B6E7-E7AE-FC9478AF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9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A4E1A-3000-FAC9-6020-004AEAAE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FF3ECC-4C21-26A0-A997-0E98F1A095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97EF500D-FB0E-10C7-E4AA-2160C82FB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169441" y="4668430"/>
            <a:ext cx="1983364" cy="20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895069-B9E8-03DA-DBC7-5B09C30F1C12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19C5A-A639-EC1F-FC12-4BDFBD42E7FF}"/>
              </a:ext>
            </a:extLst>
          </p:cNvPr>
          <p:cNvSpPr txBox="1"/>
          <p:nvPr/>
        </p:nvSpPr>
        <p:spPr>
          <a:xfrm>
            <a:off x="1425283" y="419681"/>
            <a:ext cx="880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12.Analyze the cumulative revenue generated over time.</a:t>
            </a:r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6112A-3A7D-1F31-69EF-371657D8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00" y="917501"/>
            <a:ext cx="4940671" cy="2767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849CE-510F-0EF8-129F-810C562A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296"/>
          <a:stretch/>
        </p:blipFill>
        <p:spPr>
          <a:xfrm>
            <a:off x="2482112" y="3719342"/>
            <a:ext cx="2536928" cy="2402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12D87-5390-51D9-F14E-D933C2D3ACAC}"/>
              </a:ext>
            </a:extLst>
          </p:cNvPr>
          <p:cNvSpPr txBox="1"/>
          <p:nvPr/>
        </p:nvSpPr>
        <p:spPr>
          <a:xfrm>
            <a:off x="2482111" y="60494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Large data…..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2" descr="Pizza Hut Logos Png Transparent">
            <a:extLst>
              <a:ext uri="{FF2B5EF4-FFF2-40B4-BE49-F238E27FC236}">
                <a16:creationId xmlns:a16="http://schemas.microsoft.com/office/drawing/2014/main" id="{B0527349-7348-086D-9F00-F38E7306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8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D8E4-EB76-BB82-F55E-75485EF10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ACC850-45CC-503D-8CA4-AD09EE6101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7A1AB3B0-8024-0520-35CD-1916FBF3C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254601" y="5128573"/>
            <a:ext cx="1382598" cy="142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DE6ADE-9909-93F1-1125-6421AFC09A70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33532-EDD9-FD02-108B-96BAD55B12C2}"/>
              </a:ext>
            </a:extLst>
          </p:cNvPr>
          <p:cNvSpPr txBox="1"/>
          <p:nvPr/>
        </p:nvSpPr>
        <p:spPr>
          <a:xfrm>
            <a:off x="1037339" y="379041"/>
            <a:ext cx="8996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13.Determine the top 3 most ordered pizza types based on </a:t>
            </a:r>
          </a:p>
          <a:p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Revenue for each pizza category.</a:t>
            </a:r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6EDB0D-2578-2654-6FA6-15FED125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335" y="1333148"/>
            <a:ext cx="4312256" cy="2235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C4FCD8-890F-0973-4300-1299A315B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32" y="3662921"/>
            <a:ext cx="3442863" cy="2816038"/>
          </a:xfrm>
          <a:prstGeom prst="rect">
            <a:avLst/>
          </a:prstGeom>
        </p:spPr>
      </p:pic>
      <p:pic>
        <p:nvPicPr>
          <p:cNvPr id="18" name="Picture 2" descr="Pizza Hut Logos Png Transparent">
            <a:extLst>
              <a:ext uri="{FF2B5EF4-FFF2-40B4-BE49-F238E27FC236}">
                <a16:creationId xmlns:a16="http://schemas.microsoft.com/office/drawing/2014/main" id="{7DAD0C20-E2DE-75A5-235B-1852DE62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1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C7E9-0536-FF06-FDA1-762B9695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C233C9-C58D-5507-31C4-E7FCF66EBB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F81AD4-E4E3-D910-8F91-B3F97B7A0CF8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138FF-208F-F636-F274-F4480B5E4DDF}"/>
              </a:ext>
            </a:extLst>
          </p:cNvPr>
          <p:cNvSpPr txBox="1"/>
          <p:nvPr/>
        </p:nvSpPr>
        <p:spPr>
          <a:xfrm>
            <a:off x="2720981" y="2407920"/>
            <a:ext cx="71657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THANK YOU</a:t>
            </a:r>
            <a:endParaRPr lang="en-IN" sz="9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14338" name="Picture 2" descr="Pizza Hut Logos Png Transparent">
            <a:extLst>
              <a:ext uri="{FF2B5EF4-FFF2-40B4-BE49-F238E27FC236}">
                <a16:creationId xmlns:a16="http://schemas.microsoft.com/office/drawing/2014/main" id="{ED7E65E2-A493-504F-4410-6A215343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03" y="3614282"/>
            <a:ext cx="3379911" cy="31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85E204-2125-BAEE-73B8-8DB6C94B74B4}"/>
              </a:ext>
            </a:extLst>
          </p:cNvPr>
          <p:cNvSpPr txBox="1"/>
          <p:nvPr/>
        </p:nvSpPr>
        <p:spPr>
          <a:xfrm>
            <a:off x="3311570" y="1578285"/>
            <a:ext cx="36615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THE END</a:t>
            </a:r>
            <a:endParaRPr lang="en-IN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4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331D-63F2-CCD6-E813-FEE3888B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D12E65-EA80-CB29-4617-54A3545AB4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3FB34C8E-868E-E296-F442-9C6E1DEF0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162068" y="4804427"/>
            <a:ext cx="1695218" cy="17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4BF839-E126-0199-52A0-98A175FAB88D}"/>
              </a:ext>
            </a:extLst>
          </p:cNvPr>
          <p:cNvSpPr txBox="1"/>
          <p:nvPr/>
        </p:nvSpPr>
        <p:spPr>
          <a:xfrm>
            <a:off x="1088736" y="1187969"/>
            <a:ext cx="118133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OBJECTIVE:-</a:t>
            </a:r>
            <a:br>
              <a:rPr lang="en-US" sz="3600" dirty="0"/>
            </a:br>
            <a:r>
              <a:rPr lang="en-US" sz="3200" b="1" dirty="0">
                <a:solidFill>
                  <a:schemeClr val="bg1"/>
                </a:solidFill>
              </a:rPr>
              <a:t>To analyze </a:t>
            </a:r>
            <a:r>
              <a:rPr lang="en-US" sz="3200" b="1" dirty="0" err="1">
                <a:solidFill>
                  <a:schemeClr val="bg1"/>
                </a:solidFill>
              </a:rPr>
              <a:t>pizzahut</a:t>
            </a:r>
            <a:r>
              <a:rPr lang="en-US" sz="3200" b="1" dirty="0">
                <a:solidFill>
                  <a:schemeClr val="bg1"/>
                </a:solidFill>
              </a:rPr>
              <a:t> sales data using SQL to derive insights into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order patterns, revenue generation, and pizza preferences,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aiding in data-driven decision-making for improved business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outcomes.This concise statement encompasses the goals 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outlined in the detailed points from this presentation.</a:t>
            </a:r>
          </a:p>
          <a:p>
            <a:endParaRPr lang="en-IN" sz="3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 descr="Pizza Hut Logos Png Transparent">
            <a:extLst>
              <a:ext uri="{FF2B5EF4-FFF2-40B4-BE49-F238E27FC236}">
                <a16:creationId xmlns:a16="http://schemas.microsoft.com/office/drawing/2014/main" id="{1244B87A-D3E5-39FC-5D61-E6B59913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098" y="227027"/>
            <a:ext cx="1208135" cy="114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AC6CFD-1E95-1C57-46AD-1A64E8DBBD0E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AC081-1242-FFBB-4710-2A03FCAAB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2AEE1D-A203-D8DB-7D33-A7619057B6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E797CE76-6633-4B4F-25B9-E224FC2C3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222211" y="4891007"/>
            <a:ext cx="1665684" cy="17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C44B2-E63D-271C-AE42-86058AA4FE8A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8F9B-162D-D363-72B8-0F22C517C5EA}"/>
              </a:ext>
            </a:extLst>
          </p:cNvPr>
          <p:cNvSpPr txBox="1"/>
          <p:nvPr/>
        </p:nvSpPr>
        <p:spPr>
          <a:xfrm>
            <a:off x="1865917" y="284161"/>
            <a:ext cx="78688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1.Retrieve the total number of orders placed.</a:t>
            </a:r>
          </a:p>
          <a:p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EE5E1-7F60-691A-28CB-C6CA68288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184" y="1535218"/>
            <a:ext cx="4085271" cy="1007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809D8-C1EF-A3F3-F866-81183408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184" y="2780431"/>
            <a:ext cx="3231690" cy="1195538"/>
          </a:xfrm>
          <a:prstGeom prst="rect">
            <a:avLst/>
          </a:prstGeom>
        </p:spPr>
      </p:pic>
      <p:pic>
        <p:nvPicPr>
          <p:cNvPr id="11" name="Picture 2" descr="Pizza Hut Logos Png Transparent">
            <a:extLst>
              <a:ext uri="{FF2B5EF4-FFF2-40B4-BE49-F238E27FC236}">
                <a16:creationId xmlns:a16="http://schemas.microsoft.com/office/drawing/2014/main" id="{6CA2281D-0F81-7264-1977-777D5A7FC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944" y="284161"/>
            <a:ext cx="1324325" cy="12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B2284-B8B2-FAF6-F2A5-9EA78B1DC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921E13-5533-C6E8-20B1-63C76457B9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3E119370-DE1C-6AF9-1589-3686240FB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266331" y="5118192"/>
            <a:ext cx="1319169" cy="13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AD1E7-0034-5317-6EE2-6021CB8836FC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76EC31-AC63-6F2F-1C94-5937FC1BC638}"/>
              </a:ext>
            </a:extLst>
          </p:cNvPr>
          <p:cNvSpPr txBox="1"/>
          <p:nvPr/>
        </p:nvSpPr>
        <p:spPr>
          <a:xfrm>
            <a:off x="1318662" y="174314"/>
            <a:ext cx="86110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2.Calculate the total revenue generated from pizza sales.</a:t>
            </a:r>
          </a:p>
          <a:p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12A5-8529-1872-32B2-A9F64B79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1248698"/>
            <a:ext cx="8930640" cy="1034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5EDE52-D15B-CBA6-B13A-E61CA7A4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2479599"/>
            <a:ext cx="2680561" cy="1030986"/>
          </a:xfrm>
          <a:prstGeom prst="rect">
            <a:avLst/>
          </a:prstGeom>
        </p:spPr>
      </p:pic>
      <p:pic>
        <p:nvPicPr>
          <p:cNvPr id="9" name="Picture 2" descr="Pizza Hut Logos Png Transparent">
            <a:extLst>
              <a:ext uri="{FF2B5EF4-FFF2-40B4-BE49-F238E27FC236}">
                <a16:creationId xmlns:a16="http://schemas.microsoft.com/office/drawing/2014/main" id="{20ABFBF6-3BB4-A98B-D5E6-378496524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839" y="213972"/>
            <a:ext cx="1421537" cy="13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2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0A8C-5CFF-FA52-F57C-0B31FD05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F24867-C4E6-D344-42F5-D393BB37EF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7E889AB8-5F94-15C1-500A-59DD49D0F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285599" y="5042752"/>
            <a:ext cx="1414611" cy="14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F8372E-2922-89FD-E7A8-CDD4A1D04923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63EC5-65C6-B861-3138-BEC9F6E28F81}"/>
              </a:ext>
            </a:extLst>
          </p:cNvPr>
          <p:cNvSpPr txBox="1"/>
          <p:nvPr/>
        </p:nvSpPr>
        <p:spPr>
          <a:xfrm>
            <a:off x="1241639" y="206611"/>
            <a:ext cx="86110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3.Calculate the total revenue generated from pizza sales.</a:t>
            </a:r>
          </a:p>
          <a:p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0EDF1-DCC2-CEAD-E22C-DA4169FD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9" y="1331212"/>
            <a:ext cx="7298345" cy="1569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DC5C10-9E97-C92B-0161-E61165E20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28" y="3104129"/>
            <a:ext cx="2804393" cy="740783"/>
          </a:xfrm>
          <a:prstGeom prst="rect">
            <a:avLst/>
          </a:prstGeom>
        </p:spPr>
      </p:pic>
      <p:pic>
        <p:nvPicPr>
          <p:cNvPr id="13" name="Picture 2" descr="Pizza Hut Logos Png Transparent">
            <a:extLst>
              <a:ext uri="{FF2B5EF4-FFF2-40B4-BE49-F238E27FC236}">
                <a16:creationId xmlns:a16="http://schemas.microsoft.com/office/drawing/2014/main" id="{CE26C703-6314-DD06-E50E-C49A7D38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8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D33B5-47DB-60A6-0420-624D9A99E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FE7F10-AA72-613C-C48E-1B93F64D82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F3386E0B-95B8-873C-53D8-4C358F175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191058" y="4998480"/>
            <a:ext cx="1493092" cy="15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878E3D-2503-3D7B-10AC-D4A5D5AFA55A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A662C-6A9E-6727-8BCF-100AD8193644}"/>
              </a:ext>
            </a:extLst>
          </p:cNvPr>
          <p:cNvSpPr txBox="1"/>
          <p:nvPr/>
        </p:nvSpPr>
        <p:spPr>
          <a:xfrm>
            <a:off x="937603" y="101600"/>
            <a:ext cx="8519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4.Identify the most common pizza size ordered.</a:t>
            </a:r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C73B00-674D-AA35-E844-2D307524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88" y="1251965"/>
            <a:ext cx="7485054" cy="13025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E53CFE-DBF2-2D5F-B7E5-B865902D5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088" y="2720278"/>
            <a:ext cx="3432876" cy="1120202"/>
          </a:xfrm>
          <a:prstGeom prst="rect">
            <a:avLst/>
          </a:prstGeom>
        </p:spPr>
      </p:pic>
      <p:pic>
        <p:nvPicPr>
          <p:cNvPr id="15" name="Picture 2" descr="Pizza Hut Logos Png Transparent">
            <a:extLst>
              <a:ext uri="{FF2B5EF4-FFF2-40B4-BE49-F238E27FC236}">
                <a16:creationId xmlns:a16="http://schemas.microsoft.com/office/drawing/2014/main" id="{46F76C29-6E92-7832-55E8-477BA441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41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FBC78-4017-E149-BB61-BBA3C9C69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099141-7251-1224-5E49-5ED943A376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3802FC5C-052C-77E9-BC93-7D5122D37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169441" y="4668430"/>
            <a:ext cx="1983364" cy="20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8F07E-1BB7-651D-B3CF-714052FA51F2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9A202-96C1-5BDF-B407-323BAF3088D9}"/>
              </a:ext>
            </a:extLst>
          </p:cNvPr>
          <p:cNvSpPr txBox="1"/>
          <p:nvPr/>
        </p:nvSpPr>
        <p:spPr>
          <a:xfrm>
            <a:off x="478588" y="0"/>
            <a:ext cx="102426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5.List the top 5 most ordered pizza types along with their </a:t>
            </a:r>
          </a:p>
          <a:p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quantities.</a:t>
            </a:r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99032-C5D5-1D9F-6AA7-5532A89C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23" y="1590185"/>
            <a:ext cx="5379994" cy="1838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45938A-F664-75F0-2BD6-C13D654B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766" y="3530600"/>
            <a:ext cx="2873877" cy="1304525"/>
          </a:xfrm>
          <a:prstGeom prst="rect">
            <a:avLst/>
          </a:prstGeom>
        </p:spPr>
      </p:pic>
      <p:pic>
        <p:nvPicPr>
          <p:cNvPr id="11" name="Picture 2" descr="Pizza Hut Logos Png Transparent">
            <a:extLst>
              <a:ext uri="{FF2B5EF4-FFF2-40B4-BE49-F238E27FC236}">
                <a16:creationId xmlns:a16="http://schemas.microsoft.com/office/drawing/2014/main" id="{E7CA47E9-7FCF-CE49-7777-685366E9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8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0B74-E6C6-7CAB-DDBF-FDD687731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2BBA9A-F950-2BED-2104-1F458D8B8C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CDBDB1E3-AEFA-57CC-3ED0-5D48EFB27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304990" y="5059929"/>
            <a:ext cx="1510657" cy="155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0E49CD-8AD1-D8CB-AA3B-BF4EAA3C12B9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E6FAD-FCF0-5BC2-5586-0ECB0AF98894}"/>
              </a:ext>
            </a:extLst>
          </p:cNvPr>
          <p:cNvSpPr txBox="1"/>
          <p:nvPr/>
        </p:nvSpPr>
        <p:spPr>
          <a:xfrm>
            <a:off x="852742" y="-116158"/>
            <a:ext cx="9871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6.Join the necessary tables to find the total quantity of </a:t>
            </a:r>
          </a:p>
          <a:p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each pizza category ordered.</a:t>
            </a:r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D9CD0-3238-BA47-9F99-4073B4AE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34" y="3305401"/>
            <a:ext cx="2053893" cy="1358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C2B5E6-25D5-C5A4-BE61-06BC1214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003" y="1453502"/>
            <a:ext cx="6800223" cy="1733390"/>
          </a:xfrm>
          <a:prstGeom prst="rect">
            <a:avLst/>
          </a:prstGeom>
        </p:spPr>
      </p:pic>
      <p:pic>
        <p:nvPicPr>
          <p:cNvPr id="11" name="Picture 2" descr="Pizza Hut Logos Png Transparent">
            <a:extLst>
              <a:ext uri="{FF2B5EF4-FFF2-40B4-BE49-F238E27FC236}">
                <a16:creationId xmlns:a16="http://schemas.microsoft.com/office/drawing/2014/main" id="{BD25E425-20FD-1F9B-DC11-218CA636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286" y="344979"/>
            <a:ext cx="1285966" cy="121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6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4F45-B9EC-4F2F-5C57-45FDDBDBC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2B0C51-3759-4FF0-E76D-FC3ADED1B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50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170" name="Picture 2" descr="Pizza Clipart Clear Background Clipart Pizza Transparent Background 58D">
            <a:extLst>
              <a:ext uri="{FF2B5EF4-FFF2-40B4-BE49-F238E27FC236}">
                <a16:creationId xmlns:a16="http://schemas.microsoft.com/office/drawing/2014/main" id="{B36381C7-AFC4-61A9-BD73-984A54956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t="-1278" r="1" b="1"/>
          <a:stretch/>
        </p:blipFill>
        <p:spPr bwMode="auto">
          <a:xfrm rot="18150026">
            <a:off x="263011" y="5157607"/>
            <a:ext cx="1302728" cy="13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923AF1-F8C8-9358-C4D8-515581697691}"/>
              </a:ext>
            </a:extLst>
          </p:cNvPr>
          <p:cNvSpPr/>
          <p:nvPr/>
        </p:nvSpPr>
        <p:spPr>
          <a:xfrm>
            <a:off x="111760" y="101600"/>
            <a:ext cx="11968480" cy="6654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198A3-B6F8-1DE8-2EB8-6A30EFB666DC}"/>
              </a:ext>
            </a:extLst>
          </p:cNvPr>
          <p:cNvSpPr txBox="1"/>
          <p:nvPr/>
        </p:nvSpPr>
        <p:spPr>
          <a:xfrm>
            <a:off x="1160193" y="0"/>
            <a:ext cx="89124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7.Determine the distribution of orders by hour of </a:t>
            </a:r>
          </a:p>
          <a:p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the day.</a:t>
            </a:r>
            <a:endParaRPr lang="en-IN" sz="32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A2851-0FE8-4DAF-0D79-3520E879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50" y="1569660"/>
            <a:ext cx="8073217" cy="1077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A5E77-4C5A-C93D-A6F1-415CDE1D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10" y="2748478"/>
            <a:ext cx="2296210" cy="3113214"/>
          </a:xfrm>
          <a:prstGeom prst="rect">
            <a:avLst/>
          </a:prstGeom>
        </p:spPr>
      </p:pic>
      <p:pic>
        <p:nvPicPr>
          <p:cNvPr id="9" name="Picture 2" descr="Pizza Hut Logos Png Transparent">
            <a:extLst>
              <a:ext uri="{FF2B5EF4-FFF2-40B4-BE49-F238E27FC236}">
                <a16:creationId xmlns:a16="http://schemas.microsoft.com/office/drawing/2014/main" id="{465A48E5-49CA-F36C-7387-0164F16EF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08" y="172819"/>
            <a:ext cx="1344273" cy="12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2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763</TotalTime>
  <Words>258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Berlin Sans FB Demi</vt:lpstr>
      <vt:lpstr>Calibri</vt:lpstr>
      <vt:lpstr>Calibri Light</vt:lpstr>
      <vt:lpstr>Eras Light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30</cp:revision>
  <dcterms:created xsi:type="dcterms:W3CDTF">2025-01-06T04:33:38Z</dcterms:created>
  <dcterms:modified xsi:type="dcterms:W3CDTF">2025-01-06T17:22:00Z</dcterms:modified>
</cp:coreProperties>
</file>