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73A6-9652-38F4-0AA7-758DAB157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B23B7-4B2A-E6CF-7F26-7202FD24C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F7C07-4A8B-E956-2558-099CB6AF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DA5C-B878-4B4A-AF8D-673D00DF0924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15E03-5A0D-643C-17E3-4DB15CFA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81514-B8AD-4D9B-770F-28C99C2A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0844-7D47-4646-8106-7AA193DF4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67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29F8-2DEF-2392-2284-F83CEEC0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6212D-215B-4C63-2FC3-C093F4DD0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4655B-5F70-D819-4316-7CD5B430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DA5C-B878-4B4A-AF8D-673D00DF0924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E5BBA-9CAB-2DC6-536A-190086C1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E45CF-167D-96E4-F6DB-350B2333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0844-7D47-4646-8106-7AA193DF4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61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9D5AE-B2D9-AB38-EBF5-8735D80C3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FECD0-6A7F-27B9-3C07-E71F0097D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7BE84-4EA4-F758-7E40-0C920CD6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DA5C-B878-4B4A-AF8D-673D00DF0924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750F4-16BA-CFC0-6684-1323AA68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F0722-9061-F2AE-7007-AA83AC5A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0844-7D47-4646-8106-7AA193DF4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2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3EA2-2E5C-61C9-CB02-37D90DC6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DAB9A-5749-554A-CD51-4DAADA93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3827E-AA08-8B64-4A22-212BF472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DA5C-B878-4B4A-AF8D-673D00DF0924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81BB9-5342-7CAD-9228-4C0B048E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FCEA6-716C-31BA-32A3-F382796F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0844-7D47-4646-8106-7AA193DF4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22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8D9A-0180-4E8D-16CC-40302CAA5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B4D8C-97C0-39E4-B16E-FD4A6FDDA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40900-E18C-DD4E-72BF-CBDCEFD8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DA5C-B878-4B4A-AF8D-673D00DF0924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52908-45B8-EDDA-4F74-A5F9F96E9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01174-7DFF-21F4-FE8A-CA8753AD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0844-7D47-4646-8106-7AA193DF4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92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23E1-8DC2-F3CA-FEF1-45D69B89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A212-0EB2-BD36-FFEE-C73C40062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B42A3-9C8F-7242-75B4-478813251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CAEEF-E4EC-6BE2-085F-D1684BAC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DA5C-B878-4B4A-AF8D-673D00DF0924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ED396-6842-0081-3B5A-D4D1F2BA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F9102-E089-A857-32A0-C428413C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0844-7D47-4646-8106-7AA193DF4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31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BD62-BD1B-DC67-F3FC-C58E8593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A0632-1FAB-B229-EEAA-BD69A8DBC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F2413-FEE9-3925-BB01-553294C15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911D9-AEF6-8202-60C4-4D6095208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3F9FF-6FC7-F698-4612-601B8F155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3017D-696C-517A-F14C-B1DA1663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DA5C-B878-4B4A-AF8D-673D00DF0924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57974-8F81-F3EB-742C-627BF009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0ECCB-BA86-E0C7-4040-B3FC7888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0844-7D47-4646-8106-7AA193DF4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40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0352-9F1F-74C0-F27E-B8BA68E2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668DE-E384-BC8A-44F4-9F948BAB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DA5C-B878-4B4A-AF8D-673D00DF0924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46EB8-CC3B-AD69-9E92-ADB05A9D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FB1F7-9764-5F40-9B70-B40C5807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0844-7D47-4646-8106-7AA193DF4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56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49B56-1A13-6A1A-7D75-7E74582B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DA5C-B878-4B4A-AF8D-673D00DF0924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0A896-BB15-B976-1798-8B1A1C34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7DE3B-6D73-DD77-7B82-ACEA2471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0844-7D47-4646-8106-7AA193DF4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44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FBB0-EC9B-44ED-B555-1D09D477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FD13A-8CD6-2AF8-5101-893F3A385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D36AA-7F6B-54B8-77A6-98D0146AF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6D757-4966-EDB3-1885-2BC44EA3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DA5C-B878-4B4A-AF8D-673D00DF0924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F1410-8D97-69ED-64E0-0B93437E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E3E32-65B6-7FFA-AA27-FF27D3E0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0844-7D47-4646-8106-7AA193DF4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94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F482-F7A8-87B9-E305-1C508496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B361B-3D34-B75E-9364-BA60968BE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CCB34-9910-5770-B014-F51ED9635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93A7-175B-1CE7-F82F-EBD22543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DA5C-B878-4B4A-AF8D-673D00DF0924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15DE4-791A-125A-BF77-CF76D4A8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276D9-AE39-2A0C-C41A-41846735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0844-7D47-4646-8106-7AA193DF4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21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8343A-1B86-B07D-ADBD-DF8D8565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B3328-D6D9-7AE4-EBBA-019B4EC6C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D81E3-9CAB-0F49-C650-FE5A9903E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ADA5C-B878-4B4A-AF8D-673D00DF0924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4A5F4-34BE-91B5-9764-BD0B42E94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EA140-6867-7515-B956-1A84F601C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B0844-7D47-4646-8106-7AA193DF4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3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7FF780-BD43-23D8-A72D-17DF3C581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12" y="0"/>
            <a:ext cx="7755571" cy="3322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8B4016-D28E-130C-1784-EA73BD803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6" y="3429000"/>
            <a:ext cx="7844061" cy="317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8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816CAA-9F55-D44F-6449-D1E7844D6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55" y="383459"/>
            <a:ext cx="7582360" cy="2969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EFEDA3-A00D-BA53-D01E-903422280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13" y="3585525"/>
            <a:ext cx="7354689" cy="30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5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C1649F-6E0E-0A8E-6C2D-46674EC8C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98" y="196360"/>
            <a:ext cx="8026003" cy="368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15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 KUMAR RANA</dc:creator>
  <cp:lastModifiedBy>SHIV KUMAR RANA</cp:lastModifiedBy>
  <cp:revision>1</cp:revision>
  <dcterms:created xsi:type="dcterms:W3CDTF">2024-12-28T14:20:00Z</dcterms:created>
  <dcterms:modified xsi:type="dcterms:W3CDTF">2024-12-28T14:35:49Z</dcterms:modified>
</cp:coreProperties>
</file>