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64" r:id="rId2"/>
    <p:sldId id="266" r:id="rId3"/>
    <p:sldId id="268" r:id="rId4"/>
    <p:sldId id="269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BD9"/>
    <a:srgbClr val="F1D483"/>
    <a:srgbClr val="3C4A1C"/>
    <a:srgbClr val="CD3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0A50-B42F-E4FC-F3F5-BE708F219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77655-254D-9935-1D36-47EA67B88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84EE-014A-5F86-B078-FE50C2D4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4B4D-5AF6-EAC2-95AE-0154ECC5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B2C1-D078-2DBA-602F-5E528586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3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CFEE-B837-1637-BFFB-300F42FD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373A2-C0D8-0B4F-06DA-CDFA7EA81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58389-8D5C-1AD7-A755-D6CEB272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49CA-BB9B-0C40-3234-E2A0041D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2016D-18CF-C32B-0EAB-89801812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64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1E241-2A69-9AC2-D028-AD8CBB9A9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8FBA8-0A9E-6510-5CFF-0007B3031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4BA6-F4D4-6EBE-C91E-59B9F41C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5A8-8270-C257-6147-88A0325A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EDE2-6997-E138-B109-AEC68530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3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91D0-E1AD-ED78-6193-0A93DFA2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F1D7A-4368-F6D0-76C5-0492F1D84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4C56-2A9B-50C1-4181-8ACFFD7A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3077-009D-D059-C8FA-909F2EA9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B64E-ECE5-35B2-9FED-EDDB7FDF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1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A485-2BC4-ECF9-774B-2D8D6886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F8805-A8A2-0723-D6FE-290F6307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72D78-D370-69C5-1A4B-10223F5B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334BC-BFD7-3858-E1B7-477DB35E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27CB-D301-1A54-8B9F-A4B3C7CA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7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5C50-B0EA-B67F-2C74-FFCD8F4B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273F-0E02-D4CA-C892-A9CED7432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2386A-4195-A53D-6FDC-342347C55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02A83-186E-3738-2DCA-1E7104F6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257CE-588F-9D1C-879C-01C59610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EDFC5-2535-169B-7D6F-E089FF11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5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E0A4-C166-855E-F28B-A595651D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0221B-8FFB-995F-526E-30E143F9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44AF3-0BE6-EC2B-1517-A9498AE0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A6CFD-10E4-490F-C910-4B861E286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A29F7-BD5F-EE2E-4929-5BE5A028E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86752-E9DA-ECEB-C4FC-1C048923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A89D9-9A61-B5E8-E7AB-B3D71057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5CB4E-1888-8D22-5C89-51DE19A4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8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CC09-331D-A251-DEC1-CFD5AFCC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6C084-9EF4-644B-7976-571D201F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5905F-5561-27E6-CA3E-0FD76E4E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7BC2D-14A1-96C2-A587-C5DFE9AA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1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C7DF49-C191-6F17-6683-9FFFACD0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5E46E-C37B-CFC8-29FA-F5F77801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E792-5AC7-115F-1BC3-0D26B0FD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DD71-6E40-5861-9AFD-47247CA5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DEAA-CCEA-8297-B35D-BD0A5190E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7F1B0-E3FA-7292-35B7-AE012884D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B438D-E983-18FF-E57B-0D1DC466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1A32-C18D-A120-9B41-BF8D61E0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0D2C4-06D4-1CD3-2EB9-55495B65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2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FB8B-A2B5-F37A-0B2B-34A2EB37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1F7DC-F7A6-9F19-D825-E9DC812BD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93F71-D1E5-5544-EFAA-86298488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B002E-430A-CC29-2E40-227212BE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9096E-89CC-F851-D7DF-0BDBCEF1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3C24B-80CC-DBA2-473C-6324BC4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47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32F30-E52D-ED5B-0891-2B9B3426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F8B36-C45E-5101-65CE-04C35629A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87132-2D7E-4D32-CB17-042EDC036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16D4-D059-4F5F-B940-0962CC6B5005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9742-24B4-B991-362D-19EBBDBC8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31F93-2B35-D946-434C-57B1D5217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5A9A7-CBED-46CF-ADB0-0816268CC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8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93B8E9-84CF-254C-F928-7DB8EAACDA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95B8D-4644-27D6-8BB6-220E62651A4C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isheji-copy_1735566215318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9181E-326F-B1EF-6FB6-907897A85CC5}"/>
              </a:ext>
            </a:extLst>
          </p:cNvPr>
          <p:cNvSpPr txBox="1"/>
          <p:nvPr/>
        </p:nvSpPr>
        <p:spPr>
          <a:xfrm>
            <a:off x="512202" y="2223530"/>
            <a:ext cx="6116284" cy="2585323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Urban Store Sales analysis 2024</a:t>
            </a:r>
            <a:endParaRPr lang="en-IN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026" name="Picture 2" descr="Free Vector | Shop">
            <a:extLst>
              <a:ext uri="{FF2B5EF4-FFF2-40B4-BE49-F238E27FC236}">
                <a16:creationId xmlns:a16="http://schemas.microsoft.com/office/drawing/2014/main" id="{50FE1AF9-B2F3-8997-0955-14989E28B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98" y="1123949"/>
            <a:ext cx="46101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2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CCD84-5356-69ED-32A8-AFBDF016E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34333D-E8C6-61DB-3401-68CD03F9DE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353DF-B58A-A62B-4A7C-0ECD2036E8DC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/>
              <a:t>(  ̴</a:t>
            </a:r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AC23C-1FEC-E42C-88A1-EF14EB06FD14}"/>
              </a:ext>
            </a:extLst>
          </p:cNvPr>
          <p:cNvSpPr txBox="1"/>
          <p:nvPr/>
        </p:nvSpPr>
        <p:spPr>
          <a:xfrm>
            <a:off x="1324897" y="2212900"/>
            <a:ext cx="10667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Urban store wants to create an annual sales report for 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2024 so that Urban can understand their customer and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grow more sales in 2025 </a:t>
            </a:r>
            <a:endParaRPr lang="en-IN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79F67-F3CB-2501-5508-692FF546DFD2}"/>
              </a:ext>
            </a:extLst>
          </p:cNvPr>
          <p:cNvSpPr txBox="1"/>
          <p:nvPr/>
        </p:nvSpPr>
        <p:spPr>
          <a:xfrm>
            <a:off x="1324897" y="1538230"/>
            <a:ext cx="2491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Objective :- </a:t>
            </a:r>
            <a:endParaRPr lang="en-IN" sz="3600" b="1" dirty="0">
              <a:solidFill>
                <a:srgbClr val="FFC000"/>
              </a:solidFill>
            </a:endParaRPr>
          </a:p>
        </p:txBody>
      </p:sp>
      <p:pic>
        <p:nvPicPr>
          <p:cNvPr id="3074" name="Picture 2" descr="Effective Job Search - Is targeting a job a better tactic?">
            <a:extLst>
              <a:ext uri="{FF2B5EF4-FFF2-40B4-BE49-F238E27FC236}">
                <a16:creationId xmlns:a16="http://schemas.microsoft.com/office/drawing/2014/main" id="{6DFA5F8D-AB87-AF7F-2ECF-EFAEA697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383" y="3181965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99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8B3B-7FBC-D9B9-F272-777A13040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18CE0C-E9BB-7FCF-C316-3487739A0F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86CD07-605F-DA53-252C-58EC2B6ABF28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sz="2400" dirty="0"/>
              <a:t>isheji-copy_1735566215318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27472-64BE-1674-F633-A700A58018E6}"/>
              </a:ext>
            </a:extLst>
          </p:cNvPr>
          <p:cNvSpPr txBox="1"/>
          <p:nvPr/>
        </p:nvSpPr>
        <p:spPr>
          <a:xfrm>
            <a:off x="951647" y="621318"/>
            <a:ext cx="391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Question</a:t>
            </a:r>
            <a:endParaRPr lang="en-IN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958D0-7B39-03F2-6004-0731BA1178F8}"/>
              </a:ext>
            </a:extLst>
          </p:cNvPr>
          <p:cNvSpPr txBox="1"/>
          <p:nvPr/>
        </p:nvSpPr>
        <p:spPr>
          <a:xfrm>
            <a:off x="951647" y="1295988"/>
            <a:ext cx="657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Compare the sales and orders using single chart?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58887-DE08-7E71-69F8-A4F9F195919E}"/>
              </a:ext>
            </a:extLst>
          </p:cNvPr>
          <p:cNvSpPr txBox="1"/>
          <p:nvPr/>
        </p:nvSpPr>
        <p:spPr>
          <a:xfrm>
            <a:off x="951647" y="2620614"/>
            <a:ext cx="635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Which month got the highest sales and orders?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684D8-7842-4FFE-4DAD-EAF016267668}"/>
              </a:ext>
            </a:extLst>
          </p:cNvPr>
          <p:cNvSpPr txBox="1"/>
          <p:nvPr/>
        </p:nvSpPr>
        <p:spPr>
          <a:xfrm>
            <a:off x="951647" y="2153574"/>
            <a:ext cx="6312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Who purchased more-men or women </a:t>
            </a:r>
            <a:r>
              <a:rPr lang="en-US" sz="2400"/>
              <a:t>in 2024?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7277A-4EA9-B910-7D69-8F2FCDC6D492}"/>
              </a:ext>
            </a:extLst>
          </p:cNvPr>
          <p:cNvSpPr txBox="1"/>
          <p:nvPr/>
        </p:nvSpPr>
        <p:spPr>
          <a:xfrm>
            <a:off x="951647" y="1733911"/>
            <a:ext cx="597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What are the different order status in 2024?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19428-E349-8162-BE28-AEB67CF8D247}"/>
              </a:ext>
            </a:extLst>
          </p:cNvPr>
          <p:cNvSpPr txBox="1"/>
          <p:nvPr/>
        </p:nvSpPr>
        <p:spPr>
          <a:xfrm>
            <a:off x="951647" y="3027199"/>
            <a:ext cx="581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List top 10 states contributing to the sales?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5725E-2349-80DF-6C9B-8033B45788A3}"/>
              </a:ext>
            </a:extLst>
          </p:cNvPr>
          <p:cNvSpPr txBox="1"/>
          <p:nvPr/>
        </p:nvSpPr>
        <p:spPr>
          <a:xfrm>
            <a:off x="951647" y="3506112"/>
            <a:ext cx="7200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Relation between age and gender based on numbers?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7D7293-B553-A8BB-6B6A-BED55E34A5FA}"/>
              </a:ext>
            </a:extLst>
          </p:cNvPr>
          <p:cNvSpPr txBox="1"/>
          <p:nvPr/>
        </p:nvSpPr>
        <p:spPr>
          <a:xfrm>
            <a:off x="951647" y="3947191"/>
            <a:ext cx="665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Which channel is contributing to maximum sales?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E6CDE0-C008-08CF-EA11-3F827D92A637}"/>
              </a:ext>
            </a:extLst>
          </p:cNvPr>
          <p:cNvSpPr txBox="1"/>
          <p:nvPr/>
        </p:nvSpPr>
        <p:spPr>
          <a:xfrm>
            <a:off x="951647" y="4391610"/>
            <a:ext cx="356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Highest selling category?</a:t>
            </a:r>
            <a:endParaRPr lang="en-IN" sz="2400" dirty="0"/>
          </a:p>
        </p:txBody>
      </p:sp>
      <p:pic>
        <p:nvPicPr>
          <p:cNvPr id="2050" name="Picture 2" descr="Pin on Stuff to buy">
            <a:extLst>
              <a:ext uri="{FF2B5EF4-FFF2-40B4-BE49-F238E27FC236}">
                <a16:creationId xmlns:a16="http://schemas.microsoft.com/office/drawing/2014/main" id="{73B7F00D-FD32-6270-63BC-681CA174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020" y="1598449"/>
            <a:ext cx="3524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19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BD0B-1811-451E-A042-6F7604A1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8AC39-8E3A-2AD8-4C72-255DFA472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F3B25-ECAF-BDD1-16F4-5BF4A83B3748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sz="2400" dirty="0"/>
              <a:t>isheji-copy_1735566215318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2E2C4-DC09-F80F-1A95-55AC56F06577}"/>
              </a:ext>
            </a:extLst>
          </p:cNvPr>
          <p:cNvSpPr txBox="1"/>
          <p:nvPr/>
        </p:nvSpPr>
        <p:spPr>
          <a:xfrm>
            <a:off x="1120877" y="1650616"/>
            <a:ext cx="47854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1.Data cleaning</a:t>
            </a:r>
          </a:p>
          <a:p>
            <a:r>
              <a:rPr lang="en-US" sz="3600" dirty="0"/>
              <a:t>2.Data processing </a:t>
            </a:r>
          </a:p>
          <a:p>
            <a:r>
              <a:rPr lang="en-US" sz="3600" dirty="0"/>
              <a:t>3.Data analysis</a:t>
            </a:r>
          </a:p>
          <a:p>
            <a:r>
              <a:rPr lang="en-US" sz="3600" dirty="0"/>
              <a:t>4.Data visualization</a:t>
            </a:r>
          </a:p>
          <a:p>
            <a:r>
              <a:rPr lang="en-US" sz="3600" dirty="0"/>
              <a:t>5.Data report</a:t>
            </a:r>
          </a:p>
          <a:p>
            <a:r>
              <a:rPr lang="en-US" sz="3600" dirty="0"/>
              <a:t>6.Insights and next steps</a:t>
            </a:r>
          </a:p>
          <a:p>
            <a:r>
              <a:rPr lang="en-US" sz="3600" dirty="0"/>
              <a:t> 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10327-158C-0B06-DD59-AE3D1C34943D}"/>
              </a:ext>
            </a:extLst>
          </p:cNvPr>
          <p:cNvSpPr txBox="1"/>
          <p:nvPr/>
        </p:nvSpPr>
        <p:spPr>
          <a:xfrm>
            <a:off x="1120877" y="942730"/>
            <a:ext cx="2090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Process:-</a:t>
            </a:r>
            <a:endParaRPr lang="en-IN" sz="4000" b="1" dirty="0">
              <a:solidFill>
                <a:srgbClr val="FFC000"/>
              </a:solidFill>
            </a:endParaRPr>
          </a:p>
        </p:txBody>
      </p:sp>
      <p:pic>
        <p:nvPicPr>
          <p:cNvPr id="6146" name="Picture 2" descr="Taking your creative workflow to the next level - 7 Top tips">
            <a:extLst>
              <a:ext uri="{FF2B5EF4-FFF2-40B4-BE49-F238E27FC236}">
                <a16:creationId xmlns:a16="http://schemas.microsoft.com/office/drawing/2014/main" id="{DFA44C13-2B33-28E6-A438-6F501514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496" y="2030976"/>
            <a:ext cx="45148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7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7934B-3BC1-EB07-04AA-2E86D3C6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CEC26E-E823-D4A0-E220-78BFC62ED0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B28E4-61E1-FDF0-718D-F1EDC390580E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sz="2400" dirty="0"/>
              <a:t>isheji-copy_1735566215318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0929F-0F35-64E6-9024-64E772221706}"/>
              </a:ext>
            </a:extLst>
          </p:cNvPr>
          <p:cNvSpPr txBox="1"/>
          <p:nvPr/>
        </p:nvSpPr>
        <p:spPr>
          <a:xfrm>
            <a:off x="951647" y="621318"/>
            <a:ext cx="21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</a:t>
            </a:r>
            <a:endParaRPr lang="en-IN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E3C11-1A36-C950-B349-2769CF10249E}"/>
              </a:ext>
            </a:extLst>
          </p:cNvPr>
          <p:cNvSpPr txBox="1"/>
          <p:nvPr/>
        </p:nvSpPr>
        <p:spPr>
          <a:xfrm>
            <a:off x="951647" y="1295988"/>
            <a:ext cx="6570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Compare the sales and orders using single chart?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91178-38C3-A585-CA8A-81A6ABBFDD77}"/>
              </a:ext>
            </a:extLst>
          </p:cNvPr>
          <p:cNvSpPr txBox="1"/>
          <p:nvPr/>
        </p:nvSpPr>
        <p:spPr>
          <a:xfrm>
            <a:off x="951647" y="2620614"/>
            <a:ext cx="635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Which month got the highest sales and orders?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821D9-C46B-0D23-CEAA-90D64F980775}"/>
              </a:ext>
            </a:extLst>
          </p:cNvPr>
          <p:cNvSpPr txBox="1"/>
          <p:nvPr/>
        </p:nvSpPr>
        <p:spPr>
          <a:xfrm>
            <a:off x="951647" y="2153574"/>
            <a:ext cx="617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Who purchased more-men or women in 2024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D345A-A097-DEE2-481D-F89E4F6E86CB}"/>
              </a:ext>
            </a:extLst>
          </p:cNvPr>
          <p:cNvSpPr txBox="1"/>
          <p:nvPr/>
        </p:nvSpPr>
        <p:spPr>
          <a:xfrm>
            <a:off x="951647" y="1733911"/>
            <a:ext cx="597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What are the different order status in 2024?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47F5C-BC0B-411A-1D94-DE547FEDB8DD}"/>
              </a:ext>
            </a:extLst>
          </p:cNvPr>
          <p:cNvSpPr txBox="1"/>
          <p:nvPr/>
        </p:nvSpPr>
        <p:spPr>
          <a:xfrm>
            <a:off x="951647" y="3027199"/>
            <a:ext cx="581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List top 10 states contributing to the sales?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ECA49-3AD1-9A39-499F-349E0A640B62}"/>
              </a:ext>
            </a:extLst>
          </p:cNvPr>
          <p:cNvSpPr txBox="1"/>
          <p:nvPr/>
        </p:nvSpPr>
        <p:spPr>
          <a:xfrm>
            <a:off x="951647" y="3506112"/>
            <a:ext cx="7200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Relation between age and gender based on numbers?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EE83F-EDBA-BC90-16BB-A5F40FC0CEF3}"/>
              </a:ext>
            </a:extLst>
          </p:cNvPr>
          <p:cNvSpPr txBox="1"/>
          <p:nvPr/>
        </p:nvSpPr>
        <p:spPr>
          <a:xfrm>
            <a:off x="951647" y="3947191"/>
            <a:ext cx="6657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Which channel is contributing to maximum sales?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1CA1F-C163-0AE2-725D-70224380C162}"/>
              </a:ext>
            </a:extLst>
          </p:cNvPr>
          <p:cNvSpPr txBox="1"/>
          <p:nvPr/>
        </p:nvSpPr>
        <p:spPr>
          <a:xfrm>
            <a:off x="951647" y="4391610"/>
            <a:ext cx="356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Highest selling category?</a:t>
            </a:r>
            <a:endParaRPr lang="en-IN" sz="2400" dirty="0"/>
          </a:p>
        </p:txBody>
      </p:sp>
      <p:pic>
        <p:nvPicPr>
          <p:cNvPr id="5128" name="Picture 8" descr="Your Short Digital Guide to Google Analytics [For Beginners]">
            <a:extLst>
              <a:ext uri="{FF2B5EF4-FFF2-40B4-BE49-F238E27FC236}">
                <a16:creationId xmlns:a16="http://schemas.microsoft.com/office/drawing/2014/main" id="{7E72C0B4-B1DB-4C49-AFD6-19BEB6A1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959" y="2126908"/>
            <a:ext cx="3016326" cy="226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19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4C8C0-C396-D2F4-A3DA-C57E0A99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C0C6F4-6FFC-20F4-0DF6-8722DA62A8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C1DD3-0CEC-E4BC-193D-1BBB5A2B60FB}"/>
              </a:ext>
            </a:extLst>
          </p:cNvPr>
          <p:cNvSpPr/>
          <p:nvPr/>
        </p:nvSpPr>
        <p:spPr>
          <a:xfrm>
            <a:off x="353962" y="393290"/>
            <a:ext cx="11493910" cy="60763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sz="2400" dirty="0"/>
              <a:t>isheji-copy_1735566215318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B0E5C4-8289-C3D9-4924-53D0DD58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6" y="388374"/>
            <a:ext cx="11485306" cy="60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8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72312-66AB-1493-0D64-822A47274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9A6807-147F-1075-F58E-BAD860BAA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DABD9"/>
          </a:solidFill>
          <a:ln>
            <a:solidFill>
              <a:srgbClr val="3C4A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endParaRPr lang="en-IN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C0164-E6DB-BAC5-7382-750BC5DF8D38}"/>
              </a:ext>
            </a:extLst>
          </p:cNvPr>
          <p:cNvSpPr/>
          <p:nvPr/>
        </p:nvSpPr>
        <p:spPr>
          <a:xfrm>
            <a:off x="398206" y="351503"/>
            <a:ext cx="11395587" cy="61549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sz="2400" dirty="0"/>
              <a:t>isheji-copy_1735566215318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0E8D33-A53F-997B-4FBA-389B122D3DA6}"/>
              </a:ext>
            </a:extLst>
          </p:cNvPr>
          <p:cNvSpPr txBox="1"/>
          <p:nvPr/>
        </p:nvSpPr>
        <p:spPr>
          <a:xfrm>
            <a:off x="796413" y="661251"/>
            <a:ext cx="1493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</a:rPr>
              <a:t>Insights</a:t>
            </a:r>
            <a:endParaRPr lang="en-IN" sz="3200" b="1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2C219-6802-16FF-5141-1CFFB015146E}"/>
              </a:ext>
            </a:extLst>
          </p:cNvPr>
          <p:cNvSpPr txBox="1"/>
          <p:nvPr/>
        </p:nvSpPr>
        <p:spPr>
          <a:xfrm>
            <a:off x="796413" y="1284448"/>
            <a:ext cx="7455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Women are more likely to buy compares to men(  ̴65%).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4B0E7-8C73-A582-ACF0-D096F48D4125}"/>
              </a:ext>
            </a:extLst>
          </p:cNvPr>
          <p:cNvSpPr txBox="1"/>
          <p:nvPr/>
        </p:nvSpPr>
        <p:spPr>
          <a:xfrm>
            <a:off x="796413" y="2752829"/>
            <a:ext cx="9055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Amazon, Flipkart and Myntra channels are max contributing(  ̴80%).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5E990-FD90-19EA-E1AE-7275A1F289EB}"/>
              </a:ext>
            </a:extLst>
          </p:cNvPr>
          <p:cNvSpPr txBox="1"/>
          <p:nvPr/>
        </p:nvSpPr>
        <p:spPr>
          <a:xfrm>
            <a:off x="796413" y="2249471"/>
            <a:ext cx="706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Adult age group (30-49) is max contributing (  ̴50%).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57729-594A-50F0-B019-4333B0A4BCAB}"/>
              </a:ext>
            </a:extLst>
          </p:cNvPr>
          <p:cNvSpPr txBox="1"/>
          <p:nvPr/>
        </p:nvSpPr>
        <p:spPr>
          <a:xfrm>
            <a:off x="796413" y="1764745"/>
            <a:ext cx="8196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/>
              <a:t>Maharastra</a:t>
            </a:r>
            <a:r>
              <a:rPr lang="en-US" sz="2400" dirty="0"/>
              <a:t>, Karnataka and Utter Pradesh are the top 3 states.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4B21A-FB8D-6EDD-386F-56530F9A2361}"/>
              </a:ext>
            </a:extLst>
          </p:cNvPr>
          <p:cNvSpPr txBox="1"/>
          <p:nvPr/>
        </p:nvSpPr>
        <p:spPr>
          <a:xfrm>
            <a:off x="796413" y="3345988"/>
            <a:ext cx="7072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Final Conclusion to improve Urban store sales:</a:t>
            </a:r>
            <a:endParaRPr lang="en-IN" sz="2800" b="1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6C53A-974B-0914-CDAF-37ABCD5E3B3A}"/>
              </a:ext>
            </a:extLst>
          </p:cNvPr>
          <p:cNvSpPr txBox="1"/>
          <p:nvPr/>
        </p:nvSpPr>
        <p:spPr>
          <a:xfrm>
            <a:off x="796413" y="3869208"/>
            <a:ext cx="969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Target </a:t>
            </a:r>
            <a:r>
              <a:rPr lang="en-US" sz="2400" b="1" dirty="0"/>
              <a:t>women</a:t>
            </a:r>
            <a:r>
              <a:rPr lang="en-US" sz="2400" dirty="0"/>
              <a:t> customers of age group (30-49 years) living in </a:t>
            </a:r>
            <a:r>
              <a:rPr lang="en-US" sz="2400" b="1" dirty="0" err="1"/>
              <a:t>Maharastra</a:t>
            </a:r>
            <a:r>
              <a:rPr lang="en-US" sz="2400" dirty="0"/>
              <a:t>,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Karnataka and Utter Pradesh</a:t>
            </a:r>
            <a:r>
              <a:rPr lang="en-US" sz="2400" dirty="0"/>
              <a:t> by showing ads/offers/</a:t>
            </a:r>
            <a:r>
              <a:rPr lang="en-US" sz="2400" dirty="0" err="1"/>
              <a:t>coupns</a:t>
            </a:r>
            <a:r>
              <a:rPr lang="en-US" sz="2400" dirty="0"/>
              <a:t> available on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Amazon, Flipkart and Myntra</a:t>
            </a:r>
          </a:p>
        </p:txBody>
      </p:sp>
    </p:spTree>
    <p:extLst>
      <p:ext uri="{BB962C8B-B14F-4D97-AF65-F5344CB8AC3E}">
        <p14:creationId xmlns:p14="http://schemas.microsoft.com/office/powerpoint/2010/main" val="231989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306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 KUMAR RANA</dc:creator>
  <cp:lastModifiedBy>SHIV KUMAR RANA</cp:lastModifiedBy>
  <cp:revision>11</cp:revision>
  <dcterms:created xsi:type="dcterms:W3CDTF">2024-12-30T05:26:05Z</dcterms:created>
  <dcterms:modified xsi:type="dcterms:W3CDTF">2024-12-30T15:39:55Z</dcterms:modified>
</cp:coreProperties>
</file>