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>
      <p:cViewPr>
        <p:scale>
          <a:sx n="85" d="100"/>
          <a:sy n="85" d="100"/>
        </p:scale>
        <p:origin x="159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22:28:01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22:27:4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0 24575,'-27'0'0,"-5"0"0,-7 0 0,-1 0 0,2 0 0,3 0 0,-1 0 0,-1 8 0,0 7 0,-1 11 0,1 10 0,0 3 0,1 10 0,3 1 0,5 3 0,7 2 0,8 0 0,5 2 0,5 3 0,2-4 0,1 3 0,0 2 0,0 1 0,2 2 0,5 2 0,3 0 0,4-6 0,3-10 0,2-13 0,2-8 0,0-3 0,9-2 0,12 3 0,17 1 0,19 3 0,13 0 0,-43-16 0,2-3 0,1-1 0,0-2 0,47 3 0,0-8 0,-6-10 0,-11-7 0,-14-9 0,-21-8 0,-11-8 0,-9-9 0,0-14 0,1-17 0,2-15 0,-15 43 0,0-1 0,-2-1 0,-1 1 0,4-46 0,-7 14 0,-4 12 0,-3 13 0,-1 14 0,0 6 0,-3 6 0,-4 5 0,-3 3 0,-5 5 0,-1 3 0,1 1 0,-2 2 0,1 2 0,-5 2 0,-2 0 0,-2-1 0,-1 1 0,3 0 0,-2 1 0,1 2 0,3-2 0,1 1 0,4-1 0,-1 1 0,-3-1 0,-2-3 0,-1-3 0,0 0 0,1 0 0,2 5 0,3 5 0,2 2 0,1 2 0,2 0 0,-1 0 0,-1 0 0,0 0 0,-2 0 0,1 0 0,1 0 0,2 0 0,4 0 0,0 0 0,0 0 0,2-2 0,1 1 0,3-1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22:27:44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1 24575,'-10'0'0,"-15"0"0,-18 0 0,-15 0 0,-8 0 0,4 0 0,3 0 0,7 2 0,2 8 0,9 10 0,6 11 0,6 7 0,6 3 0,3 6 0,8 2 0,1-1 0,4-5 0,4-10 0,1-7 0,2-4 0,0-3 0,0 5 0,0 5 0,2 7 0,3 6 0,4 3 0,2 2 0,4 0 0,2-2 0,1-2 0,2 1 0,2-3 0,2-2 0,5-5 0,2-4 0,4-3 0,6-1 0,6 1 0,5 1 0,5 0 0,3 0 0,3-3 0,2-2 0,1-6 0,1-8 0,0-6 0,4-3 0,-1 0 0,0-4 0,-5-9 0,-9-8 0,-6-9 0,-7-4 0,-6 0 0,-7-5 0,-9-2 0,-5-7 0,-7-12 0,-4-6 0,-2-5 0,-3 4 0,0 9 0,0 4 0,-3 9 0,-4 4 0,-8 6 0,-4 6 0,-2 4 0,-3 2 0,1 5 0,0 2 0,0 3 0,4 1 0,0 0 0,0 1 0,0-1 0,2 4 0,-2 0 0,-2 1 0,0 1 0,-1-3 0,3 2 0,0-1 0,0 0 0,2 2 0,3-2 0,1 3 0,0-1 0,-1 2 0,0-1 0,2-1 0,-2-1 0,3-5 0,2 0 0,1 0 0,3 1 0,1 3 0,0 0 0,0 1 0,-2 3 0,-3 1 0,-4 3 0,-4-2 0,-4-5 0,-5-3 0,-1-5 0,4 3 0,5 2 0,6 3 0,2 2 0,-1 1 0,2 1 0,3 1 0,1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22:27:46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957 0 24575,'0'13'0,"5"9"0,5 6 0,5 10 0,12 25 0,2 5 0,1 3 0,-7-6 0,-13-18 0,-6 0 0,-4 8 0,0 10 0,0 14 0,3 14 0,-1-42 0,1 1 0,0-1 0,1 0 0,10 47 0,0-10 0,3-9 0,-3-4 0,-5-5 0,0-5 0,-3-9 0,-1-4 0,-3-4 0,-2 2 0,0 6 0,0 14 0,-2 10 0,-5 7 0,-10 2 0,-12-3 0,-9-6 0,-9-7 0,-5-13 0,-2-12 0,-2-9 0,-6-5 0,-7-5 0,-9 0 0,-4-1 0,3-2 0,7-4 0,9-8 0,8-6 0,4-5 0,4-3 0,0 0 0,3-3 0,6-9 0,6-12 0,7-13 0,4-9 0,2-6 0,5 0 0,6-1 0,3 6 0,3 9 0,2 4 0,0 7 0,0 3 0,5-2 0,5-1 0,9-3 0,11-3 0,5-1 0,2 3 0,0 4 0,-4 5 0,-1 5 0,-3 3 0,-1 1 0,-2 3 0,-3 3 0,-1 2 0,-4 3 0,-2-1 0,-2 3 0,-4 0 0,-5 0 0,-2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22:27:5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660 0 24575,'-12'0'0,"-11"0"0,-19 0 0,-10 0 0,-4 3 0,6 5 0,8 8 0,10 8 0,4 14 0,10 8 0,5 9 0,4 10 0,5 1 0,2 0 0,2-8 0,0-12 0,0-10 0,3-9 0,6-6 0,7-6 0,9-3 0,7 2 0,8 0 0,5 0 0,11-2 0,17-2 0,22-3 0,-40-3 0,2 0 0,0 2 0,0 0 0,-4 0 0,-1 1 0,32 11 0,-21-2 0,-19 1 0,-12 2 0,-10-1 0,-3 4 0,-6 1 0,-3 0 0,-2-1 0,-4-3 0,-2 0 0,-1 1 0,-1-1 0,0 1 0,0 2 0,0 4 0,0 4 0,-3 2 0,-4-1 0,-5 1 0,-9 0 0,-6 1 0,-4 2 0,-5 2 0,-4 1 0,-4 0 0,-3 0 0,-2-4 0,3-5 0,1-3 0,1-4 0,0-2 0,-5-2 0,-4-3 0,1-2 0,0-3 0,4-2 0,1-4 0,0-3 0,-3-1 0,-7 0 0,-5 0 0,-1-6 0,5-6 0,10-3 0,11-4 0,11 2 0,9 0 0,6-3 0,2 1 0,1-1 0,2 3 0,2 1 0,1 4 0,2 6 0,1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22:26:29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20:23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24575,'15'0'0,"-3"0"0,3 0 0,1 0 0,-1 0 0,0 0 0,-1 0 0,-2 0 0,5 0 0,-4 0 0,0 0 0,1 0 0,-2 2 0,0 1 0,-2-1 0,0 1 0,-1-1 0,1 2 0,-2 1 0,1-1 0,-2 2 0,-1-2 0,2 0 0,-3 0 0,1-1 0,-2 1 0,0 1 0,3-1 0,-1 2 0,2-2 0,0-1 0,0-1 0,-1-1 0,0 1 0,1 0 0,-1 0 0,2-1 0,-1-1 0,-1 0 0,1 0 0,0 0 0,1 2 0,1 0 0,-1 2 0,0 1 0,2-2 0,-1-1 0,2-2 0,-2 0 0,-1 0 0,2 0 0,-2 2 0,2 0 0,0 0 0,-1 0 0,-1 0 0,0 0 0,1 1 0,-1 1 0,2-2 0,-1 3 0,2-1 0,1-1 0,1 2 0,0-3 0,-2 2 0,2 1 0,-2-1 0,-1 0 0,3 1 0,-2-1 0,3-1 0,-2-1 0,1 0 0,3 1 0,0 1 0,2 3 0,0-2 0,0-1 0,-2-2 0,-3 1 0,-2-1 0,-2 1 0,0-1 0,-1-2 0,-1 0 0,1 0 0,-1 0 0,2 0 0,1 0 0,0 0 0,-1 0 0,-2 0 0,-2 2 0,-3-2 0,0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20:24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218 219 24575,'-10'0'0,"0"0"0,1-2 0,0-3 0,0-3 0,-1-3 0,0 1 0,-1 0 0,1-1 0,-1 0 0,-1-2 0,1 1 0,0 0 0,1 0 0,1 1 0,0 0 0,0-1 0,0 0 0,0-1 0,2 0 0,-1 2 0,2 2 0,1 3 0,2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20:26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 24575,'-10'0'0,"2"0"0,-3 0 0,0 1 0,0 0 0,-4 4 0,1 1 0,0 1 0,-2 1 0,2-2 0,0 0 0,0 1 0,0 1 0,-3 1 0,0 0 0,-3 2 0,3 2 0,0-1 0,3 0 0,3-2 0,2 0 0,1-3 0,4-3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20:3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24575,'0'14'0,"0"2"0,0 5 0,0 1 0,0 0 0,0 4 0,0-3 0,0 1 0,3-3 0,4-4 0,2-3 0,3-2 0,-2-3 0,2 0 0,-1-2 0,2 0 0,2-2 0,-1-3 0,-1-1 0,-3-1 0,-1 0 0,-2 0 0,1-2 0,-1-3 0,0-5 0,-1-4 0,1-1 0,0 0 0,-2 2 0,-1 0 0,-2-1 0,0 0 0,0 0 0,0 2 0,0 1 0,-2 1 0,0 1 0,0-1 0,0 5 0,0 3 0,0 8 0,0 14 0,0 8 0,0 4 0,0-2 0,0-8 0,0-2 0,0-3 0,0-2 0,0-3 0,0-4 0,1-1 0,1-3 0,2 1 0,1-2 0,1-1 0,2-1 0,-1-1 0,1 1 0,-1-1 0,1 0 0,2-3 0,-1-2 0,2-3 0,2-2 0,2 1 0,1 0 0,-1 2 0,-2-1 0,-3-1 0,0 0 0,-2-1 0,-2 0 0,0 1 0,-1 1 0,0-1 0,-1-2 0,-1-1 0,0 0 0,-1 0 0,0 7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20:32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24575,'10'0'0,"3"0"0,2 0 0,4 0 0,0 0 0,0 0 0,0 0 0,0 0 0,4 0 0,0 0 0,0 0 0,-1 0 0,-3 0 0,-2 1 0,-3 1 0,-1 0 0,-1 0 0,0-2 0,0 1 0,-5 1 0,-2 0 0,0 1 0,1 0 0,0-1 0,3 0 0,-1 1 0,-3-2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22:27:06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6268 6 24575,'-13'0'0,"-46"0"0,-27 0 0,32 0 0,-3 0 0,-1 0 0,-2 0 0,-14 0 0,-3 0 0,-3 1 0,0 2 0,2 1 0,1 3 0,4 1 0,5 3 0,-14 14 0,-2 4 0,-1-3 0,-5-1 0,-1-3 0,-1 0 0,6 1 0,5 2 0,1 6 0,-1 3 0,-8 5 0,-3 0 0,45-20 0,-2-1 0,-3-1 0,0 0 0,-3 0 0,0 0 0,-5 2 0,-1-1 0,-2 2 0,-1 1 0,-1 1 0,0 0 0,7-2 0,4 0 0,-31 15 0,35-9 0,18-11 0,-19 4 0,-40 21 0,12-1 0,-7 7 0,19-7 0,-1 4 0,-1 1-211,-1 1 1,0 1 0,1 0 210,2-1 0,0 0 0,3-2 0,-19 12 0,4-1 0,5-6 0,3-1 0,4-1 0,4-1 0,5-4 0,4 0 0,8-4 0,2-1 0,5-2 0,2-1 0,-27 27 631,10-9-631,7-3 0,5-6 0,4 1 0,2 0 0,-3-1 0,0 0 0,-2-4 0,-2-2 0,-1 1 0,0 1 0,3 0 0,4-4 0,2-3 0,2-3 0,0-3 0,2 2 0,2-3 0,-1 2 0,2-1 0,0 0 0,-2-1 0,0-2 0,-3-1 0,4 0 0,3-1 0,4 0 0,4 2 0,0 1 0,1 0 0,-2 2 0,0-2 0,-1 0 0,0 2 0,0-2 0,0 3 0,-1 0 0,-1 0 0,-2 3 0,-1 2 0,-2 5 0,2 1 0,-1-1 0,1 2 0,5 0 0,0-1 0,2 0 0,2-3 0,-1 2 0,0 1 0,0 1 0,1 1 0,2 0 0,1-1 0,1-1 0,1 0 0,0 4 0,3 3 0,-2 6 0,0 11 0,2 11 0,1 10 0,4 3 0,3 0 0,0-1 0,0-5 0,0-10 0,0-11 0,0-11 0,0-7 0,2-5 0,3 0 0,3 3 0,3 5 0,4 13 0,1 6 0,3 5 0,1 4 0,0 1 0,3 0 0,1-1 0,2-5 0,1-2 0,3-1 0,4-1 0,5 3 0,2 3 0,1 7 0,-4 1 0,-6-10 0,-7-19 0,-11-20 0,-5-5 0,4 9 0,24 23 0,19 14 0,9-6 0,-1-11 0,-14-19 0,-6-8 0,-3-6 0,-5-2 0,-6-4 0,-1-1 0,-4 0 0,-1-4 0,3 1 0,4-2 0,7 3 0,9 2 0,5 3 0,5 4 0,0 2 0,1 1 0,-2 0 0,-6-4 0,-4-2 0,-5 1 0,-4-3 0,-1 3 0,-6-1 0,-5-3 0,-2 1 0,-4-3 0,0 0 0,3 1 0,6-1 0,10 1 0,12-1 0,13 0 0,10 2 0,13 2 0,11 4 0,-48-7 0,1 0 0,1-1 0,0 1 0,41 10 0,-5-1 0,-3 1 0,-2 3 0,3-2 0,2 3 0,4 0 0,4 3 0,-46-14 0,-1 1 0,44 14 0,-7-4 0,-10-6 0,-18-9 0,-28-9 0,-19-7 0,44 0 0,-4 3 0,9 1 0,29 1 0,9 2 0,-22 2 0,4 0 0,-1 3-218,3 2 0,1 2 0,-2 1 218,-3-1 0,-2 2 0,-3-1 0,22 5 0,-6-2 0,-13-4 0,-6-4 0,26-4 0,-11-2 0,-13 0 0,-16 0 0,-7 0 654,-7 0-654,-7 0 0,-1 0 0,-3 0 0,1 0 0,6 0 0,0 0 0,1 0 0,-1 0 0,-6 0 0,0 0 0,0 0 0,0 0 0,1 0 0,1 0 0,0 0 0,0 0 0,0 0 0,-3 0 0,-4 0 0,0 0 0,-3-1 0,-1-2 0,-1 0 0,-2-2 0,3 1 0,1 0 0,3 0 0,3-1 0,-3-1 0,2 2 0,-2-2 0,-3 2 0,0-2 0,-3 1 0,-1-1 0,0 0 0,0-1 0,0 0 0,0-1 0,3-2 0,6-4 0,5-2 0,6-1 0,0-3 0,-2-1 0,3-8 0,1-3 0,8-7 0,9-6 0,0 0 0,-2 2 0,-8 3 0,-9 3 0,-3 0 0,-5-2 0,0 0 0,-3 0 0,0 3 0,-4 5 0,-6-4 0,-11-8 0,-9 1 0,-3-3 0,2-21 0,4 15 0,3-6 0,3-24 0,3-9-356,-1 10 1,1-5 0,2-1 355,0-1 0,1-1 0,0 2 0,-1 8 0,0 2 0,-1 3 0,4-20 0,-2 9 0,-3 31 0,0 6 0,7-29 0,-1 14 0,-3 8 0,2 1 1066,1-4-1066,1-10 0,4-19 0,-11 37 0,0-2 0,1-6 0,0-2 0,2-3 0,-2-1 0,0 1 0,-1 1 0,2 0 0,0 0 0,-1 4 0,0 0 0,0 3 0,0 2 0,1-2 0,-1-1 0,0-4 0,-1-2 0,2-8 0,1-2 0,1-8 0,1-1 0,-1-5 0,0 0 0,2 0 0,-1 2 0,0 5 0,0 1 0,-2 6 0,0 3 0,0 7 0,-2 3 0,8-38 0,-5 3 0,-4 7 0,-1-1 0,-2-3 0,-3 9 0,-1-4 0,-3 4 0,0 5 0,0 8 0,-7 6 0,-8 0 0,-7 4 0,-5 1 0,4 1 0,4 3 0,7-9 0,1-28 0,1 41 0,-4 0 0,-9-7 0,-6 1 0,-6 2 0,-4 4 0,-4 9 0,-2 2 0,1 2 0,1 1 0,-23-17 0,12 12 0,17 14 0,13 10 0,-1 4 0,2 1 0,0 1 0,3 1 0,5 2 0,0-3 0,1-1 0,-3-2 0,-1 0 0,-1 3 0,0 2 0,0 1 0,0 2 0,-4 2 0,1 1 0,-1 2 0,1 0 0,-1-1 0,0-1 0,2-1 0,1-2 0,5 0 0,-2 1 0,1-3 0,0 0 0,4-1 0,1 3 0,-1 2 0,0 2 0,-3-2 0,-2-2 0,-2-5 0,-1-2 0,1-2 0,0 2 0,0 3 0,2 2 0,1 5 0,0 0 0,3 2 0,0-1 0,4-1 0,-1 0 0,0 0 0,1 1 0,-1 0 0,2 1 0,0 0 0,-1-1 0,1-1 0,1-1 0,-1 1 0,2 1 0,-1 1 0,0 0 0,0 0 0,-2 0 0,-2 0 0,0 0 0,1-2 0,0-1 0,-1 0 0,-1-1 0,0 2 0,2-2 0,2-1 0,0 1 0,1-1 0,-1 1 0,0 0 0,0 1 0,0 2 0,0-1 0,0 0 0,2 0 0,2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20:33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294 234 24575,'-14'-4'0,"1"-2"0,1-1 0,-2-1 0,3 1 0,-4 3 0,3-1 0,-1 1 0,0-1 0,1-1 0,-5-3 0,1-5 0,-1-3 0,0-2 0,2 0 0,3 2 0,0 3 0,2 1 0,0 3 0,2 0 0,1 1 0,2 2 0,-1 0 0,1 0 0,0 4 0,3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20:37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943 181 24575,'-22'0'0,"0"0"0,-7 0 0,-3 0 0,-1 0 0,1 0 0,3 0 0,2 0 0,3 0 0,1 0 0,4 0 0,0 0 0,2-2 0,0 0 0,1-1 0,2 1 0,-2 0 0,2-1 0,-1-1 0,1 0 0,0-1 0,0 0 0,1 0 0,-1-2 0,3 2 0,-1-2 0,1 3 0,1 0 0,-1-1 0,-2 2 0,-1-2 0,-1 0 0,3-1 0,3-1 0,-2-1 0,3 2 0,-1 0 0,-2 1 0,-1 0 0,-3-2 0,-1 1 0,3 2 0,2 2 0,0 2 0,2-2 0,-2 0 0,0 0 0,1 1 0,0 0 0,1 1 0,0-2 0,-2-1 0,-3 1 0,1 0 0,1 2 0,2 0 0,3 0 0,-1 0 0,1 0 0,0 0 0,-1 0 0,1-1 0,1-1 0,-1 0 0,1 0 0,-2 0 0,0-1 0,3-1 0,1 2 0,2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20:3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24575,'14'-1'0,"2"-6"0,2-4 0,1-2 0,7-2 0,5 1 0,1 4 0,-1 1 0,-11 2 0,-6 0 0,-3-1 0,-3 1 0,-2 1 0,0 1 0,-3 1 0,1-2 0,0 1 0,1-1 0,-1-1 0,-3 3 0,1 2 0,-3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20:40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24575,'15'3'0,"1"5"0,2 6 0,-1 3 0,-2 1 0,0 0 0,-3-4 0,0-2 0,-2-2 0,2-1 0,-2 0 0,1-3 0,1 0 0,-2 0 0,-1 0 0,-4 1 0,-3-3 0,-2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21:2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24575,'0'10'0,"0"4"0,0 6 0,0 5 0,0 1 0,0-2 0,0 3 0,0 0 0,0 1 0,0-1 0,0-5 0,0-3 0,0-3 0,0-2 0,0-1 0,0 0 0,0 1 0,0-1 0,0-2 0,0-7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21:30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24575,'21'0'0,"-1"0"0,4 0 0,5 0 0,3 0 0,4 0 0,0 3 0,-3 3 0,-2 0 0,-2 1 0,-3-2 0,0-1 0,-2 1 0,-1-3 0,-2 2 0,-2-1 0,1 2 0,-1 0 0,-2-1 0,-3 1 0,-2-3 0,-1 0 0,1-2 0,-6 0 0,1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21:32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24575,'0'15'0,"0"7"0,0 8 0,0 7 0,0 8 0,0 1 0,0-1 0,0 3 0,0-4 0,0 4 0,0-4 0,0-3 0,0-6 0,0-8 0,0-3 0,0-4 0,0-4 0,0-2 0,0-4 0,0-5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21:34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24575,'0'9'0,"0"5"0,0 4 0,0 7 0,0 4 0,0 0 0,0 0 0,0 0 0,0 1 0,0 3 0,0-1 0,0-2 0,0-1 0,0-3 0,0-3 0,0 0 0,0-4 0,0 0 0,-6 0 0,0 1 0,0-3 0,0-3 0,6-2 0,0-1 0,0-1 0,-1-1 0,-2 1 0,0-1 0,1-2 0,2-2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21:34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21:37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24575,'0'18'0,"0"2"0,0 8 0,0 4 0,0 3 0,0 8 0,0 1 0,0 1 0,0 2 0,0-4 0,0-1 0,0 0 0,0-6 0,0-7 0,0-5 0,0-8 0,0-1 0,0-4 0,0-2 0,0 0 0,0 0 0,0-1 0,0 0 0,0-4 0,0-1 0,0-3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22:27:08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888 1 24575,'-21'0'0,"-14"0"0,-21 0 0,-23 0 0,-13 10 0,-3 14 0,5 15 0,12 13 0,14 4 0,6 8 0,10 3 0,4 4 0,7-1 0,8-8 0,5-5 0,6-7 0,6-6 0,7-4 0,2-3 0,3 1 0,0 0 0,1 1 0,4-1 0,5-4 0,3 0 0,3-1 0,-1-4 0,-2-3 0,-1-3 0,0-4 0,2-4 0,3-4 0,2-5 0,4-3 0,1 0 0,2 0 0,3 3 0,0 2 0,-1 1 0,0 0 0,1-2 0,-2-2 0,2-3 0,0-2 0,2 0 0,2 0 0,-2 0 0,-6 0 0,-3 0 0,-12 0 0,-1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21:3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24575,'0'16'0,"0"0"0,0-1 0,0 1 0,0-3 0,0 4 0,0 3 0,0 2 0,0 4 0,0 4 0,0-1 0,0 1 0,0 0 0,0 1 0,0 1 0,0 1 0,0-2 0,0-2 0,0-3 0,0-4 0,0-2 0,0-1 0,0 0 0,0 0 0,0 0 0,0 0 0,0-2 0,0-3 0,0-3 0,0-2 0,0 1 0,0-1 0,0 1 0,0-1 0,0-2 0,0 1 0,0-4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20:43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24575,'0'10'0,"0"2"0,0 5 0,0 0 0,0-1 0,0-1 0,1-3 0,2-3 0,2-5 0,4 0 0,0-1 0,4 1 0,-2 0 0,3 1 0,-1 0 0,1-3 0,0 0 0,-2-1 0,-1-1 0,0 0 0,1 0 0,-1 0 0,-1 0 0,-1-2 0,-3-8 0,1-5 0,1-9 0,-3-2 0,0 3 0,-2 4 0,-3 4 0,0 2 0,0 3 0,0-2 0,0 2 0,0 1 0,0 3 0,0 8 0,0 4 0,0 7 0,0 3 0,0 2 0,0 1 0,0 1 0,0-2 0,0-1 0,0-2 0,0 1 0,2-3 0,-1-2 0,3-3 0,-1-2 0,2-1 0,1-1 0,1 1 0,0-1 0,0 0 0,0-1 0,4-1 0,2-2 0,0 1 0,-1-1 0,-3 0 0,-2 0 0,0 0 0,0-2 0,-1-1 0,1-6 0,-2-3 0,1-3 0,1 1 0,-1 3 0,0 2 0,0 0 0,0-2 0,-1-1 0,-1-1 0,-2 1 0,-1 1 0,-1 3 0,0 0 0,2-1 0,1 1 0,1 2 0,0 0 0,-3 4 0,1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20:4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24575,'13'0'0,"3"0"0,3 0 0,4 0 0,2 0 0,2 0 0,2 0 0,-1 0 0,-4 2 0,-2 1 0,-3-1 0,0 0 0,0-2 0,-2 0 0,-3 0 0,-1 0 0,-3 0 0,1 0 0,0 0 0,-2 0 0,0 0 0,0 0 0,2 0 0,0 0 0,1 0 0,0 0 0,-5 0 0,-5-2 0,-10-5 0,-13-8 0,-2-1 0,1 0 0,6 5 0,6 5 0,2-2 0,1 3 0,1-3 0,-1 2 0,1-1 0,2 0 0,-2 0 0,2-1 0,-2 2 0,1 1 0,2 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21:42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24575,'0'21'0,"0"10"0,0 1 0,0-4 0,0-8 0,0-12 0,0 2 0,0 0 0,0 1 0,0-1 0,0 0 0,0 0 0,0 1 0,0 1 0,0 2 0,0 2 0,0 1 0,0-1 0,0-2 0,0-1 0,0 0 0,0-2 0,0-1 0,0-2 0,0 1 0,0-2 0,0 1 0,0 0 0,0 2 0,0 1 0,0 2 0,0 0 0,0-3 0,0-8 0,0-10 0,0 2 0,0-2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21:44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24575,'9'0'0,"6"0"0,10 0 0,6 0 0,5 0 0,-4 0 0,-3 0 0,-2 0 0,-1 0 0,0 0 0,-3 0 0,-2 0 0,-2 0 0,-1 0 0,-3 0 0,-2 0 0,-2 0 0,-1 0 0,0 0 0,-1 0 0,2 0 0,1 0 0,1 0 0,0 0 0,1 0 0,3 0 0,-1 0 0,-1 0 0,-2 0 0,-7 0 0,-2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21:46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24575,'0'-6'0,"0"14"0,0 7 0,0 12 0,0 0 0,0-1 0,0 5 0,0 11 0,0 3 0,0 9 0,0 3 0,0-2 0,0 0 0,0-1 0,2-2 0,1-2 0,1-4 0,2-10 0,-1-8 0,0-6 0,-2-6 0,-1-2 0,-2-4 0,0-5 0,0-5 0,0-5 0,0 1 0,0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21:47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24575,'0'12'0,"0"5"0,0 4 0,0 7 0,0 10 0,0 4 0,0 8 0,0 1 0,0 0 0,0 2 0,0-4 0,0-3 0,0-8 0,0-6 0,0-5 0,0-5 0,0-4 0,0-1 0,0-4 0,0-3 0,1-3 0,1-5 0,0-5 0,0 1 0,-2-2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21:49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24575,'-4'17'0,"1"9"0,3 19 0,0 11 0,0-3 0,0-2 0,0-11 0,0-3 0,0 0 0,0 1 0,0 1 0,0-2 0,0-5 0,0-1 0,0-4 0,0-3 0,0-1 0,0-4 0,0 0 0,0 0 0,0 0 0,0-2 0,0-1 0,0 0 0,0 2 0,0 4 0,0 1 0,0 0 0,0-10 0,0-5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21:51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24575,'0'21'0,"0"-3"0,0 3 0,0-1 0,0 2 0,0 5 0,0 6 0,0 7 0,5 5 0,4 3 0,3-1 0,-1-2 0,-2-2 0,-4-4 0,1-2 0,0-4 0,-3-3 0,1-4 0,-1-4 0,-1-1 0,1-1 0,-3-1 0,0 0 0,0 0 0,1-2 0,2-2 0,-1-2 0,0-7 0,-1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54:49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24575,'0'12'0,"0"8"0,0 10 0,0 10 0,0 34 0,0 20 0,0-40 0,0 1 0,0 2 0,0-2 0,0 33 0,0-9 0,0-14 0,0-10 0,0-9 0,0-8 0,0-5 0,0-7 0,0-4 0,0-11 0,0-3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22:27:10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3 24575,'-18'0'0,"-9"0"0,-6 0 0,-5-2 0,3 6 0,3 11 0,4 12 0,2 17 0,2 7 0,4 6 0,1 3 0,1 5 0,4 3 0,-2 1 0,3 0 0,7-7 0,1-1 0,5-4 0,0-9 0,3-9 0,5-14 0,7-12 0,11-7 0,14-5 0,11-1 0,7 0 0,-2-2 0,-5-8 0,-2-13 0,0-22 0,0-19 0,-5-13 0,-9-8 0,-15 3 0,-11 8 0,-7 12 0,-2 16 0,0 11 0,-1 11 0,-5 3 0,-4-2 0,-4 2 0,-1 1 0,2 4 0,3 7 0,2 3 0,1 3 0,2 11 0,5 19 0,9 32 0,6 21 0,7 5 0,4-4 0,-1-16 0,3-3 0,1 0 0,0-2 0,-3-8 0,-3-12 0,-3-11 0,0-11 0,-1-7 0,3-5 0,4-5 0,2-1 0,2-3 0,-3-9 0,-4-11 0,0-10 0,-4-7 0,-1-4 0,-6-1 0,-4-3 0,-2-4 0,-3-1 0,-1 2 0,0 8 0,0 14 0,1 9 0,-1 13 0,-2 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54:5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24575,'35'0'0,"42"0"0,-22 2 0,4 2 0,7 1 0,2 3 0,4 1 0,-3 3 0,-13 1 0,-4 2 0,-3-1 0,-2 1 0,41 11 0,-9-6 0,-1-5 0,1-5 0,-2-1 0,-3 2 0,-7 0 0,-5 2 0,3 0 0,4 2 0,12 5 0,5-1 0,2 4 0,-1 2 0,-9-1 0,-6-1 0,-8-4 0,-7-6 0,-2-1 0,3-4 0,4 1 0,4 1 0,0 0 0,-1-1 0,-6-1 0,-10 0 0,-9-3 0,-11 1 0,-9-2 0,-10-3 0,-10-4 0,-9-5 0,-3-4 0,-7-1 0,-5-1 0,-6-3 0,-8-3 0,-2-2 0,1 1 0,4 3 0,8 3 0,2 0 0,2-2 0,0-1 0,0 0 0,3 2 0,1 2 0,4 3 0,2 2 0,7 5 0,3 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54:55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0 24575,'-17'0'0,"-10"0"0,-10 0 0,-9 0 0,0 0 0,1 0 0,3 0 0,3 0 0,1 0 0,4 0 0,2 2 0,5 5 0,1 3 0,-1 1 0,4-1 0,4-4 0,4 0 0,4-2 0,2 0 0,1-2 0,0 0 0,-1 0 0,3 1 0,-1 1 0,5-2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54:59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2398 447 24575,'-20'0'0,"-22"0"0,-8 0 0,-8 0 0,-16-1 0,-4 0 0,-6-3 0,-1-1 0,2-3 0,4-2 0,19-2 0,3-1 0,-38-10 0,12 1 0,13 4 0,3 4 0,0-1 0,0 3 0,-3-4 0,-2-5 0,1-3 0,1-1 0,5 2 0,4 1 0,8 2 0,4 3 0,9 2 0,2 6 0,5 3 0,3 4 0,3 2 0,-2 0 0,-5 0 0,-3-2 0,-4-1 0,0-3 0,-2-3 0,2 2 0,0-2 0,4 1 0,2 1 0,3 0 0,1-1 0,5 0 0,6 2 0,8 0 0,14 4 0,8 2-1696,12 0 0,-10 0 0,1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55:00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24575,'32'-22'0,"12"-1"0,17-3 0,7 3 0,2 6 0,-9 5 0,-16 6 0,-11 3 0,-24 3 0,-3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55:01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24575,'6'22'0,"8"5"0,5 6 0,3 1 0,-4-2 0,-2-3 0,-2-6 0,-1-1 0,-3-2 0,-2-1 0,1-3 0,-2 0 0,-1-5 0,0-4 0,-3-2 0,1-4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55:15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24575,'8'0'0,"2"0"0,5 0 0,3 0 0,3 0 0,7 0 0,3 0 0,1 0 0,-2 0 0,-7 0 0,-4 0 0,-2 0 0,-3 0 0,-2 0 0,-2 0 0,1 0 0,0 0 0,-1 0 0,1 0 0,-2 0 0,-5 0 0,-1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54:43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24575,'0'28'0,"0"22"0,0 29 0,0-1 0,0-8 0,0-24 0,0-11 0,0-10 0,0-7 0,0-6 0,0-2 0,0-5 0,0-2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54:44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24575,'9'0'0,"1"0"0,15 0 0,5 0 0,14 0 0,3 0 0,-12 0 0,-2 0 0,-15 0 0,-2 0 0,-5 0 0,-2 0 0,-2 0 0,1 0 0,-3 0 0,-2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54:4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24575,'0'12'0,"0"4"0,0 17 0,0 6 0,0 12 0,0 3 0,0-6 0,0 5 0,0-8 0,0 1 0,0-2 0,0-5 0,0-1 0,0-6 0,0-4 0,0-2 0,0-1 0,0 1 0,0-2 0,-2-2 0,-1-2 0,0-1 0,2-1 0,-1-3 0,0-2 0,0-8 0,0-1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55:18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24575,'45'0'0,"6"0"0,28 0 0,6 0 0,-10 0 0,-12 0 0,-27 0 0,-10 0 0,-1 0 0,-15 0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22:27:11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24575,'0'6'0,"0"14"0,0 42 0,0 22 0,0 5 0,0 2 0,0-21 0,0-2 0,0 7 0,1-2 0,2-2 0,2-2 0,1-11 0,0-7 0,-2-9 0,0-6 0,1-5 0,0-7 0,-1-6 0,-1-4 0,-1-3 0,0-1 0,0 1 0,-1 3 0,-1 2 0,3 2 0,-1 5 0,2 3 0,-1 0 0,0-2 0,1-6 0,-3-9 0,0-5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55:18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24575,'19'0'0,"9"0"0,13 0 0,7 0 0,5 0 0,-10 0 0,-11 0 0,-16 0 0,-11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55:21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24575,'0'16'0,"0"4"0,1 8 0,1 7 0,3-1 0,3 2 0,4-5 0,2-4 0,3-3 0,3-8 0,6-7 0,11-4 0,11-4 0,11-1 0,6 0 0,1 0 0,-7 0 0,-11-1 0,-13-4 0,-14-3 0,-8-3 0,-7-4 0,-3 1 0,-2-2 0,-1 0 0,0-1 0,0 0 0,0 2 0,0 2 0,-1 3 0,-1-1 0,-4-1 0,-3 0 0,1-1 0,-1 1 0,4 1 0,2 1 0,1 0 0,2 1 0,-1 2 0,1 5 0,0 10 0,0 13 0,2 23 0,1 11 0,2 1 0,1-2 0,-4-10 0,0 1 0,-2-2 0,0-1 0,0-1 0,0-3 0,-3-1 0,-8-2 0,-7-1 0,-6-1 0,-1 1 0,3-3 0,0-4 0,3-4 0,-1-5 0,-2-4 0,-2-4 0,-3-6 0,-2-2 0,-1-2 0,2-3 0,5-8 0,6-9 0,7-6 0,4 0 0,4 4 0,2 5 0,0 3 0,3 5 0,6 0 0,10-4 0,10-1 0,9-5 0,6 1 0,-1 4 0,-8 4 0,-6 5 0,-7 4 0,-6 1 0,-3 0 0,-1 0 0,-1 0 0,0 0 0,2 0 0,-2 0 0,-5 0 0,-1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55:2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55:2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24575,'0'20'0,"0"0"0,0 7 0,0 4 0,0 3 0,0 2 0,0-4 0,0-6 0,0-4 0,0-11 0,0-4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55:2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55:03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0 249 24575,'0'20'0,"0"2"0,0 3 0,0 1 0,5-1 0,5-5 0,6-5 0,4-7 0,2-5 0,4-5 0,6-9 0,6-10 0,2-11 0,5-10 0,-1-3 0,-1-2 0,-5 2 0,-8 3 0,-6 3 0,-7 7 0,-3 6 0,-6 7 0,-3 10 0,-3 11 0,-2 17 0,0 20 0,-3 36 0,-3 24 0,3-43 0,-2 3 0,0-1 0,0 1 0,0-6 0,0-1 0,-1-2 0,-1-1 0,-7 46 0,-3-4 0,-5-9 0,-1-9 0,-4-16 0,1-15 0,2-16 0,2-11 0,4-9 0,3-4 0,5-8 0,2-10 0,0-10 0,-3-12 0,-3-2 0,3-3 0,3 3 0,5 3 0,2 3 0,1 4 0,3 1 0,9-2 0,9 0 0,12 1 0,7 2 0,-1 3 0,0 4 0,-7 6 0,-6 5 0,-5 5 0,-5 3 0,-3 2 0,-6 0 0,-3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55:04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24575,'0'30'0,"0"4"0,0 3 0,0 0 0,0-3 0,0-6 0,0-6 0,0-10 0,0-5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55:05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24575,'11'0'0,"8"0"0,19 0 0,9 0 0,3 0 0,-6 0 0,-14 0 0,-6 0 0,-13 0 0,-4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9:55:06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24575,'21'0'0,"12"0"0,11 0 0,4 0 0,-8 0 0,-13 0 0,-7 0 0,-12 0 0,-4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22:28:30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22:27:12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24575,'22'0'0,"11"0"0,16 0 0,4 0 0,-9 0 0,-4 0 0,-4 0 0,4 0 0,-2 0 0,-1 0 0,-7 0 0,-6 0 0,-5 0 0,-8-2 0,-4-1 0,-5-3 0,0 2 0,-2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4T23:02:2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1578 24575,'22'0'0,"-4"0"0,15-6 0,-4-5 0,4-4 0,-1-2 0,-8 5 0,-3 1 0,-7 2 0,-4 1 0,-3 1 0,-2 1 0,0 1 0,-1-3 0,1-1 0,-1-1 0,3 2 0,1-1 0,-1 1 0,-1-2 0,-2-1 0,0 2 0,1 3 0,5 4 0,5 2 0,5 0 0,4 0 0,4-2 0,5-4 0,5-4 0,0-3 0,-5 3 0,-5 0 0,-4 1 0,0 0 0,0-2 0,-3 1 0,0 0 0,-4 2 0,-2-1 0,1-1 0,-1 0 0,0-4 0,3 0 0,-2 0 0,2-4 0,0 3 0,-2-1 0,1 0 0,-2 2 0,2-1 0,1 1 0,-3 3 0,0 0 0,-3 0 0,1 1 0,0-2 0,2 3 0,1 0 0,0-1 0,1 0 0,1-2 0,3 1 0,1 0 0,2-2 0,0 0 0,2-1 0,2 2 0,1-1 0,0 1 0,-3 3 0,-2-2 0,0 4 0,-2 2 0,-5 1 0,-3 1 0,-5 0 0,0 1 0,-1-1 0,3-1 0,0-1 0,2-1 0,-1 1 0,-3 1 0,0 1 0,-1-2 0,0 2 0,2-1 0,-1-2 0,0 3 0,-1-3 0,1 0 0,1 3 0,0 0 0,2 1 0,1-1 0,1-2 0,0-1 0,2 0 0,-3-1 0,1 1 0,0 0 0,0 2 0,2 0 0,1 1 0,4-3 0,-2 2 0,0-2 0,-4-3 0,-3 1 0,-1-2 0,2-1 0,2 0 0,2-2 0,1 0 0,-3 2 0,0 3 0,-5 0 0,-1 3 0,-1 0 0,1-1 0,-1 1 0,1 0 0,-1-1 0,2-1 0,3-1 0,2-3 0,0 3 0,-1 0 0,-2 3 0,-3-1 0,0 1 0,-1-1 0,0 0 0,1 2 0,-2-1 0,2 2 0,-1 0 0,2-2 0,1 1 0,2-3 0,3-1 0,-1 0 0,2 1 0,-3 2 0,2 2 0,1 0 0,-2 0 0,0-3 0,-3 1 0,-1 1 0,1 0 0,-1 1 0,3-3 0,0-1 0,3 0 0,0-2 0,-2 2 0,-1 1 0,-2-2 0,-2 0 0,0 0 0,0 1 0,1-1 0,3 2 0,-2-1 0,2-3 0,1 0 0,1 0 0,1 1 0,1 2 0,-3-1 0,-1-2 0,-1 0 0,-2-1 0,0 4 0,0-1 0,-1 3 0,-2-1 0,3 0 0,1 0 0,2-2 0,0 0 0,-1-2 0,-1 2 0,-1 2 0,0 1 0,-2 0 0,0-1 0,2-1 0,1 1 0,3-2 0,1-1 0,-3 0 0,1 1 0,-3 0 0,0 2 0,5-1 0,-1-1 0,5 0 0,-2 0 0,-1 1 0,-1 1 0,-5 1 0,0 2 0,-2-2 0,2 1 0,0-1 0,-1 0 0,2 2 0,-4-1 0,-2 3 0,-4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4T23:02:02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3585 24575,'47'0'0,"23"0"0,-21 0 0,3 0 0,13 0 0,3 0 0,4 1 0,4-2 0,17-6 0,3-6 0,-30 2 0,0-3 0,-1-2 0,30-11 0,-3-4 0,-7-4 0,-6-2 0,-20 5 0,-5-1 0,-2 1 0,-2-1 0,-4-1 0,0 1 0,-1 1 0,0 0 0,0 1 0,-1 0 0,-1 0 0,-1 0 0,1 0 0,-1 0 0,2-3 0,0 1 0,-2 0 0,1-1 0,-2 2 0,0-1 0,-3 0 0,-1-1 0,31-37 0,-31 31 0,0-3 0,1-5 0,0-1 0,0-1 0,0-1 0,-1 0 0,-1-1 0,-4 4 0,0 0 0,-1 1 0,1-1 0,5-6 0,0-1 0,2-2 0,1 1 0,0-2 0,0 1 0,-3 2 0,-1 1 0,-3 6 0,-1 0 0,0 0 0,0 1 0,-1 0 0,1 0 0,0 2 0,0 1 0,-3 0 0,0 1 0,22-35 0,-9 7 0,-7 12 0,-6 12 0,-4 9 0,-3 4 0,2-7 0,0-3 0,6-12 0,3-6 0,0 3 0,1 0 0,-5 13 0,-7 10 0,-7 5 0,-5 7 0,-5 3 0,-2 0 0,0 2 0,-2 1 0,-1-2 0,0 3 0,3 1 0,0-2 0,2 0 0,3 2 0,-3 0 0,0 3 0,-3-1 0,-2-4 0,0-6 0,0-1 0,0-1 0,0 12 0,0 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4T23:02:04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0 839 24575,'3'-16'0,"5"-4"0,6-2 0,7-8 0,5-7 0,4-4 0,5-7 0,4-4 0,5-4 0,2-4 0,2 4 0,1-1 0,1 2 0,-2 2 0,-5 6 0,-5 9 0,-6 11 0,-4 7 0,-10 2 0,-2 3 0,-5-1 0,-2 0 0,0 0 0,-3 1 0,-2 8 0,-2 8 0,-2 15 0,-3 19 0,-7 20 0,-1 13 0,-3-2 0,4 1 0,6-5 0,1 5 0,2 5 0,1-6 0,0-2 0,5-9 0,6 1 0,5-1 0,8 0 0,-1-2 0,-2-8 0,-3-11 0,-5-7 0,-2-6 0,-4-10 0,-2-3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4T23:02:3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946 0 24575,'-12'0'0,"1"0"0,-2 0 0,-2 3 0,-2 1 0,-2 3 0,-1 1 0,-1 1 0,0 1 0,-3 0 0,0 2 0,-1 0 0,1-1 0,0 0 0,0 0 0,1 0 0,4-3 0,4 0 0,4-1 0,0 2 0,0 0 0,-3 0 0,-1 2 0,0 0 0,-3-2 0,3 1 0,-2 0 0,1 0 0,0 1 0,2-2 0,2-1 0,0 1 0,0 0 0,-1 3 0,0 1 0,-1-1 0,-1-1 0,2-1 0,-1-2 0,1 1 0,1-1 0,0 1 0,3-1 0,-1 0 0,0-1 0,-4 1 0,0-1 0,1-1 0,-1-1 0,2-2 0,-2 2 0,0-1 0,-1 1 0,-1 0 0,4-1 0,-1 1 0,1-2 0,1-1 0,-1-1 0,0 0 0,4-1 0,6 0 0,9 0 0,8 0 0,11 0 0,4 0 0,0 0 0,-4-2 0,-5-2 0,-1-1 0,-1-3 0,-2 3 0,-3-2 0,-4 2 0,-1 0 0,2-3 0,0 2 0,1-1 0,3-4 0,-1 2 0,1-3 0,0 1 0,0-2 0,4-2 0,-1 1 0,-1 1 0,-2 1 0,-3 1 0,2-1 0,1 3 0,-2 1 0,0 1 0,-2 1 0,-2 0 0,1 0 0,0 2 0,-2-2 0,1-1 0,-6 0 0,-4 4 0,-11 5 0,-9 6 0,-3 1 0,-6 0 0,8-3 0,2-2 0,4 0 0,4-1 0,-2 1 0,-1 1 0,-2 1 0,-1 2 0,0 2 0,1-1 0,1 1 0,2-2 0,-1 1 0,2 1 0,0 1 0,1 0 0,2-2 0,1 2 0,-1-2 0,2 1 0,0 0 0,-2-2 0,4-1 0,5-4 0,9-4 0,7-2 0,6-4 0,2-1 0,-2-1 0,-2 0 0,-9 2 0,-15 2 0,-14 6 0,-14 8 0,-14 14 0,2 4 0,6-3 0,6-5 0,14-7 0,2-3 0,4-4 0,0-2 0,4-3 0,9 0 0,9-1 0,10-4 0,6-5 0,1-2 0,-6 0 0,-3 3 0,-7 6 0,0-2 0,1 1 0,-3-1 0,-1 0 0,-3-2 0,-1-3 0,-1 0 0,-1 0 0,-1 1 0,0 1 0,2-1 0,-1 4 0,1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4T23:02:50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10 24575,'-11'0'0,"2"0"0,-7 0 0,-5 0 0,4 0 0,-6 4 0,6 1 0,-1 4 0,-2 2 0,3 0 0,1 0 0,1-1 0,0 1 0,2 2 0,-4 2 0,1 0 0,-2 2 0,-3-2 0,2 4 0,-1-1 0,2 1 0,2 1 0,-1-2 0,1 1 0,0-2 0,0-1 0,3 0 0,3-2 0,1 0 0,3-2 0,2 0 0,1 2 0,3-1 0,0 1 0,0 2 0,-1 1 0,1 4 0,4 3 0,4 0 0,3 0 0,2 0 0,-2 0 0,-1-1 0,0-2 0,-1-3 0,1-4 0,1-1 0,2-1 0,-1-2 0,-1 0 0,-1 0 0,0 0 0,1-2 0,0 0 0,-2-3 0,2-1 0,0-2 0,3-1 0,2 2 0,1 0 0,4 0 0,2-2 0,5-1 0,1 0 0,0 0 0,-1 0 0,-4 0 0,0 0 0,0 0 0,1 0 0,-1 0 0,-1 0 0,-3 0 0,1 0 0,-1-5 0,2-4 0,2-4 0,1-4 0,-1 1 0,0-2 0,-3 0 0,-3 2 0,-2 0 0,-3 1 0,-1-1 0,-1-2 0,-1-1 0,0-2 0,-1-2 0,-2-2 0,-3 1 0,-2 0 0,-1 3 0,-1 0 0,0 2 0,0 2 0,0 2 0,0 4 0,0 3 0,0-1 0,0 0 0,0 0 0,0 0 0,0-2 0,-3 1 0,0 0 0,-3 1 0,0-1 0,-1-1 0,-1-3 0,0 0 0,0 2 0,0 2 0,2 3 0,-1 1 0,-1 2 0,2-1 0,-1 1 0,1-1 0,1-1 0,-1 1 0,1-1 0,-3-1 0,0-1 0,-1 0 0,0 2 0,-1 1 0,2 2 0,-2 0 0,-1-3 0,1-2 0,1-1 0,1-2 0,1 2 0,-2 0 0,1 2 0,0 1 0,4-1 0,-1 2 0,0-1 0,-2 0 0,-3 3 0,-1 0 0,-1 3 0,2-2 0,1-1 0,0 0 0,4 1 0,1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4T23:03:0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1567 24575,'17'0'0,"-5"0"0,6 0 0,-4 0 0,0 0 0,-1 0 0,-1 0 0,0 0 0,0 0 0,0 0 0,-2 0 0,-1-7 0,2 0 0,-2-1 0,-1-1 0,0 7 0,0-2 0,0-1 0,1 0 0,0 0 0,-2-2 0,2 3 0,-1-1 0,-1 0 0,1 0 0,0 1 0,0-1 0,2 1 0,0-3 0,1-2 0,-1 1 0,0 1 0,0 1 0,0-1 0,2-3 0,-1 0 0,3-2 0,4-2 0,3-2 0,1 1 0,-2 3 0,-2 3 0,-1 1 0,0 2 0,-1-2 0,-2 2 0,-2 3 0,-2-2 0,-1 0 0,2-1 0,0 0 0,0 1 0,0-2 0,-1 1 0,0-1 0,0 1 0,2-1 0,1-3 0,1 0 0,2 1 0,-1 1 0,-1 2 0,1-1 0,-1 0 0,4 0 0,2 1 0,-2 1 0,3 1 0,-3 1 0,-2 1 0,1-1 0,0 0 0,4-3 0,1-3 0,-3 1 0,-3 0 0,-4 1 0,2 2 0,0-2 0,1 0 0,-1 0 0,-4 0 0,1 1 0,0 3 0,1-2 0,2 1 0,-3-1 0,1 0 0,0-1 0,0-1 0,0 0 0,1-1 0,2 0 0,0-2 0,2 1 0,-1-3 0,0 1 0,0-2 0,-3 0 0,3-1 0,-1-1 0,2-2 0,2 1 0,-4 0 0,2 2 0,-4 3 0,-1 1 0,2 1 0,-3 1 0,2 0 0,-1 1 0,-3 1 0,1 0 0,-1 1 0,-1-3 0,2 3 0,-1 1 0,-3-1 0,-1 0 0,0 0 0,-2-3 0,3 3 0,0 0 0,0 0 0,0 1 0,-1-1 0,3 0 0,0-2 0,2 1 0,1-2 0,0-1 0,2 1 0,1-1 0,3 1 0,0 0 0,1-1 0,-4 1 0,0 2 0,-1 0 0,1-2 0,0 2 0,0 0 0,1 0 0,1-1 0,0 1 0,1 2 0,-6 0 0,-1 1 0,-2 1 0,-1-1 0,2 3 0,1-1 0,-2-2 0,2 0 0,-1-2 0,-1-1 0,0 3 0,-3-2 0,3 2 0,1-3 0,1-1 0,2 1 0,1 0 0,2 0 0,1 0 0,2 0 0,0-2 0,0 2 0,-1-1 0,-1 1 0,-3 0 0,0 0 0,-1 3 0,-1-3 0,2 2 0,-1-2 0,4-2 0,0 1 0,-4-3 0,1 3 0,-3 1 0,1 0 0,1 1 0,0-1 0,2 0 0,0 1 0,-2 1 0,-3-1 0,2 0 0,-1-1 0,2 0 0,-1 0 0,1 0 0,1 0 0,0 1 0,1-1 0,-1-1 0,1 1 0,1-2 0,2 2 0,0-1 0,1-1 0,3 1 0,0-2 0,-2 3 0,1 1 0,-2-1 0,0 3 0,-2-2 0,1 3 0,0-1 0,-2-2 0,0 1 0,-3 1 0,-2 1 0,1-1 0,-1 1 0,0-2 0,2-1 0,2 0 0,2-1 0,0 0 0,2 0 0,-3 3 0,1-1 0,-1 1 0,-3 0 0,-1-1 0,-1 1 0,3-1 0,1 1 0,0 0 0,2 0 0,-2 0 0,1 0 0,1 0 0,-3 0 0,0 0 0,0-2 0,-1 2 0,2-3 0,-2 1 0,-1-1 0,-1 0 0,0 1 0,-1-3 0,-3 3 0,-2-1 0,-1-1 0,2 1 0,1-2 0,3 2 0,1-1 0,1-1 0,-1 0 0,0 0 0,-3 2 0,-1 1 0,-1 0 0,-2 2 0,-1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4T23:01:57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2964 24575,'0'-33'0,"0"-20"0,0-1 0,0-7 0,0-5 0,0-1 0,0 3 0,0 4 0,0-35 0,0 57 0,0 10 0,0 5 0,0-1 0,1 3 0,2-7 0,5-5 0,2-7 0,2-2 0,0 0 0,-1 5 0,-3 3 0,1 2 0,0 4 0,-2 3 0,2 4 0,-4 4 0,0 0 0,0 2 0,-2 0 0,1 0 0,0-2 0,2 0 0,0-1 0,-3-3 0,2 2 0,-2-5 0,2-2 0,3 0 0,-2-6 0,3 0 0,0-2 0,1-3 0,0 4 0,-1 4 0,-2-3 0,-1 3 0,2 3 0,-2 3 0,-1 5 0,0 2 0,-1 0 0,-1 0 0,2-2 0,1-5 0,4-7 0,3-7 0,5-8 0,1-3 0,-1-4 0,0 1 0,-3 3 0,-2 7 0,-3 9 0,-1 4 0,-3 4 0,-2 0 0,2-1 0,-1 4 0,1 0 0,0 0 0,3-3 0,-2-5 0,2 0 0,-3 4 0,-2 4 0,-2 0 0,-2 0 0,1-1 0,-1 4 0,0 4 0,0 2 0,0-3 0,0 1 0,0-3 0,0-3 0,0-2 0,0-5 0,0-1 0,0-1 0,0 1 0,0 6 0,0 3 0,0 2 0,0 1 0,0 0 0,0 0 0,2 1 0,4 2 0,0-4 0,2 0 0,-2-1 0,1-1 0,-1 2 0,-1-2 0,3 5 0,-1 4 0,-1 5 0,-2 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4T23:01:59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1 742 24575,'8'-16'0,"3"-3"0,15-3 0,6-8 0,12-2 0,5-2 0,-4 4 0,-1 6 0,-4 1 0,-1 0 0,-4 1 0,-2-1 0,-5 1 0,-2-3 0,3-10 0,10-12 0,7-13 0,7-7 0,-3 4 0,-9 10 0,-9 18 0,-11 12 0,-6 12 0,-7 9 0,-5 9 0,-3 16 0,0 14 0,0 12 0,0 14 0,0 8 0,0 18 0,0 10 0,-1-47 0,2 0 0,1-1 0,2 0 0,8 35 0,4-8 0,3-16 0,-8-11 0,-3-11 0,-2-10 0,-3-11 0,0-7 0,0-4 0,0 1 0,0 5 0,2 2 0,-1 3 0,1-4 0,0-3 0,-2-8 0,-1-1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4T23:03:10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2969 0 24575,'-17'0'0,"-3"0"0,-6 1 0,-7 5 0,-9 9 0,-4 6 0,2 0 0,6-4 0,5-9 0,3 1 0,-3-3 0,-4 1 0,2-1 0,-2 1 0,4 0 0,4-1 0,3 2 0,6 1 0,1 5 0,5-1 0,2 1 0,7-2 0,7-4 0,6-5 0,4-3 0,1-3 0,-1 0 0,-2 0 0,-1-1 0,1-1 0,-1 3 0,-6 2 0,-5 5 0,-7 3 0,-6 0 0,-3 1 0,-1 1 0,-2 0 0,0-1 0,1 0 0,2-1 0,0 0 0,2 0 0,0 1 0,-1 0 0,1 2 0,-2 1 0,-2-1 0,2 0 0,0 0 0,1 0 0,1-1 0,-2 1 0,0-1 0,0 0 0,-2 2 0,-2 0 0,-2 0 0,0-2 0,-5-1 0,-4 0 0,-5 1 0,-5 2 0,-3 2 0,0 0 0,0 0 0,4-1 0,5-1 0,4-1 0,7 0 0,3-3 0,4 1 0,4-2 0,0 2 0,0-1 0,0 0 0,1 0 0,0-2 0,1 2 0,-1 1 0,-5 3 0,1 3 0,-3 1 0,0 2 0,-3 2 0,-5 2 0,0 1 0,0-2 0,4 0 0,1 0 0,0 3 0,-1 0 0,1-3 0,0-2 0,3-4 0,1-2 0,3-2 0,1-4 0,-2 0 0,-1 0 0,-7 2 0,-10 3 0,-9 5 0,-14 5 0,-6 5 0,7 2 0,5 0 0,15-5 0,8-2 0,2 0 0,4-1 0,0 1 0,-1-1 0,2-1 0,2-2 0,0 3 0,1-2 0,1 0 0,1-1 0,3-4 0,-1-1 0,1-2 0,-3 0 0,-7 2 0,-1-1 0,-8 0 0,-3-2 0,-1 0 0,2-3 0,15-1 0,7-2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4T23:03:13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779 111 24575,'-9'0'0,"-4"0"0,-17 0 0,-16 0 0,-21 0 0,-15 0 0,2 3 0,3 4 0,14 7 0,5 3 0,8-2 0,12-3 0,1-2 0,11-4 0,1 2 0,4-1 0,7 1 0,0 4 0,6 3 0,0 5 0,1 3 0,4 1 0,0 1 0,3-1 0,0 0 0,0 4 0,0 0 0,0 1 0,0-1 0,0-4 0,0 0 0,0-3 0,0 0 0,1-1 0,5-1 0,4 2 0,3 0 0,3 0 0,-1 2 0,-2-1 0,1-4 0,2-3 0,0-2 0,4-1 0,0-3 0,3-1 0,6 2 0,9-2 0,10 2 0,9-3 0,1-3 0,-3-1 0,-3-3 0,-8 0 0,-3 0 0,-6 0 0,0 0 0,-2-3 0,0-6 0,4-8 0,1-6 0,4-4 0,0 0 0,1-1 0,-2 1 0,-1 1 0,-4-1 0,-4 3 0,-7 3 0,-6-1 0,-4 1 0,-5-6 0,0-5 0,-4-2 0,1-3 0,-1 0 0,-3 3 0,-1 1 0,-2 5 0,0 4 0,0 3 0,0 2 0,0 3 0,-2 2 0,-3 0 0,-1 4 0,-1 1 0,0 4 0,-1 1 0,-5-1 0,-1-2 0,-4-3 0,3-2 0,0 0 0,2 3 0,3 0 0,-1 2 0,2 2 0,-3-1 0,0 2 0,-2 0 0,-3-1 0,1 2 0,-4-1 0,-1-1 0,0 1 0,-4 0 0,-1-1 0,-2-1 0,-1-2 0,3 0 0,5 2 0,11 4 0,4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22:27:14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690 1 24575,'-19'0'0,"-11"0"0,-17 0 0,-18 0 0,0 0 0,2 4 0,13 9 0,15 13 0,9 16 0,14 13 0,9 13 0,2 8 0,1 1 0,1-1 0,6-8 0,8-11 0,9-14 0,9-10 0,5-9 0,5-1 0,3 3 0,1 3 0,-2 5 0,-3 4 0,-1 2 0,-4 1 0,-2-2 0,-4-1 0,-6-1 0,-4-5 0,-8-2 0,-6-1 0,-5-1 0,-5 3 0,-12 5 0,-12 4 0,-17-2 0,-13-3 0,0-5 0,0-4 0,6-5 0,3-3 0,3-6 0,2-6 0,2-3 0,2-3 0,-2 0 0,2 0 0,-1-3 0,4-1 0,4-2 0,7-1 0,5 2 0,6-1 0,6 1 0,0 0 0,1-1 0,-2-1 0,-1-2 0,3 4 0,3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2:21:0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4854 1506 24575,'-10'-33'0,"-27"-51"0,10 25 0,-4-3 0,-9-14 0,-3-1 0,4 10 0,1 3 0,7 16 0,0 2 0,-4 0 0,0 2 0,-26-25 0,-6-3 0,5 12 0,13 15 0,-2 1 0,0 5 0,4 3 0,1 8 0,5 4 0,-2 3 0,1 1 0,-4-4 0,-2 2 0,-3-2 0,-4 2 0,-3 1 0,-1-1 0,-5 2 0,-2-3 0,-1 0 0,1 3 0,8 1 0,6 4 0,6 3 0,4 3 0,0 2 0,-1 1 0,-3-3 0,-5 2 0,-2-1 0,-2 1 0,4 3 0,0-1 0,0 0 0,6 1 0,2 2 0,2 0 0,3 2 0,-4 0 0,0 0 0,3 0 0,2 0 0,0 0 0,-1 0 0,0 0 0,-1 0 0,0 0 0,1 0 0,-2 0 0,2 0 0,2 0 0,0 0 0,-1 0 0,2 0 0,3 0 0,0 0 0,2 0 0,-4 4 0,0 0 0,1-1 0,-4 2 0,2-3 0,-3 3 0,1 2 0,-1 2 0,0 0 0,2 3 0,-1 1 0,0 3 0,-1 1 0,0 0 0,5-3 0,6-2 0,3-2 0,2-1 0,1 0 0,-1 0 0,0 4 0,-2-1 0,0 3 0,-2 1 0,-3 1 0,0 2 0,1 1 0,-2 2 0,0 2 0,1 1 0,1-2 0,3-2 0,1-1 0,-4 0 0,-1 1 0,1 0 0,0-2 0,4 2 0,0-1 0,-1-2 0,2 0 0,2-3 0,2-1 0,5-1 0,1 0 0,-2 2 0,0 3 0,-3 2 0,0 1 0,-1 3 0,-2 0 0,2-2 0,-1-1 0,2 0 0,0 0 0,0 3 0,2 0 0,-2 0 0,1 0 0,1 0 0,-2 0 0,2-3 0,1-2 0,2-3 0,5-4 0,-1 3 0,2-1 0,0-1 0,-2 3 0,0 2 0,-2 0 0,0 3 0,3-3 0,0-2 0,2 0 0,-1-2 0,1 0 0,0-1 0,-3 1 0,-3 3 0,-3-2 0,4-2 0,2-2 0,0-3 0,2 0 0,1-2 0,3 1 0,3 1 0,0 2 0,0 3 0,0 1 0,0-1 0,0-1 0,0-2 0,0 1 0,0-4 0,0-5 0,0-3 0,0-1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2:21:02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264 709 24575,'-4'-56'0,"-11"-14"0,-9-16 0,-8-1 0,-2 12 0,8 18 0,7 15 0,7 10 0,5 9 0,0 2 0,-2 1 0,-2-1 0,-2 0 0,2-3 0,-1 1 0,2 2 0,0 5 0,5 7 0,2 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2:21:04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0 456 24575,'22'0'0,"1"-3"0,-3-2 0,1-4 0,-1-2 0,1 1 0,3-2 0,0 0 0,1 0 0,-1-3 0,0 0 0,0 0 0,0-2 0,1 1 0,-1 1 0,-3 0 0,-1 2 0,-3 2 0,0-3 0,0 2 0,-2-1 0,0 0 0,-2 3 0,-1-2 0,2 3 0,-1 1 0,0 0 0,-1 1 0,-2 0 0,0-2 0,-2 2 0,2-1 0,2-2 0,2 1 0,0 0 0,-2 0 0,-1 2 0,-2-1 0,-1 0 0,0 1 0,-2-2 0,1 4 0,-2-1 0,-1 1 0,1 0 0,-2-3 0,-1 5 0,-1-2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2:21:08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0 257 24575,'10'0'0,"1"0"0,-1 0 0,0 0 0,-1 0 0,1 0 0,-1 0 0,0 0 0,1 0 0,-1 0 0,1 0 0,-1 0 0,0 0 0,0 0 0,-1 0 0,3 0 0,0 0 0,1 0 0,2-2 0,2-1 0,0 0 0,-1-1 0,-5 2 0,-1-1 0,1-2 0,1 1 0,2-2 0,0 0 0,-1 0 0,2 0 0,2 0 0,0 0 0,0 2 0,-3 0 0,-4-1 0,-1-1 0,1 0 0,0-2 0,1 0 0,1-1 0,1 1 0,-1 0 0,2 1 0,-2-1 0,0 2 0,1 0 0,-1 1 0,1 2 0,-2 0 0,-1 1 0,1-1 0,-1 1 0,-1 0 0,1-1 0,-1 0 0,3 0 0,-2-2 0,3 1 0,-1 0 0,-3-1 0,0 2 0,-1-1 0,1 2 0,1 0 0,0 0 0,0-1 0,1 1 0,-2-1 0,-1-4 0,-5 0 0,-1-3 0,-1 5 0,0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2:21:2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1024 1 24575,'-16'0'0,"-1"1"0,-7 7 0,-7 8 0,-6 13 0,-8 13 0,-2 6 0,-1 6 0,-3 3 0,6-3 0,4 2 0,1-1 0,4-2 0,3 2 0,0 0 0,4-1 0,0 1 0,0 0 0,-1 2 0,0 4 0,-1 6 0,-4 6 0,-2 5 0,-1 5 0,2-6 0,6-5 0,3-8 0,4-4 0,2 0 0,4-2 0,4-2 0,2-5 0,5-4 0,1-5 0,2-3 0,3-1 0,0 0 0,0 3 0,0 1 0,1 5 0,2 0 0,5 0 0,4-6 0,1-10 0,-1-3 0,-1-5 0,1-2 0,0-1 0,2-2 0,2 1 0,2 2 0,3 0 0,3 4 0,-1-2 0,-1 1 0,-1 0 0,0 1 0,1-1 0,2-3 0,0 0 0,4 1 0,3 1 0,2 2 0,-1 1 0,-3-3 0,-3-4 0,-3-3 0,-2-3 0,-4-2 0,-2-3 0,0 0 0,0-1 0,2-1 0,4 2 0,0-1 0,3 0 0,0 1 0,-1-1 0,-4 0 0,-3-1 0,-4-3 0,-7-1 0,-4-1 0,-7 1 0,-2-1 0,-8 2 0,-3 3 0,-2-1 0,-8 4 0,-2 2 0,-7 1 0,-3 3 0,-1-1 0,4 0 0,2-2 0,-1-1 0,-1 2 0,0-2 0,5-2 0,9 0 0,8-3 0,8-1 0,3-3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2:21:24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140 427 24575,'0'-30'0,"-1"-6"0,-1-4 0,-5-2 0,0 10 0,-2 6 0,-4 2 0,2 2 0,-7-2 0,3-1 0,5 3 0,-1 0 0,5 2 0,-2 0 0,0 2 0,1 4 0,3 8 0,2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22:27:28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5158 28 24575,'-14'0'0,"-23"0"0,-36 0 0,22 0 0,-6 0 0,-20 0 0,-8 0 0,7 0 0,-6 0 0,-2 0 0,-10 0 0,-2 0 0,-2 0-326,22 0 0,-2 0 1,0 0-1,2 0 326,-20 0 0,1 0 0,4 0 0,13 0 0,3 0 0,2 0-53,4 0 0,2-1 1,2 2 52,-26 1 0,2 3 0,6 2 0,2 3 0,8 1 0,3 3 0,5 2 0,4 0 0,4 0 0,2 0 645,3-1 1,2 0-646,3 0 0,0 0 85,1-1 0,0 1-85,-39 14 0,11-1 0,5 4 0,7 6 0,-4 10 0,-2 11 0,32-24 0,-1 2 0,-3 4 0,0 2 0,1 0 0,0 2 0,-3 2 0,1 0 0,-2 0 0,1 1 0,-1 0 0,0 1 0,0-1 0,0 0 0,4-1 0,0 0 0,4-2 0,0 1 0,1-2 0,1 1 0,3-1 0,0 0 0,-24 37 0,12-13 0,18-19 0,11-18 0,-1 2 0,-24 28 0,-17 16 0,24-33 0,1 0 0,-23 34 0,22-30 0,10-7 0,4-8 0,4-6 0,1 2 0,-1-3 0,-1-3 0,0-2 0,0-2 0,3 0 0,3 3 0,-1 0 0,-1 4 0,3 3 0,-1 2 0,2 2 0,2 0 0,1 0 0,0 0 0,1 1 0,-2 3 0,-1 1 0,1 4 0,-1 9 0,0 5 0,0 12 0,0 4 0,3 6 0,1 11 0,3-36 0,0 2 0,0 7 0,0 2 0,0 2 0,0 0 0,0-3 0,0-3 0,0 32 0,0-30 0,0-25 0,-1 2 0,-4 39 0,-2-22 0,-1 6 0,-3 14 0,-1 3 0,-1 8 0,0-2 0,1-8 0,2-3 0,2-8 0,1-3 0,3-10 0,1-4 0,-1 27 0,3-16 0,1-10 0,0-8 0,0-5 0,0 2 0,0 2 0,0 3 0,0 7 0,0 3 0,0 3 0,0 3 0,0 2 0,1 3 0,5 3 0,4 3 0,5 2 0,3 1 0,-2 6 0,-1 4 0,-4 7 0,-3 8 0,-4-1 0,-4-5 0,0-12 0,0-14 0,1-11 0,1-13 0,0-13 0,1 10 0,33 50 0,-13-23 0,3-13 0,3 0 0,14 9 0,-7-8 0,1 2 0,-12-16 0,-4-6 0,-2-3 0,-2 0 0,-1-2 0,0 2 0,0 0 0,1 3 0,0 3 0,2-1 0,-3-4 0,0-6 0,-1-4 0,0-4 0,1-2 0,1-3 0,2-3 0,4 0 0,8 3 0,12 2 0,7 3 0,3 1 0,-4-2 0,-8 0 0,-7-4 0,-4-5 0,-4-3 0,0-4 0,3-2 0,5 0 0,3 0 0,3 0 0,3 0 0,-1 0 0,0 0 0,-2 0 0,-4 0 0,-1 0 0,-3 0 0,-3 0 0,-1-2 0,-1-3 0,0-5 0,2-3 0,4-3 0,7-3 0,4-2 0,3-3 0,0-3 0,-2 1 0,-5-3 0,-8-6 0,-8-18 0,-3 2 0,2 10 0,12 17 0,9 21 0,6-4 0,19-16 0,2-6 0,-3-4 0,-6 4 0,-16 9 0,3-1 0,4-1 0,-1 0 0,-5 2 0,-3 3 0,0 2 0,-3 0 0,-1 2 0,-4-3 0,-2-3 0,3-8 0,5-29 0,-15 13 0,3-2 0,7-3 0,4 0 0,3 1 0,3 4 0,1 9 0,2 4 0,2 5 0,1 1 0,-2-4 0,-2-1 0,-1 0 0,-2 0 0,-1 0 0,-1-1 0,32-30 0,0-5 0,-35 28 0,0-3 0,3-3 0,1-2 0,1-1 0,1 0 0,-2 2 0,-1 2 0,-5 6 0,-2 2 0,22-16 0,-15 13 0,-3 4 0,-3-2 0,4-3 0,-3-2 0,-2 0 0,-4-1 0,0-28 0,-4-2 0,8-3 0,16-7 0,13 17 0,-23 19 0,1-3 0,-2 1 0,0 1 0,-7 7 0,-3 1 0,24-28 0,-18 20 0,-3 0 0,3-6 0,1 1 0,0-4 0,3-2 0,-2-1 0,1 1 0,-5 3 0,-7 7 0,-4 8 0,-3 3 0,0 2 0,-1-1 0,-1-4 0,-1-1 0,1-1 0,0 1 0,2 2 0,0 2 0,-1 5 0,-3 1 0,-2 4 0,-3-1 0,-1-3 0,2-4 0,1-7 0,3-2 0,-1 0 0,-4 8 0,-4 9 0,-5 5 0,-3-1 0,-1-15 0,0-45 0,0 31 0,0-2 0,0-2 0,0 0 0,0-44 0,0 34 0,0 12 0,0 6 0,-2 3 0,0 0 0,-3 0 0,-3 0 0,-1 3 0,0-2 0,-3 0 0,0 2 0,-1 0 0,-3 2 0,-3-6 0,-3-9 0,-4-8 0,0-4 0,4 7 0,3 11 0,6 12 0,4 7 0,5 2 0,2 0 0,2-2 0,0 3 0,-2-2 0,-1-1 0,1-3 0,-3-5 0,1-2 0,1-26 0,0-2 0,0 19 0,-4-5 0,-4-13 0,-5-4 0,-8-12 0,-5-6 0,3 9 0,-1-6 0,-1 2 0,1 4 0,1 1 0,0 2 0,3 8 0,1 3 0,2 3 0,-2-8 0,3 10 0,4 5 0,5 16 0,5 12 0,0 3 0,0 5 0,-2-1 0,-1 1 0,0 2 0,-1 0 0,0 1 0,1-1 0,1-2 0,2 0 0,2-3 0,1-3 0,2-2 0,0 1 0,0 6 0,0 5 0,0 4 0,0 6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22:27:38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98 226 24575,'0'35'0,"0"14"0,0 11 0,0 20 0,0 7 0,0-17 0,0 3 0,0 1 0,0 3 0,0 2 0,0-1-232,0-2 0,0 0 0,0 0 232,0-4 0,0 0 0,0-2 0,0 21 0,0-4 86,0-16 0,0-6-86,0 23 0,0-11 0,0-11 0,0-9 0,0-5 524,2-8-524,1-8 0,-1-9 0,0-12 0,-2-15 0,-2-16 0,-3-18 0,-8-34 0,-5-30 0,8 35 0,0-2 0,-1-9 0,1-3 0,2-3 0,2-1 0,1-9 0,1-1 0,1-2 0,2 0 0,0 2 0,2 1 0,-1 7 0,0 3 0,0 12 0,0 3 0,0 11 0,0 2 0,0-30 0,0 18 0,0 10 0,0 4 0,0 5 0,4 5 0,6 6 0,5 4 0,9 0 0,6 2 0,5 0 0,5 3 0,4 4 0,1 4 0,2 3 0,1 3 0,-3 4 0,-1-1 0,0 2 0,0 3 0,2 1 0,-2 2 0,4 0 0,1 0 0,1 0 0,2 0 0,-8 0 0,-4 0 0,-8 0 0,-6 0 0,-3 0 0,1 2 0,4 4 0,7 4 0,2 4 0,8 5 0,7 3 0,6 8 0,7 5 0,-4 4 0,1 2 0,-7-1 0,-5 0 0,-5 2 0,-6-1 0,-2-1 0,-5 1 0,-3-2 0,-4 2 0,-4 3 0,-3 4 0,-1 8 0,-4 0 0,0 4 0,-3-4 0,-1-3 0,-3-1 0,-3-4 0,-1 1 0,-2-3 0,0-2 0,0 0 0,0 0 0,0 1 0,0 0 0,0-3 0,0-4 0,0-3 0,0-6 0,0-1 0,-4-1 0,-3-1 0,-3 3 0,-5 4 0,1 4 0,-1 4 0,-1 2 0,0 1 0,2-1 0,-2-5 0,2-6 0,1-6 0,-1-5 0,-2-6 0,-1-3 0,-5-4 0,-1-2 0,1-1 0,3-2 0,2 1 0,3 0 0,-1 3 0,1 1 0,-1-1 0,-1 0 0,-4-1 0,-5-1 0,-4 2 0,-1 3 0,1 2 0,4 2 0,5-1 0,0-2 0,3-1 0,-2-3 0,0 1 0,2-2 0,0 1 0,3 2 0,0-2 0,0 0 0,-1-2 0,-1 0 0,-2-1 0,-1 0 0,-2 1 0,-2-3 0,2 2 0,2-1 0,7 1 0,0 1 0,-2-1 0,-2 1 0,-7-2 0,-7-1 0,-8-2 0,-7 0 0,1 0 0,5 2 0,7 0 0,8 1 0,6-1 0,4-2 0,0 0 0,2 0 0,-2 0 0,0 0 0,2 0 0,-2 0 0,3 0 0,-3 0 0,0 0 0,0 0 0,-2 0 0,-1 0 0,-2 0 0,0 0 0,-1 0 0,1 0 0,-3 0 0,0-2 0,2 0 0,0-3 0,6 1 0,0 1 0,0 1 0,3 0 0,-2-1 0,1 1 0,2 0 0,2 1 0,-1-1 0,1-1 0,-1 1 0,-1-2 0,1 1 0,4 1 0,2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166D-B2E3-6B9A-E6E4-D09623DDA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4A579-7FE9-970A-076B-E5FB293E0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9EE94-118E-8BDF-3FD8-096B9B06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55FD-06E2-A34B-885F-CAFF72E9D8B9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2639A-501B-098B-6E98-49C23E96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90831-B8B7-6FF4-E00E-27B4DE09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3DFE-BB5C-EA45-AB99-08B41BA4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2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32F3-9635-900C-F9AC-12E60876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D6B5E-17A7-738F-D2B0-10AD20343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AE69C-85C1-3CC9-79E4-515081F5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55FD-06E2-A34B-885F-CAFF72E9D8B9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82661-C1FE-F862-48C1-2E158178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82FE-A5DF-B7A3-1274-1B35CB4F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3DFE-BB5C-EA45-AB99-08B41BA4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0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E5241-DB22-E32D-1688-60D4BA962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B8D3B-35FF-CF53-B253-8C4900796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D1F1F-DB01-882F-3628-AC78B058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55FD-06E2-A34B-885F-CAFF72E9D8B9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1D665-227C-4809-6AF2-1C2C5356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A9FC8-D148-BD28-20A4-21C9EACF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3DFE-BB5C-EA45-AB99-08B41BA4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2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DFFF-D66C-3DE4-C782-D9B00775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18180-9CF8-DA40-F03A-58FB7E979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15020-731B-7D4C-0557-1F296E0B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55FD-06E2-A34B-885F-CAFF72E9D8B9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5F961-D710-7C21-A6A7-F2E5BCCE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E64FB-A538-E746-E97E-DA66466A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3DFE-BB5C-EA45-AB99-08B41BA4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2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0A25-89AD-8601-196F-21775F73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C3B45-C16B-32E4-674D-F3D75E0C3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880D8-389F-D6AE-2ECF-F5899E9C0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55FD-06E2-A34B-885F-CAFF72E9D8B9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112-DD2B-337C-E249-ECF93422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CA9E5-D38D-FC8A-808A-4D14317C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3DFE-BB5C-EA45-AB99-08B41BA4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7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096E-0C64-A5F8-AF9C-87ED1D5F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17F01-7B83-DF1C-E1B9-CE395F9B8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AFA91-156F-32DA-AEC0-D6A852698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E3B5-EC9B-421C-2FEA-D45E06DF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55FD-06E2-A34B-885F-CAFF72E9D8B9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24344-B689-0D0D-7FEF-6BDA49B5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12EFB-6878-3389-76A4-BAD887E6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3DFE-BB5C-EA45-AB99-08B41BA4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0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F181-D272-4F48-7B99-5F88E762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49C91-78F9-21A3-FA58-86B40CEBC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B7E45-C7C5-BF16-86F5-5B7425115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C5C69-8F9F-1C54-5929-0BBD9BDC9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44991-8AA0-E380-B1EC-82EA7AA93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F65F1-2C31-7FA5-4A37-4FBC9DA5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55FD-06E2-A34B-885F-CAFF72E9D8B9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A6F37-8155-1822-E66E-0EDA7B11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0C2AE-0950-F574-5D4C-B5F912A6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3DFE-BB5C-EA45-AB99-08B41BA4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7424-E723-CF13-5170-165AE69D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F2208-A9BC-B08D-DD6A-DF03D486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55FD-06E2-A34B-885F-CAFF72E9D8B9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28953-9496-28AF-A9A0-2C677C2F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77108-4C14-6CAF-C9D9-C8B048CD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3DFE-BB5C-EA45-AB99-08B41BA4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9612D-1795-BB9B-BAC9-4FD65F60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55FD-06E2-A34B-885F-CAFF72E9D8B9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57A3B-2137-EAB2-2F91-4EBD01E1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AC019-D28B-0558-5679-D642FF03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3DFE-BB5C-EA45-AB99-08B41BA4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8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041F-4E81-459F-E1BB-00DCD95F5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18ADB-55FD-10C8-4C07-E6EACD583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4FC36-4736-54C0-CF5D-34A0FCDDD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7C3B9-1222-AD52-7AEE-EC9C2BE7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55FD-06E2-A34B-885F-CAFF72E9D8B9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70F3C-92F4-A2CA-BFEE-A36D04B8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5668E-58EC-C913-F7FB-C66E9F2E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3DFE-BB5C-EA45-AB99-08B41BA4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3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75AA-827D-B3DD-212F-DCE8A88A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074B1-DB57-8E49-7188-28AFD0300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98A25-0280-ACB8-2596-E4D99C1E7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8E729-B760-29B5-61A3-C4C84645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55FD-06E2-A34B-885F-CAFF72E9D8B9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4DAB3-0650-DFD0-BF86-8ACE0C60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BEB1F-AEDE-0235-B0EA-C5F279F5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3DFE-BB5C-EA45-AB99-08B41BA4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0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FCE5B-E4B7-A52F-53BA-1DF8FA9B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A9F5B-FA30-8DA1-DF32-C1B4AF414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AEC0-19A3-3DB6-CE10-29C030F49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8955FD-06E2-A34B-885F-CAFF72E9D8B9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B682C-29DE-A6AC-A9ED-35251B59D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3B2EC-E2B7-0A8C-DE9D-BB2DC3D10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E43DFE-BB5C-EA45-AB99-08B41BA4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7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customXml" Target="../ink/ink64.xml"/><Relationship Id="rId18" Type="http://schemas.openxmlformats.org/officeDocument/2006/relationships/image" Target="../media/image88.png"/><Relationship Id="rId3" Type="http://schemas.openxmlformats.org/officeDocument/2006/relationships/image" Target="../media/image80.png"/><Relationship Id="rId21" Type="http://schemas.openxmlformats.org/officeDocument/2006/relationships/customXml" Target="../ink/ink68.xml"/><Relationship Id="rId7" Type="http://schemas.openxmlformats.org/officeDocument/2006/relationships/customXml" Target="../ink/ink61.xml"/><Relationship Id="rId12" Type="http://schemas.openxmlformats.org/officeDocument/2006/relationships/image" Target="../media/image85.png"/><Relationship Id="rId17" Type="http://schemas.openxmlformats.org/officeDocument/2006/relationships/customXml" Target="../ink/ink66.xml"/><Relationship Id="rId25" Type="http://schemas.openxmlformats.org/officeDocument/2006/relationships/image" Target="../media/image92.png"/><Relationship Id="rId2" Type="http://schemas.openxmlformats.org/officeDocument/2006/relationships/image" Target="../media/image79.png"/><Relationship Id="rId16" Type="http://schemas.openxmlformats.org/officeDocument/2006/relationships/image" Target="../media/image87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customXml" Target="../ink/ink63.xml"/><Relationship Id="rId24" Type="http://schemas.openxmlformats.org/officeDocument/2006/relationships/image" Target="../media/image91.png"/><Relationship Id="rId5" Type="http://schemas.openxmlformats.org/officeDocument/2006/relationships/customXml" Target="../ink/ink60.xml"/><Relationship Id="rId15" Type="http://schemas.openxmlformats.org/officeDocument/2006/relationships/customXml" Target="../ink/ink65.xml"/><Relationship Id="rId23" Type="http://schemas.openxmlformats.org/officeDocument/2006/relationships/customXml" Target="../ink/ink69.xml"/><Relationship Id="rId10" Type="http://schemas.openxmlformats.org/officeDocument/2006/relationships/image" Target="../media/image84.png"/><Relationship Id="rId19" Type="http://schemas.openxmlformats.org/officeDocument/2006/relationships/customXml" Target="../ink/ink67.xml"/><Relationship Id="rId4" Type="http://schemas.openxmlformats.org/officeDocument/2006/relationships/image" Target="../media/image81.png"/><Relationship Id="rId9" Type="http://schemas.openxmlformats.org/officeDocument/2006/relationships/customXml" Target="../ink/ink62.xml"/><Relationship Id="rId14" Type="http://schemas.openxmlformats.org/officeDocument/2006/relationships/image" Target="../media/image86.png"/><Relationship Id="rId22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2.xml"/><Relationship Id="rId13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6.png"/><Relationship Id="rId12" Type="http://schemas.openxmlformats.org/officeDocument/2006/relationships/customXml" Target="../ink/ink74.xml"/><Relationship Id="rId17" Type="http://schemas.openxmlformats.org/officeDocument/2006/relationships/image" Target="../media/image102.png"/><Relationship Id="rId2" Type="http://schemas.openxmlformats.org/officeDocument/2006/relationships/image" Target="../media/image93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1.xml"/><Relationship Id="rId11" Type="http://schemas.openxmlformats.org/officeDocument/2006/relationships/image" Target="../media/image98.png"/><Relationship Id="rId5" Type="http://schemas.openxmlformats.org/officeDocument/2006/relationships/image" Target="../media/image95.png"/><Relationship Id="rId15" Type="http://schemas.openxmlformats.org/officeDocument/2006/relationships/image" Target="../media/image100.png"/><Relationship Id="rId10" Type="http://schemas.openxmlformats.org/officeDocument/2006/relationships/customXml" Target="../ink/ink73.xml"/><Relationship Id="rId4" Type="http://schemas.openxmlformats.org/officeDocument/2006/relationships/customXml" Target="../ink/ink70.xml"/><Relationship Id="rId9" Type="http://schemas.openxmlformats.org/officeDocument/2006/relationships/image" Target="../media/image97.png"/><Relationship Id="rId14" Type="http://schemas.openxmlformats.org/officeDocument/2006/relationships/customXml" Target="../ink/ink7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7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customXml" Target="../ink/ink2.xml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7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2" Type="http://schemas.openxmlformats.org/officeDocument/2006/relationships/image" Target="../media/image2.jpe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6.xml"/><Relationship Id="rId24" Type="http://schemas.openxmlformats.org/officeDocument/2006/relationships/image" Target="../media/image13.png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10" Type="http://schemas.openxmlformats.org/officeDocument/2006/relationships/image" Target="../media/image6.png"/><Relationship Id="rId19" Type="http://schemas.openxmlformats.org/officeDocument/2006/relationships/customXml" Target="../ink/ink10.xml"/><Relationship Id="rId4" Type="http://schemas.openxmlformats.org/officeDocument/2006/relationships/image" Target="../media/image3.png"/><Relationship Id="rId9" Type="http://schemas.openxmlformats.org/officeDocument/2006/relationships/customXml" Target="../ink/ink5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customXml" Target="../ink/ink21.xml"/><Relationship Id="rId26" Type="http://schemas.openxmlformats.org/officeDocument/2006/relationships/customXml" Target="../ink/ink25.xml"/><Relationship Id="rId39" Type="http://schemas.openxmlformats.org/officeDocument/2006/relationships/image" Target="../media/image36.png"/><Relationship Id="rId21" Type="http://schemas.openxmlformats.org/officeDocument/2006/relationships/image" Target="../media/image28.png"/><Relationship Id="rId34" Type="http://schemas.openxmlformats.org/officeDocument/2006/relationships/customXml" Target="../ink/ink29.xml"/><Relationship Id="rId42" Type="http://schemas.openxmlformats.org/officeDocument/2006/relationships/customXml" Target="../ink/ink33.xml"/><Relationship Id="rId47" Type="http://schemas.openxmlformats.org/officeDocument/2006/relationships/image" Target="../media/image40.png"/><Relationship Id="rId50" Type="http://schemas.openxmlformats.org/officeDocument/2006/relationships/customXml" Target="../ink/ink37.xml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6" Type="http://schemas.openxmlformats.org/officeDocument/2006/relationships/customXml" Target="../ink/ink20.xml"/><Relationship Id="rId29" Type="http://schemas.openxmlformats.org/officeDocument/2006/relationships/image" Target="../media/image32.png"/><Relationship Id="rId11" Type="http://schemas.openxmlformats.org/officeDocument/2006/relationships/image" Target="../media/image23.png"/><Relationship Id="rId24" Type="http://schemas.openxmlformats.org/officeDocument/2006/relationships/customXml" Target="../ink/ink24.xml"/><Relationship Id="rId32" Type="http://schemas.openxmlformats.org/officeDocument/2006/relationships/customXml" Target="../ink/ink28.xml"/><Relationship Id="rId37" Type="http://schemas.openxmlformats.org/officeDocument/2006/relationships/image" Target="../media/image35.png"/><Relationship Id="rId40" Type="http://schemas.openxmlformats.org/officeDocument/2006/relationships/customXml" Target="../ink/ink32.xml"/><Relationship Id="rId45" Type="http://schemas.openxmlformats.org/officeDocument/2006/relationships/image" Target="../media/image39.png"/><Relationship Id="rId53" Type="http://schemas.openxmlformats.org/officeDocument/2006/relationships/image" Target="../media/image43.png"/><Relationship Id="rId5" Type="http://schemas.openxmlformats.org/officeDocument/2006/relationships/image" Target="../media/image20.png"/><Relationship Id="rId10" Type="http://schemas.openxmlformats.org/officeDocument/2006/relationships/customXml" Target="../ink/ink17.xml"/><Relationship Id="rId19" Type="http://schemas.openxmlformats.org/officeDocument/2006/relationships/image" Target="../media/image27.png"/><Relationship Id="rId31" Type="http://schemas.openxmlformats.org/officeDocument/2006/relationships/image" Target="../media/image33.png"/><Relationship Id="rId44" Type="http://schemas.openxmlformats.org/officeDocument/2006/relationships/customXml" Target="../ink/ink34.xml"/><Relationship Id="rId52" Type="http://schemas.openxmlformats.org/officeDocument/2006/relationships/customXml" Target="../ink/ink38.xml"/><Relationship Id="rId4" Type="http://schemas.openxmlformats.org/officeDocument/2006/relationships/image" Target="../media/image19.png"/><Relationship Id="rId9" Type="http://schemas.openxmlformats.org/officeDocument/2006/relationships/image" Target="../media/image22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Relationship Id="rId27" Type="http://schemas.openxmlformats.org/officeDocument/2006/relationships/image" Target="../media/image31.png"/><Relationship Id="rId30" Type="http://schemas.openxmlformats.org/officeDocument/2006/relationships/customXml" Target="../ink/ink27.xml"/><Relationship Id="rId35" Type="http://schemas.openxmlformats.org/officeDocument/2006/relationships/image" Target="../media/image34.png"/><Relationship Id="rId43" Type="http://schemas.openxmlformats.org/officeDocument/2006/relationships/image" Target="../media/image38.png"/><Relationship Id="rId48" Type="http://schemas.openxmlformats.org/officeDocument/2006/relationships/customXml" Target="../ink/ink36.xml"/><Relationship Id="rId8" Type="http://schemas.openxmlformats.org/officeDocument/2006/relationships/customXml" Target="../ink/ink16.xml"/><Relationship Id="rId51" Type="http://schemas.openxmlformats.org/officeDocument/2006/relationships/image" Target="../media/image42.png"/><Relationship Id="rId3" Type="http://schemas.openxmlformats.org/officeDocument/2006/relationships/image" Target="../media/image18.png"/><Relationship Id="rId12" Type="http://schemas.openxmlformats.org/officeDocument/2006/relationships/customXml" Target="../ink/ink18.xml"/><Relationship Id="rId17" Type="http://schemas.openxmlformats.org/officeDocument/2006/relationships/image" Target="../media/image26.png"/><Relationship Id="rId25" Type="http://schemas.openxmlformats.org/officeDocument/2006/relationships/image" Target="../media/image30.png"/><Relationship Id="rId33" Type="http://schemas.openxmlformats.org/officeDocument/2006/relationships/image" Target="../media/image1.png"/><Relationship Id="rId38" Type="http://schemas.openxmlformats.org/officeDocument/2006/relationships/customXml" Target="../ink/ink31.xml"/><Relationship Id="rId46" Type="http://schemas.openxmlformats.org/officeDocument/2006/relationships/customXml" Target="../ink/ink35.xml"/><Relationship Id="rId20" Type="http://schemas.openxmlformats.org/officeDocument/2006/relationships/customXml" Target="../ink/ink22.xml"/><Relationship Id="rId41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customXml" Target="../ink/ink26.xml"/><Relationship Id="rId36" Type="http://schemas.openxmlformats.org/officeDocument/2006/relationships/customXml" Target="../ink/ink30.xml"/><Relationship Id="rId4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customXml" Target="../ink/ink44.xml"/><Relationship Id="rId26" Type="http://schemas.openxmlformats.org/officeDocument/2006/relationships/customXml" Target="../ink/ink48.xml"/><Relationship Id="rId39" Type="http://schemas.openxmlformats.org/officeDocument/2006/relationships/customXml" Target="../ink/ink55.xml"/><Relationship Id="rId21" Type="http://schemas.openxmlformats.org/officeDocument/2006/relationships/image" Target="../media/image55.png"/><Relationship Id="rId34" Type="http://schemas.openxmlformats.org/officeDocument/2006/relationships/customXml" Target="../ink/ink52.xml"/><Relationship Id="rId42" Type="http://schemas.openxmlformats.org/officeDocument/2006/relationships/image" Target="../media/image64.png"/><Relationship Id="rId47" Type="http://schemas.openxmlformats.org/officeDocument/2006/relationships/customXml" Target="../ink/ink59.xml"/><Relationship Id="rId7" Type="http://schemas.openxmlformats.org/officeDocument/2006/relationships/image" Target="../media/image17.png"/><Relationship Id="rId2" Type="http://schemas.openxmlformats.org/officeDocument/2006/relationships/image" Target="../media/image44.png"/><Relationship Id="rId16" Type="http://schemas.openxmlformats.org/officeDocument/2006/relationships/customXml" Target="../ink/ink43.xml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0.png"/><Relationship Id="rId24" Type="http://schemas.openxmlformats.org/officeDocument/2006/relationships/customXml" Target="../ink/ink47.xml"/><Relationship Id="rId32" Type="http://schemas.openxmlformats.org/officeDocument/2006/relationships/customXml" Target="../ink/ink51.xml"/><Relationship Id="rId37" Type="http://schemas.openxmlformats.org/officeDocument/2006/relationships/image" Target="../media/image62.png"/><Relationship Id="rId40" Type="http://schemas.openxmlformats.org/officeDocument/2006/relationships/image" Target="../media/image63.png"/><Relationship Id="rId45" Type="http://schemas.openxmlformats.org/officeDocument/2006/relationships/customXml" Target="../ink/ink58.xml"/><Relationship Id="rId5" Type="http://schemas.openxmlformats.org/officeDocument/2006/relationships/image" Target="../media/image47.png"/><Relationship Id="rId15" Type="http://schemas.openxmlformats.org/officeDocument/2006/relationships/image" Target="../media/image52.png"/><Relationship Id="rId23" Type="http://schemas.openxmlformats.org/officeDocument/2006/relationships/image" Target="../media/image56.png"/><Relationship Id="rId28" Type="http://schemas.openxmlformats.org/officeDocument/2006/relationships/customXml" Target="../ink/ink49.xml"/><Relationship Id="rId36" Type="http://schemas.openxmlformats.org/officeDocument/2006/relationships/customXml" Target="../ink/ink53.xml"/><Relationship Id="rId10" Type="http://schemas.openxmlformats.org/officeDocument/2006/relationships/customXml" Target="../ink/ink40.xml"/><Relationship Id="rId19" Type="http://schemas.openxmlformats.org/officeDocument/2006/relationships/image" Target="../media/image54.png"/><Relationship Id="rId31" Type="http://schemas.openxmlformats.org/officeDocument/2006/relationships/image" Target="../media/image60.png"/><Relationship Id="rId44" Type="http://schemas.openxmlformats.org/officeDocument/2006/relationships/image" Target="../media/image65.png"/><Relationship Id="rId4" Type="http://schemas.openxmlformats.org/officeDocument/2006/relationships/image" Target="../media/image46.png"/><Relationship Id="rId9" Type="http://schemas.openxmlformats.org/officeDocument/2006/relationships/image" Target="../media/image49.png"/><Relationship Id="rId14" Type="http://schemas.openxmlformats.org/officeDocument/2006/relationships/customXml" Target="../ink/ink42.xml"/><Relationship Id="rId22" Type="http://schemas.openxmlformats.org/officeDocument/2006/relationships/customXml" Target="../ink/ink46.xml"/><Relationship Id="rId27" Type="http://schemas.openxmlformats.org/officeDocument/2006/relationships/image" Target="../media/image58.png"/><Relationship Id="rId30" Type="http://schemas.openxmlformats.org/officeDocument/2006/relationships/customXml" Target="../ink/ink50.xml"/><Relationship Id="rId35" Type="http://schemas.openxmlformats.org/officeDocument/2006/relationships/image" Target="../media/image1.png"/><Relationship Id="rId43" Type="http://schemas.openxmlformats.org/officeDocument/2006/relationships/customXml" Target="../ink/ink57.xml"/><Relationship Id="rId8" Type="http://schemas.openxmlformats.org/officeDocument/2006/relationships/customXml" Target="../ink/ink39.xml"/><Relationship Id="rId3" Type="http://schemas.openxmlformats.org/officeDocument/2006/relationships/image" Target="../media/image45.png"/><Relationship Id="rId12" Type="http://schemas.openxmlformats.org/officeDocument/2006/relationships/customXml" Target="../ink/ink41.xml"/><Relationship Id="rId17" Type="http://schemas.openxmlformats.org/officeDocument/2006/relationships/image" Target="../media/image53.png"/><Relationship Id="rId25" Type="http://schemas.openxmlformats.org/officeDocument/2006/relationships/image" Target="../media/image57.png"/><Relationship Id="rId33" Type="http://schemas.openxmlformats.org/officeDocument/2006/relationships/image" Target="../media/image61.png"/><Relationship Id="rId38" Type="http://schemas.openxmlformats.org/officeDocument/2006/relationships/customXml" Target="../ink/ink54.xml"/><Relationship Id="rId46" Type="http://schemas.openxmlformats.org/officeDocument/2006/relationships/image" Target="../media/image66.png"/><Relationship Id="rId20" Type="http://schemas.openxmlformats.org/officeDocument/2006/relationships/customXml" Target="../ink/ink45.xml"/><Relationship Id="rId41" Type="http://schemas.openxmlformats.org/officeDocument/2006/relationships/customXml" Target="../ink/ink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5.png"/><Relationship Id="rId4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C6FC-8A43-FC08-86EB-0B20BEF9F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Soft Margin SVM to Classify Tumors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4933A-4E31-9757-91A3-225C0A87B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Shiv Bhutani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A4E22E-C256-096A-1C95-72E01D44DED8}"/>
                  </a:ext>
                </a:extLst>
              </p14:cNvPr>
              <p14:cNvContentPartPr/>
              <p14:nvPr/>
            </p14:nvContentPartPr>
            <p14:xfrm>
              <a:off x="6369190" y="3799188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A4E22E-C256-096A-1C95-72E01D44DE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0550" y="379054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0625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3201-59C6-3855-3D5B-593D1BE4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Lagrange Dual</a:t>
            </a:r>
          </a:p>
        </p:txBody>
      </p:sp>
      <p:pic>
        <p:nvPicPr>
          <p:cNvPr id="7" name="Picture 6" descr="A math equation on a white background&#10;&#10;Description automatically generated">
            <a:extLst>
              <a:ext uri="{FF2B5EF4-FFF2-40B4-BE49-F238E27FC236}">
                <a16:creationId xmlns:a16="http://schemas.microsoft.com/office/drawing/2014/main" id="{A5A19A89-6617-7813-B969-2DCD37E51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11" y="2033878"/>
            <a:ext cx="10672689" cy="13951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704F31-F0D0-D86C-D32F-3E61A3B39E40}"/>
                  </a:ext>
                </a:extLst>
              </p:cNvPr>
              <p:cNvSpPr txBox="1"/>
              <p:nvPr/>
            </p:nvSpPr>
            <p:spPr>
              <a:xfrm>
                <a:off x="5786204" y="4451162"/>
                <a:ext cx="6100996" cy="871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→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704F31-F0D0-D86C-D32F-3E61A3B39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204" y="4451162"/>
                <a:ext cx="6100996" cy="871264"/>
              </a:xfrm>
              <a:prstGeom prst="rect">
                <a:avLst/>
              </a:prstGeom>
              <a:blipFill>
                <a:blip r:embed="rId3"/>
                <a:stretch>
                  <a:fillRect t="-94286" b="-1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F90FB6-BB8B-DEEF-17D4-23ACE7EB7774}"/>
                  </a:ext>
                </a:extLst>
              </p:cNvPr>
              <p:cNvSpPr txBox="1"/>
              <p:nvPr/>
            </p:nvSpPr>
            <p:spPr>
              <a:xfrm>
                <a:off x="171445" y="4550323"/>
                <a:ext cx="6100996" cy="672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F90FB6-BB8B-DEEF-17D4-23ACE7EB7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5" y="4550323"/>
                <a:ext cx="6100996" cy="672941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18044A5-BBC6-12F8-D8A3-C4E365365752}"/>
                  </a:ext>
                </a:extLst>
              </p14:cNvPr>
              <p14:cNvContentPartPr/>
              <p14:nvPr/>
            </p14:nvContentPartPr>
            <p14:xfrm>
              <a:off x="4650397" y="2527176"/>
              <a:ext cx="1110960" cy="568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18044A5-BBC6-12F8-D8A3-C4E3653657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41757" y="2518536"/>
                <a:ext cx="1128600" cy="58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8074D2FE-C3FC-BB7D-DB6B-8E73C2DA2024}"/>
              </a:ext>
            </a:extLst>
          </p:cNvPr>
          <p:cNvGrpSpPr/>
          <p:nvPr/>
        </p:nvGrpSpPr>
        <p:grpSpPr>
          <a:xfrm>
            <a:off x="3450877" y="2935776"/>
            <a:ext cx="1530000" cy="1676160"/>
            <a:chOff x="3450877" y="2935776"/>
            <a:chExt cx="1530000" cy="167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8EFDD5D-728F-F0A2-5AFB-820A377EE79F}"/>
                    </a:ext>
                  </a:extLst>
                </p14:cNvPr>
                <p14:cNvContentPartPr/>
                <p14:nvPr/>
              </p14:nvContentPartPr>
              <p14:xfrm>
                <a:off x="3450877" y="3320616"/>
                <a:ext cx="1381680" cy="1291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8EFDD5D-728F-F0A2-5AFB-820A377EE79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41877" y="3311616"/>
                  <a:ext cx="1399320" cy="13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BACDFEA-B314-2503-679F-FE426D29C51D}"/>
                    </a:ext>
                  </a:extLst>
                </p14:cNvPr>
                <p14:cNvContentPartPr/>
                <p14:nvPr/>
              </p14:nvContentPartPr>
              <p14:xfrm>
                <a:off x="4701877" y="3144576"/>
                <a:ext cx="279000" cy="381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BACDFEA-B314-2503-679F-FE426D29C51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92877" y="3135936"/>
                  <a:ext cx="2966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4B63A81-F47A-1C1F-0838-51C4B61E41FE}"/>
                    </a:ext>
                  </a:extLst>
                </p14:cNvPr>
                <p14:cNvContentPartPr/>
                <p14:nvPr/>
              </p14:nvContentPartPr>
              <p14:xfrm>
                <a:off x="4633477" y="2935776"/>
                <a:ext cx="340560" cy="175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4B63A81-F47A-1C1F-0838-51C4B61E41F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24837" y="2926776"/>
                  <a:ext cx="358200" cy="19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9F0FB1B-60C1-EA2B-BB15-3FD92A07EC27}"/>
                  </a:ext>
                </a:extLst>
              </p14:cNvPr>
              <p14:cNvContentPartPr/>
              <p14:nvPr/>
            </p14:nvContentPartPr>
            <p14:xfrm>
              <a:off x="5689717" y="2203896"/>
              <a:ext cx="312840" cy="2757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9F0FB1B-60C1-EA2B-BB15-3FD92A07EC2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80717" y="2194896"/>
                <a:ext cx="330480" cy="29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C7832AEB-348F-8664-B39C-394186B8C127}"/>
              </a:ext>
            </a:extLst>
          </p:cNvPr>
          <p:cNvGrpSpPr/>
          <p:nvPr/>
        </p:nvGrpSpPr>
        <p:grpSpPr>
          <a:xfrm>
            <a:off x="9497077" y="2519976"/>
            <a:ext cx="1173600" cy="1901880"/>
            <a:chOff x="9497077" y="2519976"/>
            <a:chExt cx="1173600" cy="190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E6B7B77-BA2A-C650-536A-E6A0AAED283B}"/>
                    </a:ext>
                  </a:extLst>
                </p14:cNvPr>
                <p14:cNvContentPartPr/>
                <p14:nvPr/>
              </p14:nvContentPartPr>
              <p14:xfrm>
                <a:off x="9497077" y="2519976"/>
                <a:ext cx="1173600" cy="564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E6B7B77-BA2A-C650-536A-E6A0AAED28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88437" y="2510976"/>
                  <a:ext cx="119124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49E302-F00F-6EDB-B110-7C636A307F45}"/>
                    </a:ext>
                  </a:extLst>
                </p14:cNvPr>
                <p14:cNvContentPartPr/>
                <p14:nvPr/>
              </p14:nvContentPartPr>
              <p14:xfrm>
                <a:off x="9601837" y="3354456"/>
                <a:ext cx="199800" cy="1067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49E302-F00F-6EDB-B110-7C636A307F4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593197" y="3345456"/>
                  <a:ext cx="217440" cy="10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965747F-72E1-D538-A28F-73961A2F8B22}"/>
                    </a:ext>
                  </a:extLst>
                </p14:cNvPr>
                <p14:cNvContentPartPr/>
                <p14:nvPr/>
              </p14:nvContentPartPr>
              <p14:xfrm>
                <a:off x="9606517" y="3158616"/>
                <a:ext cx="329760" cy="404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965747F-72E1-D538-A28F-73961A2F8B2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597877" y="3149976"/>
                  <a:ext cx="347400" cy="42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048362C-6BEE-B946-28AB-95E7E3C30ED5}"/>
                  </a:ext>
                </a:extLst>
              </p14:cNvPr>
              <p14:cNvContentPartPr/>
              <p14:nvPr/>
            </p14:nvContentPartPr>
            <p14:xfrm>
              <a:off x="9601837" y="2519976"/>
              <a:ext cx="1069200" cy="548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048362C-6BEE-B946-28AB-95E7E3C30ED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92837" y="2510976"/>
                <a:ext cx="108684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F541873-0E6A-6F82-C1FC-54E5CEFDE510}"/>
                  </a:ext>
                </a:extLst>
              </p14:cNvPr>
              <p14:cNvContentPartPr/>
              <p14:nvPr/>
            </p14:nvContentPartPr>
            <p14:xfrm>
              <a:off x="10787317" y="2170776"/>
              <a:ext cx="430560" cy="306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F541873-0E6A-6F82-C1FC-54E5CEFDE51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778317" y="2161776"/>
                <a:ext cx="448200" cy="324360"/>
              </a:xfrm>
              <a:prstGeom prst="rect">
                <a:avLst/>
              </a:prstGeom>
            </p:spPr>
          </p:pic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0FDBE623-81E6-36A5-9D94-E1C6AE1CC66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510990" y="5225136"/>
            <a:ext cx="4357453" cy="150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3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F937-65A0-02A6-66C9-2E860603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206"/>
          </a:xfrm>
        </p:spPr>
        <p:txBody>
          <a:bodyPr>
            <a:normAutofit/>
          </a:bodyPr>
          <a:lstStyle/>
          <a:p>
            <a:r>
              <a:rPr lang="en-US" sz="3200" dirty="0"/>
              <a:t>Solve with QP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78B8CF-E7C1-F492-DF41-7F3DF8435C4F}"/>
                  </a:ext>
                </a:extLst>
              </p:cNvPr>
              <p:cNvSpPr txBox="1"/>
              <p:nvPr/>
            </p:nvSpPr>
            <p:spPr>
              <a:xfrm>
                <a:off x="5543493" y="1641315"/>
                <a:ext cx="1900136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78B8CF-E7C1-F492-DF41-7F3DF8435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493" y="1641315"/>
                <a:ext cx="1900136" cy="299313"/>
              </a:xfrm>
              <a:prstGeom prst="rect">
                <a:avLst/>
              </a:prstGeom>
              <a:blipFill>
                <a:blip r:embed="rId2"/>
                <a:stretch>
                  <a:fillRect l="-2649" t="-8333" r="-3974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E7DC9A-3B95-7B68-F821-DA05F415C302}"/>
                  </a:ext>
                </a:extLst>
              </p:cNvPr>
              <p:cNvSpPr txBox="1"/>
              <p:nvPr/>
            </p:nvSpPr>
            <p:spPr>
              <a:xfrm>
                <a:off x="838200" y="1401507"/>
                <a:ext cx="3910173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E7DC9A-3B95-7B68-F821-DA05F415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01507"/>
                <a:ext cx="3910173" cy="778931"/>
              </a:xfrm>
              <a:prstGeom prst="rect">
                <a:avLst/>
              </a:prstGeom>
              <a:blipFill>
                <a:blip r:embed="rId3"/>
                <a:stretch>
                  <a:fillRect l="-5844" t="-111290" r="-649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1989A890-DF96-7AB6-A769-B0CA9B013E94}"/>
              </a:ext>
            </a:extLst>
          </p:cNvPr>
          <p:cNvGrpSpPr/>
          <p:nvPr/>
        </p:nvGrpSpPr>
        <p:grpSpPr>
          <a:xfrm>
            <a:off x="4409557" y="1009776"/>
            <a:ext cx="1842840" cy="542520"/>
            <a:chOff x="4409557" y="1009776"/>
            <a:chExt cx="1842840" cy="54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1B0EC2F-77C8-D361-24EC-FA986FE8B173}"/>
                    </a:ext>
                  </a:extLst>
                </p14:cNvPr>
                <p14:cNvContentPartPr/>
                <p14:nvPr/>
              </p14:nvContentPartPr>
              <p14:xfrm>
                <a:off x="4504597" y="1009776"/>
                <a:ext cx="1747800" cy="542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1B0EC2F-77C8-D361-24EC-FA986FE8B17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95597" y="1000776"/>
                  <a:ext cx="176544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9FBE2F3-3E8D-866F-999B-5D9CFF41F7DB}"/>
                    </a:ext>
                  </a:extLst>
                </p14:cNvPr>
                <p14:cNvContentPartPr/>
                <p14:nvPr/>
              </p14:nvContentPartPr>
              <p14:xfrm>
                <a:off x="4409557" y="1282656"/>
                <a:ext cx="95400" cy="255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9FBE2F3-3E8D-866F-999B-5D9CFF41F7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00557" y="1273656"/>
                  <a:ext cx="1130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B7BCE7-2EF0-56DC-9119-70B9D8FD7C57}"/>
                    </a:ext>
                  </a:extLst>
                </p14:cNvPr>
                <p14:cNvContentPartPr/>
                <p14:nvPr/>
              </p14:nvContentPartPr>
              <p14:xfrm>
                <a:off x="4552837" y="1384536"/>
                <a:ext cx="253440" cy="164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B7BCE7-2EF0-56DC-9119-70B9D8FD7C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43837" y="1375536"/>
                  <a:ext cx="271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7B4886-45E1-0FF2-9395-4098030137E0}"/>
                    </a:ext>
                  </a:extLst>
                </p14:cNvPr>
                <p14:cNvContentPartPr/>
                <p14:nvPr/>
              </p14:nvContentPartPr>
              <p14:xfrm>
                <a:off x="4524397" y="1438896"/>
                <a:ext cx="263520" cy="92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7B4886-45E1-0FF2-9395-4098030137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15397" y="1430256"/>
                  <a:ext cx="28116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FC02E9-2372-BE4A-5FDB-961310B54145}"/>
              </a:ext>
            </a:extLst>
          </p:cNvPr>
          <p:cNvGrpSpPr/>
          <p:nvPr/>
        </p:nvGrpSpPr>
        <p:grpSpPr>
          <a:xfrm>
            <a:off x="586717" y="2183736"/>
            <a:ext cx="369000" cy="1064160"/>
            <a:chOff x="586717" y="2183736"/>
            <a:chExt cx="369000" cy="106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ABCDB6A-7EE4-6A7A-3516-2C3FACAE1F34}"/>
                    </a:ext>
                  </a:extLst>
                </p14:cNvPr>
                <p14:cNvContentPartPr/>
                <p14:nvPr/>
              </p14:nvContentPartPr>
              <p14:xfrm>
                <a:off x="586717" y="2183736"/>
                <a:ext cx="369000" cy="1064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ABCDB6A-7EE4-6A7A-3516-2C3FACAE1F3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7717" y="2175096"/>
                  <a:ext cx="386640" cy="10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26CBFD4-B087-F38D-0B59-89122A9574C4}"/>
                    </a:ext>
                  </a:extLst>
                </p14:cNvPr>
                <p14:cNvContentPartPr/>
                <p14:nvPr/>
              </p14:nvContentPartPr>
              <p14:xfrm>
                <a:off x="834757" y="3030456"/>
                <a:ext cx="50400" cy="153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26CBFD4-B087-F38D-0B59-89122A9574C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6117" y="3021456"/>
                  <a:ext cx="68040" cy="17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8B314C-C68F-F568-E933-81CB47BF9FD5}"/>
                  </a:ext>
                </a:extLst>
              </p:cNvPr>
              <p:cNvSpPr txBox="1"/>
              <p:nvPr/>
            </p:nvSpPr>
            <p:spPr>
              <a:xfrm>
                <a:off x="1133197" y="2984571"/>
                <a:ext cx="6273512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0 ≤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&amp;&amp;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8B314C-C68F-F568-E933-81CB47BF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197" y="2984571"/>
                <a:ext cx="6273512" cy="778931"/>
              </a:xfrm>
              <a:prstGeom prst="rect">
                <a:avLst/>
              </a:prstGeom>
              <a:blipFill>
                <a:blip r:embed="rId16"/>
                <a:stretch>
                  <a:fillRect l="-4242" t="-112903" r="-808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0ECCDBB-1420-DC28-D07F-35E39A729D6C}"/>
              </a:ext>
            </a:extLst>
          </p:cNvPr>
          <p:cNvSpPr txBox="1"/>
          <p:nvPr/>
        </p:nvSpPr>
        <p:spPr>
          <a:xfrm>
            <a:off x="404734" y="4601980"/>
            <a:ext cx="7001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Solve using : cvxopt(Python) or quadprog(MatLab)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33B7E1-64FB-2F24-44A4-1FBAD8FCD78E}"/>
                  </a:ext>
                </a:extLst>
              </p:cNvPr>
              <p:cNvSpPr txBox="1"/>
              <p:nvPr/>
            </p:nvSpPr>
            <p:spPr>
              <a:xfrm>
                <a:off x="7584189" y="779489"/>
                <a:ext cx="4437921" cy="3301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Quad Prog matrix definitions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𝑁𝑥𝑁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−1,−1,…−1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𝑁𝑥𝑁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b="0" dirty="0"/>
                  <a:t>  enforces 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≤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33B7E1-64FB-2F24-44A4-1FBAD8FCD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189" y="779489"/>
                <a:ext cx="4437921" cy="3301866"/>
              </a:xfrm>
              <a:prstGeom prst="rect">
                <a:avLst/>
              </a:prstGeom>
              <a:blipFill>
                <a:blip r:embed="rId17"/>
                <a:stretch>
                  <a:fillRect l="-1143" t="-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21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05FDD-4F4B-F922-5025-9DD24396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Basic Definitions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1609C-3F54-AD21-188A-4A85792EB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-apple-system"/>
              </a:rPr>
              <a:t>What is SVM?</a:t>
            </a:r>
            <a:endParaRPr lang="en-US" sz="2000" b="0" i="0"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-apple-system"/>
              </a:rPr>
              <a:t>A Support Vector Machine (SVM) is a supervised machine learning algorithm used for binary classification.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-apple-system"/>
              </a:rPr>
              <a:t>It works by finding the hyperplane that best separates the data into two classes.</a:t>
            </a:r>
          </a:p>
          <a:p>
            <a:endParaRPr lang="en-US" sz="2000"/>
          </a:p>
        </p:txBody>
      </p:sp>
      <p:pic>
        <p:nvPicPr>
          <p:cNvPr id="2050" name="Picture 2" descr="Hyperplane SVM example class separation classification problem Stock  Illustration | Adobe Stock">
            <a:extLst>
              <a:ext uri="{FF2B5EF4-FFF2-40B4-BE49-F238E27FC236}">
                <a16:creationId xmlns:a16="http://schemas.microsoft.com/office/drawing/2014/main" id="{025AEFA1-EA79-F595-81CD-EE7925A5F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375143"/>
            <a:ext cx="6903720" cy="410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D510365-C42B-AA7A-0B29-496EF08CEAA2}"/>
              </a:ext>
            </a:extLst>
          </p:cNvPr>
          <p:cNvGrpSpPr/>
          <p:nvPr/>
        </p:nvGrpSpPr>
        <p:grpSpPr>
          <a:xfrm>
            <a:off x="7416430" y="1970748"/>
            <a:ext cx="4239000" cy="3024000"/>
            <a:chOff x="7416430" y="1970748"/>
            <a:chExt cx="4239000" cy="302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AF0CBD9-F9A7-F502-3EA4-A6D9BC46CC55}"/>
                    </a:ext>
                  </a:extLst>
                </p14:cNvPr>
                <p14:cNvContentPartPr/>
                <p14:nvPr/>
              </p14:nvContentPartPr>
              <p14:xfrm>
                <a:off x="7416430" y="2454948"/>
                <a:ext cx="2864520" cy="2539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AF0CBD9-F9A7-F502-3EA4-A6D9BC46CC5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07790" y="2446308"/>
                  <a:ext cx="2882160" cy="255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B3CF391-052D-973E-2069-B8A0E905B344}"/>
                    </a:ext>
                  </a:extLst>
                </p14:cNvPr>
                <p14:cNvContentPartPr/>
                <p14:nvPr/>
              </p14:nvContentPartPr>
              <p14:xfrm>
                <a:off x="10080790" y="1992348"/>
                <a:ext cx="320040" cy="425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B3CF391-052D-973E-2069-B8A0E905B34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71790" y="1983708"/>
                  <a:ext cx="3376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AFD27D-4EAA-C357-F13F-9CAD09F54D19}"/>
                    </a:ext>
                  </a:extLst>
                </p14:cNvPr>
                <p14:cNvContentPartPr/>
                <p14:nvPr/>
              </p14:nvContentPartPr>
              <p14:xfrm>
                <a:off x="10617550" y="2138148"/>
                <a:ext cx="368640" cy="303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AFD27D-4EAA-C357-F13F-9CAD09F54D1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608910" y="2129508"/>
                  <a:ext cx="3862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F03CD9E-E603-8AFC-F1AB-5D5A74EC9333}"/>
                    </a:ext>
                  </a:extLst>
                </p14:cNvPr>
                <p14:cNvContentPartPr/>
                <p14:nvPr/>
              </p14:nvContentPartPr>
              <p14:xfrm>
                <a:off x="11165470" y="1970748"/>
                <a:ext cx="27000" cy="454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F03CD9E-E603-8AFC-F1AB-5D5A74EC933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156830" y="1962108"/>
                  <a:ext cx="446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407DB08-E24F-1636-C31B-663A06E4DA59}"/>
                    </a:ext>
                  </a:extLst>
                </p14:cNvPr>
                <p14:cNvContentPartPr/>
                <p14:nvPr/>
              </p14:nvContentPartPr>
              <p14:xfrm>
                <a:off x="11078710" y="2156868"/>
                <a:ext cx="175680" cy="7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407DB08-E24F-1636-C31B-663A06E4DA5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070070" y="2148228"/>
                  <a:ext cx="1933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7FB3D9B-77FE-0979-36FC-4C00AC895CD1}"/>
                    </a:ext>
                  </a:extLst>
                </p14:cNvPr>
                <p14:cNvContentPartPr/>
                <p14:nvPr/>
              </p14:nvContentPartPr>
              <p14:xfrm>
                <a:off x="11357350" y="2156868"/>
                <a:ext cx="298080" cy="512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7FB3D9B-77FE-0979-36FC-4C00AC895CD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348350" y="2148228"/>
                  <a:ext cx="315720" cy="52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D4B0B8D-7B53-4936-4519-A3BB29F6E366}"/>
                  </a:ext>
                </a:extLst>
              </p14:cNvPr>
              <p14:cNvContentPartPr/>
              <p14:nvPr/>
            </p14:nvContentPartPr>
            <p14:xfrm>
              <a:off x="5323390" y="1365228"/>
              <a:ext cx="2107800" cy="2778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D4B0B8D-7B53-4936-4519-A3BB29F6E36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14750" y="1356588"/>
                <a:ext cx="2125440" cy="279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E41EEBC5-80E9-021B-C0D4-EAA6023E09B8}"/>
              </a:ext>
            </a:extLst>
          </p:cNvPr>
          <p:cNvGrpSpPr/>
          <p:nvPr/>
        </p:nvGrpSpPr>
        <p:grpSpPr>
          <a:xfrm>
            <a:off x="6172270" y="516348"/>
            <a:ext cx="2846160" cy="1371600"/>
            <a:chOff x="6172270" y="516348"/>
            <a:chExt cx="2846160" cy="137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3B80BF-228F-52ED-AF78-0129278D8AFF}"/>
                    </a:ext>
                  </a:extLst>
                </p14:cNvPr>
                <p14:cNvContentPartPr/>
                <p14:nvPr/>
              </p14:nvContentPartPr>
              <p14:xfrm>
                <a:off x="6172270" y="516348"/>
                <a:ext cx="671760" cy="804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3B80BF-228F-52ED-AF78-0129278D8AF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163270" y="507708"/>
                  <a:ext cx="689400" cy="82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ED1B7E2-55F3-F682-3000-84A2FAFAF307}"/>
                    </a:ext>
                  </a:extLst>
                </p14:cNvPr>
                <p14:cNvContentPartPr/>
                <p14:nvPr/>
              </p14:nvContentPartPr>
              <p14:xfrm>
                <a:off x="7137430" y="868788"/>
                <a:ext cx="473760" cy="483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ED1B7E2-55F3-F682-3000-84A2FAFAF30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28790" y="859788"/>
                  <a:ext cx="49140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14560B-9665-9605-C5F7-48B98573A84C}"/>
                    </a:ext>
                  </a:extLst>
                </p14:cNvPr>
                <p14:cNvContentPartPr/>
                <p14:nvPr/>
              </p14:nvContentPartPr>
              <p14:xfrm>
                <a:off x="7835110" y="834228"/>
                <a:ext cx="493200" cy="438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14560B-9665-9605-C5F7-48B98573A84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826470" y="825588"/>
                  <a:ext cx="51084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E9DAD7-5714-C4CC-8924-CC69741CA853}"/>
                    </a:ext>
                  </a:extLst>
                </p14:cNvPr>
                <p14:cNvContentPartPr/>
                <p14:nvPr/>
              </p14:nvContentPartPr>
              <p14:xfrm>
                <a:off x="7948870" y="951228"/>
                <a:ext cx="437760" cy="936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E9DAD7-5714-C4CC-8924-CC69741CA8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39870" y="942228"/>
                  <a:ext cx="455400" cy="9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E1CEB47-66AA-9A04-025F-609F50E9CEF3}"/>
                    </a:ext>
                  </a:extLst>
                </p14:cNvPr>
                <p14:cNvContentPartPr/>
                <p14:nvPr/>
              </p14:nvContentPartPr>
              <p14:xfrm>
                <a:off x="8548990" y="805788"/>
                <a:ext cx="469440" cy="577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E1CEB47-66AA-9A04-025F-609F50E9CEF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539990" y="796788"/>
                  <a:ext cx="487080" cy="59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49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00282-73B3-F370-A1C5-85A6C82F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 Basic Definitions cont. 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F401-990A-1613-DD75-BE763848D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1" i="0">
                <a:effectLst/>
                <a:latin typeface="-apple-system"/>
              </a:rPr>
              <a:t>Key Concepts:</a:t>
            </a:r>
            <a:endParaRPr lang="en-US" sz="1900" b="0" i="0"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i="0">
                <a:effectLst/>
                <a:latin typeface="-apple-system"/>
              </a:rPr>
              <a:t>Hyperplane:</a:t>
            </a:r>
            <a:r>
              <a:rPr lang="en-US" sz="1900" b="0" i="0">
                <a:effectLst/>
                <a:latin typeface="-apple-system"/>
              </a:rPr>
              <a:t> A decision boundary that separates different classes.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i="0">
                <a:effectLst/>
                <a:latin typeface="-apple-system"/>
              </a:rPr>
              <a:t>Support Vectors:</a:t>
            </a:r>
            <a:r>
              <a:rPr lang="en-US" sz="1900" b="0" i="0">
                <a:effectLst/>
                <a:latin typeface="-apple-system"/>
              </a:rPr>
              <a:t> Data points that are closest to the hyperplane and influence its position.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i="0">
                <a:effectLst/>
                <a:latin typeface="-apple-system"/>
              </a:rPr>
              <a:t>Margin:</a:t>
            </a:r>
            <a:r>
              <a:rPr lang="en-US" sz="1900" b="0" i="0">
                <a:effectLst/>
                <a:latin typeface="-apple-system"/>
              </a:rPr>
              <a:t> The distance between the hyperplane and the nearest data points from either class.</a:t>
            </a:r>
          </a:p>
          <a:p>
            <a:endParaRPr lang="en-US" sz="1900"/>
          </a:p>
        </p:txBody>
      </p:sp>
      <p:pic>
        <p:nvPicPr>
          <p:cNvPr id="5" name="Picture 4" descr="A diagram of a support line&#10;&#10;Description automatically generated">
            <a:extLst>
              <a:ext uri="{FF2B5EF4-FFF2-40B4-BE49-F238E27FC236}">
                <a16:creationId xmlns:a16="http://schemas.microsoft.com/office/drawing/2014/main" id="{F3A52361-7BB1-283C-B69E-5F827465A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986" y="1003962"/>
            <a:ext cx="7772400" cy="48500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8A39439-9675-4E87-A280-D876D5329AFE}"/>
                  </a:ext>
                </a:extLst>
              </p14:cNvPr>
              <p14:cNvContentPartPr/>
              <p14:nvPr/>
            </p14:nvContentPartPr>
            <p14:xfrm>
              <a:off x="-291530" y="4114908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8A39439-9675-4E87-A280-D876D5329A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0170" y="410626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685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CB1A9-3058-1E0F-BA99-BBE4E5F1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Mathematical Interpretation of Optimal Hyperplane</a:t>
            </a:r>
          </a:p>
        </p:txBody>
      </p:sp>
      <p:pic>
        <p:nvPicPr>
          <p:cNvPr id="9" name="Picture 8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453B7C25-AEE2-159D-23A5-E9B5C2A6F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0650"/>
            <a:ext cx="4514850" cy="35505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8C7361-5151-FDD7-87DF-E7A785D4E4DA}"/>
                  </a:ext>
                </a:extLst>
              </p:cNvPr>
              <p:cNvSpPr txBox="1"/>
              <p:nvPr/>
            </p:nvSpPr>
            <p:spPr>
              <a:xfrm>
                <a:off x="7291452" y="2829645"/>
                <a:ext cx="22883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𝐵𝑙𝑢𝑒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8C7361-5151-FDD7-87DF-E7A785D4E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452" y="2829645"/>
                <a:ext cx="2288382" cy="276999"/>
              </a:xfrm>
              <a:prstGeom prst="rect">
                <a:avLst/>
              </a:prstGeom>
              <a:blipFill>
                <a:blip r:embed="rId3"/>
                <a:stretch>
                  <a:fillRect l="-1105" t="-4348" r="-165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ADB99D-7A2C-2B33-FA92-F72F8A72BF9E}"/>
                  </a:ext>
                </a:extLst>
              </p:cNvPr>
              <p:cNvSpPr txBox="1"/>
              <p:nvPr/>
            </p:nvSpPr>
            <p:spPr>
              <a:xfrm>
                <a:off x="7291452" y="3290500"/>
                <a:ext cx="24315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𝐺𝑟𝑒𝑒𝑛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ADB99D-7A2C-2B33-FA92-F72F8A72B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452" y="3290500"/>
                <a:ext cx="2431563" cy="276999"/>
              </a:xfrm>
              <a:prstGeom prst="rect">
                <a:avLst/>
              </a:prstGeom>
              <a:blipFill>
                <a:blip r:embed="rId4"/>
                <a:stretch>
                  <a:fillRect l="-1042" t="-4545" r="-156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585B49F-83BB-D2E6-42E9-A04B0CA9F28A}"/>
              </a:ext>
            </a:extLst>
          </p:cNvPr>
          <p:cNvSpPr txBox="1"/>
          <p:nvPr/>
        </p:nvSpPr>
        <p:spPr>
          <a:xfrm>
            <a:off x="7148271" y="2158253"/>
            <a:ext cx="243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Classifying a point x (feature vector):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F25D57-ABEA-4762-FC06-E97E6B1CDC56}"/>
              </a:ext>
            </a:extLst>
          </p:cNvPr>
          <p:cNvSpPr txBox="1"/>
          <p:nvPr/>
        </p:nvSpPr>
        <p:spPr>
          <a:xfrm>
            <a:off x="6377377" y="3869559"/>
            <a:ext cx="411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width between the blue and green lines is defined as 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FB8618-5709-00A7-7925-ED324B748044}"/>
                  </a:ext>
                </a:extLst>
              </p:cNvPr>
              <p:cNvSpPr txBox="1"/>
              <p:nvPr/>
            </p:nvSpPr>
            <p:spPr>
              <a:xfrm>
                <a:off x="7363778" y="4825684"/>
                <a:ext cx="2912913" cy="557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𝑤𝑖𝑑𝑡h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𝑚𝑎𝑟𝑔𝑖𝑛𝑠𝑖𝑧𝑒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FB8618-5709-00A7-7925-ED324B748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778" y="4825684"/>
                <a:ext cx="2912913" cy="557589"/>
              </a:xfrm>
              <a:prstGeom prst="rect">
                <a:avLst/>
              </a:prstGeom>
              <a:blipFill>
                <a:blip r:embed="rId5"/>
                <a:stretch>
                  <a:fillRect l="-1299" t="-6818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54A52759-30DF-BC2D-6268-3FE92889C7D5}"/>
              </a:ext>
            </a:extLst>
          </p:cNvPr>
          <p:cNvGrpSpPr/>
          <p:nvPr/>
        </p:nvGrpSpPr>
        <p:grpSpPr>
          <a:xfrm>
            <a:off x="2759830" y="3568428"/>
            <a:ext cx="841320" cy="803160"/>
            <a:chOff x="2759830" y="3568428"/>
            <a:chExt cx="841320" cy="80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AA695D0-326D-60D2-A35C-9AB2895915B1}"/>
                    </a:ext>
                  </a:extLst>
                </p14:cNvPr>
                <p14:cNvContentPartPr/>
                <p14:nvPr/>
              </p14:nvContentPartPr>
              <p14:xfrm>
                <a:off x="3164110" y="4224348"/>
                <a:ext cx="366120" cy="76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AA695D0-326D-60D2-A35C-9AB2895915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55110" y="4215348"/>
                  <a:ext cx="383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9E04C50-E18A-9022-F54F-011E8C7A6123}"/>
                    </a:ext>
                  </a:extLst>
                </p14:cNvPr>
                <p14:cNvContentPartPr/>
                <p14:nvPr/>
              </p14:nvContentPartPr>
              <p14:xfrm>
                <a:off x="3451390" y="4221828"/>
                <a:ext cx="78840" cy="78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9E04C50-E18A-9022-F54F-011E8C7A61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42750" y="4213188"/>
                  <a:ext cx="96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F9879F0-90CB-28D0-DFE5-5F863E8B78B6}"/>
                    </a:ext>
                  </a:extLst>
                </p14:cNvPr>
                <p14:cNvContentPartPr/>
                <p14:nvPr/>
              </p14:nvContentPartPr>
              <p14:xfrm>
                <a:off x="3411790" y="4315428"/>
                <a:ext cx="109800" cy="56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F9879F0-90CB-28D0-DFE5-5F863E8B78B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02790" y="4306788"/>
                  <a:ext cx="1274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FC586A1-E666-80A6-9CB5-69F331F1E597}"/>
                    </a:ext>
                  </a:extLst>
                </p14:cNvPr>
                <p14:cNvContentPartPr/>
                <p14:nvPr/>
              </p14:nvContentPartPr>
              <p14:xfrm>
                <a:off x="3273910" y="4062708"/>
                <a:ext cx="155160" cy="114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FC586A1-E666-80A6-9CB5-69F331F1E59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64910" y="4053708"/>
                  <a:ext cx="1728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2BDDCD-FE3E-6EEF-875B-3E13E9FBDFD8}"/>
                    </a:ext>
                  </a:extLst>
                </p14:cNvPr>
                <p14:cNvContentPartPr/>
                <p14:nvPr/>
              </p14:nvContentPartPr>
              <p14:xfrm>
                <a:off x="3307030" y="4029948"/>
                <a:ext cx="136440" cy="10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2BDDCD-FE3E-6EEF-875B-3E13E9FBDF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98030" y="4021308"/>
                  <a:ext cx="1540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A0A1A18-7031-A928-BB6C-767736F8D622}"/>
                    </a:ext>
                  </a:extLst>
                </p14:cNvPr>
                <p14:cNvContentPartPr/>
                <p14:nvPr/>
              </p14:nvContentPartPr>
              <p14:xfrm>
                <a:off x="3348430" y="3956148"/>
                <a:ext cx="105840" cy="84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A0A1A18-7031-A928-BB6C-767736F8D62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39790" y="3947148"/>
                  <a:ext cx="1234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73490FC-0FCB-FDEE-7BDB-CDBCFB0390F6}"/>
                    </a:ext>
                  </a:extLst>
                </p14:cNvPr>
                <p14:cNvContentPartPr/>
                <p14:nvPr/>
              </p14:nvContentPartPr>
              <p14:xfrm>
                <a:off x="2836510" y="4165668"/>
                <a:ext cx="339840" cy="65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73490FC-0FCB-FDEE-7BDB-CDBCFB0390F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27510" y="4156668"/>
                  <a:ext cx="3574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5627EF4-EF23-E132-7732-EA413ECA2DF1}"/>
                    </a:ext>
                  </a:extLst>
                </p14:cNvPr>
                <p14:cNvContentPartPr/>
                <p14:nvPr/>
              </p14:nvContentPartPr>
              <p14:xfrm>
                <a:off x="2836510" y="4109508"/>
                <a:ext cx="99360" cy="56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5627EF4-EF23-E132-7732-EA413ECA2DF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27510" y="4100508"/>
                  <a:ext cx="117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BAD894A-78F6-DCB8-E5F7-53EB9A780471}"/>
                    </a:ext>
                  </a:extLst>
                </p14:cNvPr>
                <p14:cNvContentPartPr/>
                <p14:nvPr/>
              </p14:nvContentPartPr>
              <p14:xfrm>
                <a:off x="2816710" y="4184388"/>
                <a:ext cx="73080" cy="61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BAD894A-78F6-DCB8-E5F7-53EB9A78047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08070" y="4175388"/>
                  <a:ext cx="9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5156A4A-BEBB-12F2-61F2-B84DBFA0A5BC}"/>
                    </a:ext>
                  </a:extLst>
                </p14:cNvPr>
                <p14:cNvContentPartPr/>
                <p14:nvPr/>
              </p14:nvContentPartPr>
              <p14:xfrm>
                <a:off x="3394870" y="3723948"/>
                <a:ext cx="360" cy="134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5156A4A-BEBB-12F2-61F2-B84DBFA0A5B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85870" y="3715308"/>
                  <a:ext cx="18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465A9DA-BE78-3A02-6525-F4A192DFFAC1}"/>
                    </a:ext>
                  </a:extLst>
                </p14:cNvPr>
                <p14:cNvContentPartPr/>
                <p14:nvPr/>
              </p14:nvContentPartPr>
              <p14:xfrm>
                <a:off x="3278950" y="3882708"/>
                <a:ext cx="197640" cy="25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465A9DA-BE78-3A02-6525-F4A192DFFAC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70310" y="3874068"/>
                  <a:ext cx="2152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B5A6CAC-3F98-78EE-EACF-1D83642D3EB8}"/>
                    </a:ext>
                  </a:extLst>
                </p14:cNvPr>
                <p14:cNvContentPartPr/>
                <p14:nvPr/>
              </p14:nvContentPartPr>
              <p14:xfrm>
                <a:off x="3234670" y="3997548"/>
                <a:ext cx="360" cy="223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B5A6CAC-3F98-78EE-EACF-1D83642D3E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26030" y="3988548"/>
                  <a:ext cx="180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9ED713C-F77D-128B-8715-9AA586641D32}"/>
                    </a:ext>
                  </a:extLst>
                </p14:cNvPr>
                <p14:cNvContentPartPr/>
                <p14:nvPr/>
              </p14:nvContentPartPr>
              <p14:xfrm>
                <a:off x="3494590" y="4013748"/>
                <a:ext cx="12240" cy="212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9ED713C-F77D-128B-8715-9AA586641D3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85950" y="4005108"/>
                  <a:ext cx="298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7BF575D-18C2-F774-2369-EDC4BA25EDC1}"/>
                    </a:ext>
                  </a:extLst>
                </p14:cNvPr>
                <p14:cNvContentPartPr/>
                <p14:nvPr/>
              </p14:nvContentPartPr>
              <p14:xfrm>
                <a:off x="3494590" y="4226148"/>
                <a:ext cx="360" cy="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7BF575D-18C2-F774-2369-EDC4BA25ED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5950" y="4217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A4AA75D-7816-D98F-D99C-E8D03C96BE2D}"/>
                    </a:ext>
                  </a:extLst>
                </p14:cNvPr>
                <p14:cNvContentPartPr/>
                <p14:nvPr/>
              </p14:nvContentPartPr>
              <p14:xfrm>
                <a:off x="3180310" y="3989268"/>
                <a:ext cx="360" cy="223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A4AA75D-7816-D98F-D99C-E8D03C96BE2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1310" y="3980268"/>
                  <a:ext cx="180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1087F9D-ED6E-F25B-A768-17698A3CB958}"/>
                    </a:ext>
                  </a:extLst>
                </p14:cNvPr>
                <p14:cNvContentPartPr/>
                <p14:nvPr/>
              </p14:nvContentPartPr>
              <p14:xfrm>
                <a:off x="3600790" y="4004748"/>
                <a:ext cx="360" cy="255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1087F9D-ED6E-F25B-A768-17698A3CB95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92150" y="3996108"/>
                  <a:ext cx="180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B244736-8D7C-2C26-1663-1A7E40470325}"/>
                    </a:ext>
                  </a:extLst>
                </p14:cNvPr>
                <p14:cNvContentPartPr/>
                <p14:nvPr/>
              </p14:nvContentPartPr>
              <p14:xfrm>
                <a:off x="2896990" y="3946068"/>
                <a:ext cx="154080" cy="81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B244736-8D7C-2C26-1663-1A7E4047032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88350" y="3937068"/>
                  <a:ext cx="171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E1B0E29-2A23-26E5-C8B0-5F78D96FEA3D}"/>
                    </a:ext>
                  </a:extLst>
                </p14:cNvPr>
                <p14:cNvContentPartPr/>
                <p14:nvPr/>
              </p14:nvContentPartPr>
              <p14:xfrm>
                <a:off x="2877910" y="3819348"/>
                <a:ext cx="159120" cy="51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E1B0E29-2A23-26E5-C8B0-5F78D96FEA3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69270" y="3810708"/>
                  <a:ext cx="1767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79069D9-3034-BA63-9FA8-A2DE3CF058E0}"/>
                    </a:ext>
                  </a:extLst>
                </p14:cNvPr>
                <p14:cNvContentPartPr/>
                <p14:nvPr/>
              </p14:nvContentPartPr>
              <p14:xfrm>
                <a:off x="2942710" y="3568428"/>
                <a:ext cx="360" cy="161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79069D9-3034-BA63-9FA8-A2DE3CF058E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34070" y="3559428"/>
                  <a:ext cx="180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16646AC-07B8-4956-E2B3-300DF1232DDD}"/>
                    </a:ext>
                  </a:extLst>
                </p14:cNvPr>
                <p14:cNvContentPartPr/>
                <p14:nvPr/>
              </p14:nvContentPartPr>
              <p14:xfrm>
                <a:off x="2836870" y="3754908"/>
                <a:ext cx="194040" cy="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16646AC-07B8-4956-E2B3-300DF1232DD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27870" y="3746268"/>
                  <a:ext cx="211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554390F-D98A-0300-5291-6BB37572369F}"/>
                    </a:ext>
                  </a:extLst>
                </p14:cNvPr>
                <p14:cNvContentPartPr/>
                <p14:nvPr/>
              </p14:nvContentPartPr>
              <p14:xfrm>
                <a:off x="2833270" y="3803508"/>
                <a:ext cx="11160" cy="279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554390F-D98A-0300-5291-6BB37572369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24270" y="3794508"/>
                  <a:ext cx="288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7C07D02-48A0-047D-90CD-7A93C928656E}"/>
                    </a:ext>
                  </a:extLst>
                </p14:cNvPr>
                <p14:cNvContentPartPr/>
                <p14:nvPr/>
              </p14:nvContentPartPr>
              <p14:xfrm>
                <a:off x="3064030" y="3829428"/>
                <a:ext cx="2880" cy="231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7C07D02-48A0-047D-90CD-7A93C928656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55390" y="3820428"/>
                  <a:ext cx="205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B0C9C7C-C0C9-49BF-5136-60FB53D6773E}"/>
                    </a:ext>
                  </a:extLst>
                </p14:cNvPr>
                <p14:cNvContentPartPr/>
                <p14:nvPr/>
              </p14:nvContentPartPr>
              <p14:xfrm>
                <a:off x="3118030" y="3791268"/>
                <a:ext cx="2880" cy="304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B0C9C7C-C0C9-49BF-5136-60FB53D6773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09030" y="3782268"/>
                  <a:ext cx="205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CF1617A-7D91-5D41-222B-A3B34FB038D8}"/>
                    </a:ext>
                  </a:extLst>
                </p14:cNvPr>
                <p14:cNvContentPartPr/>
                <p14:nvPr/>
              </p14:nvContentPartPr>
              <p14:xfrm>
                <a:off x="2759830" y="3816468"/>
                <a:ext cx="31680" cy="278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CF1617A-7D91-5D41-222B-A3B34FB038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51190" y="3807468"/>
                  <a:ext cx="49320" cy="29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6360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0B2E-211F-1B55-C7B6-C777E6E0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Margin Optimization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5B673-B49E-EA2F-DEA8-6B37852AEB5F}"/>
              </a:ext>
            </a:extLst>
          </p:cNvPr>
          <p:cNvSpPr txBox="1"/>
          <p:nvPr/>
        </p:nvSpPr>
        <p:spPr>
          <a:xfrm>
            <a:off x="292787" y="2241344"/>
            <a:ext cx="4738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Maximize the width of the margin to the constraint that points in the dataset should not be in the margin: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8FCB70-7C9B-6174-E22E-593D3901D18A}"/>
                  </a:ext>
                </a:extLst>
              </p:cNvPr>
              <p:cNvSpPr txBox="1"/>
              <p:nvPr/>
            </p:nvSpPr>
            <p:spPr>
              <a:xfrm>
                <a:off x="292787" y="3459787"/>
                <a:ext cx="4310881" cy="5575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8FCB70-7C9B-6174-E22E-593D3901D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87" y="3459787"/>
                <a:ext cx="4310881" cy="557589"/>
              </a:xfrm>
              <a:prstGeom prst="rect">
                <a:avLst/>
              </a:prstGeom>
              <a:blipFill>
                <a:blip r:embed="rId2"/>
                <a:stretch>
                  <a:fillRect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F45B9-A9AB-61DA-08CA-9A4AC4E72841}"/>
                  </a:ext>
                </a:extLst>
              </p:cNvPr>
              <p:cNvSpPr txBox="1"/>
              <p:nvPr/>
            </p:nvSpPr>
            <p:spPr>
              <a:xfrm>
                <a:off x="292787" y="4274748"/>
                <a:ext cx="31273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⁡(0.5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refers to suggestions that l2 regularization is more stable than l1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F45B9-A9AB-61DA-08CA-9A4AC4E72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87" y="4274748"/>
                <a:ext cx="3127307" cy="461665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293387-2494-A1B9-8094-0A2AA514DB50}"/>
                  </a:ext>
                </a:extLst>
              </p:cNvPr>
              <p:cNvSpPr txBox="1"/>
              <p:nvPr/>
            </p:nvSpPr>
            <p:spPr>
              <a:xfrm>
                <a:off x="5231912" y="2342651"/>
                <a:ext cx="3099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Constraints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+1 or -1):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293387-2494-A1B9-8094-0A2AA514D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12" y="2342651"/>
                <a:ext cx="3099460" cy="369332"/>
              </a:xfrm>
              <a:prstGeom prst="rect">
                <a:avLst/>
              </a:prstGeom>
              <a:blipFill>
                <a:blip r:embed="rId4"/>
                <a:stretch>
                  <a:fillRect l="-122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861A28-E19B-08E1-099B-5AE5EE143DDB}"/>
                  </a:ext>
                </a:extLst>
              </p:cNvPr>
              <p:cNvSpPr txBox="1"/>
              <p:nvPr/>
            </p:nvSpPr>
            <p:spPr>
              <a:xfrm>
                <a:off x="5192446" y="3600081"/>
                <a:ext cx="342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861A28-E19B-08E1-099B-5AE5EE143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446" y="3600081"/>
                <a:ext cx="342210" cy="276999"/>
              </a:xfrm>
              <a:prstGeom prst="rect">
                <a:avLst/>
              </a:prstGeom>
              <a:blipFill>
                <a:blip r:embed="rId5"/>
                <a:stretch>
                  <a:fillRect l="-7143" r="-1428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6C65B7-D8E8-0C4D-EA7A-4AD3FF9C22A9}"/>
                  </a:ext>
                </a:extLst>
              </p:cNvPr>
              <p:cNvSpPr txBox="1"/>
              <p:nvPr/>
            </p:nvSpPr>
            <p:spPr>
              <a:xfrm>
                <a:off x="5875369" y="3601939"/>
                <a:ext cx="18125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6C65B7-D8E8-0C4D-EA7A-4AD3FF9C2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369" y="3601939"/>
                <a:ext cx="1812547" cy="276999"/>
              </a:xfrm>
              <a:prstGeom prst="rect">
                <a:avLst/>
              </a:prstGeom>
              <a:blipFill>
                <a:blip r:embed="rId6"/>
                <a:stretch>
                  <a:fillRect l="-2778" r="-27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CE57768D-E918-CF48-AA33-49D4E84E20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833" y="1935358"/>
            <a:ext cx="3798645" cy="29872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13B2A61-E760-A0FB-E2C3-40BFF04FF6BC}"/>
                  </a:ext>
                </a:extLst>
              </p14:cNvPr>
              <p14:cNvContentPartPr/>
              <p14:nvPr/>
            </p14:nvContentPartPr>
            <p14:xfrm>
              <a:off x="9158470" y="3979908"/>
              <a:ext cx="360" cy="346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13B2A61-E760-A0FB-E2C3-40BFF04FF6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49830" y="3970908"/>
                <a:ext cx="18000" cy="36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6C2701F-3CFE-F415-0973-E9DC8089951C}"/>
              </a:ext>
            </a:extLst>
          </p:cNvPr>
          <p:cNvGrpSpPr/>
          <p:nvPr/>
        </p:nvGrpSpPr>
        <p:grpSpPr>
          <a:xfrm>
            <a:off x="10226230" y="3221388"/>
            <a:ext cx="949320" cy="248400"/>
            <a:chOff x="10226230" y="3221388"/>
            <a:chExt cx="949320" cy="24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D3C8976-2B21-006D-D50B-EB7652883E74}"/>
                    </a:ext>
                  </a:extLst>
                </p14:cNvPr>
                <p14:cNvContentPartPr/>
                <p14:nvPr/>
              </p14:nvContentPartPr>
              <p14:xfrm>
                <a:off x="10226230" y="3221388"/>
                <a:ext cx="949320" cy="178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D3C8976-2B21-006D-D50B-EB7652883E7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217590" y="3212388"/>
                  <a:ext cx="9669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C8CCF5A-DCF9-4A86-BD58-2F244A9C2AC4}"/>
                    </a:ext>
                  </a:extLst>
                </p14:cNvPr>
                <p14:cNvContentPartPr/>
                <p14:nvPr/>
              </p14:nvContentPartPr>
              <p14:xfrm>
                <a:off x="10948390" y="3441708"/>
                <a:ext cx="217440" cy="28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C8CCF5A-DCF9-4A86-BD58-2F244A9C2AC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939750" y="3432708"/>
                  <a:ext cx="23508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DCC4EFC-26DC-9761-741C-2C997E5BF7C1}"/>
              </a:ext>
            </a:extLst>
          </p:cNvPr>
          <p:cNvGrpSpPr/>
          <p:nvPr/>
        </p:nvGrpSpPr>
        <p:grpSpPr>
          <a:xfrm>
            <a:off x="8641870" y="3238668"/>
            <a:ext cx="881640" cy="227520"/>
            <a:chOff x="8641870" y="3238668"/>
            <a:chExt cx="881640" cy="22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BEF96A0-CEB6-EFEA-71A9-5A832387A3BD}"/>
                    </a:ext>
                  </a:extLst>
                </p14:cNvPr>
                <p14:cNvContentPartPr/>
                <p14:nvPr/>
              </p14:nvContentPartPr>
              <p14:xfrm>
                <a:off x="8660230" y="3305268"/>
                <a:ext cx="863280" cy="160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BEF96A0-CEB6-EFEA-71A9-5A832387A3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51230" y="3296628"/>
                  <a:ext cx="880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A39F14D-D762-AB3E-6D10-61C42201D01A}"/>
                    </a:ext>
                  </a:extLst>
                </p14:cNvPr>
                <p14:cNvContentPartPr/>
                <p14:nvPr/>
              </p14:nvContentPartPr>
              <p14:xfrm>
                <a:off x="8658070" y="3238668"/>
                <a:ext cx="155880" cy="47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A39F14D-D762-AB3E-6D10-61C42201D01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49430" y="3229668"/>
                  <a:ext cx="1735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A9E0318-8C19-161E-32AF-D608336EAA7E}"/>
                    </a:ext>
                  </a:extLst>
                </p14:cNvPr>
                <p14:cNvContentPartPr/>
                <p14:nvPr/>
              </p14:nvContentPartPr>
              <p14:xfrm>
                <a:off x="8641870" y="3298788"/>
                <a:ext cx="63360" cy="114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A9E0318-8C19-161E-32AF-D608336EAA7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33230" y="3289788"/>
                  <a:ext cx="81000" cy="13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41ADCEC-5FB8-4253-A720-7EDFD30D4A3B}"/>
                  </a:ext>
                </a:extLst>
              </p14:cNvPr>
              <p14:cNvContentPartPr/>
              <p14:nvPr/>
            </p14:nvContentPartPr>
            <p14:xfrm>
              <a:off x="8918350" y="4135788"/>
              <a:ext cx="12564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41ADCEC-5FB8-4253-A720-7EDFD30D4A3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09710" y="4127148"/>
                <a:ext cx="143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4E89FD8-7751-DE92-3450-F68A80671C4F}"/>
                  </a:ext>
                </a:extLst>
              </p14:cNvPr>
              <p14:cNvContentPartPr/>
              <p14:nvPr/>
            </p14:nvContentPartPr>
            <p14:xfrm>
              <a:off x="10347190" y="4156308"/>
              <a:ext cx="360" cy="165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4E89FD8-7751-DE92-3450-F68A80671C4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38190" y="4147668"/>
                <a:ext cx="180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BF1C020-FE32-8F36-8785-A11275B3FC7C}"/>
                  </a:ext>
                </a:extLst>
              </p14:cNvPr>
              <p14:cNvContentPartPr/>
              <p14:nvPr/>
            </p14:nvContentPartPr>
            <p14:xfrm>
              <a:off x="10296430" y="4254228"/>
              <a:ext cx="1119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BF1C020-FE32-8F36-8785-A11275B3FC7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87430" y="4245588"/>
                <a:ext cx="129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92E623-F42D-6C77-047E-6C73F61718D3}"/>
                  </a:ext>
                </a:extLst>
              </p14:cNvPr>
              <p14:cNvContentPartPr/>
              <p14:nvPr/>
            </p14:nvContentPartPr>
            <p14:xfrm>
              <a:off x="10504150" y="4115628"/>
              <a:ext cx="6480" cy="286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92E623-F42D-6C77-047E-6C73F61718D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495150" y="4106628"/>
                <a:ext cx="24120" cy="30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7D9F6BD0-1C94-BB26-B2B4-20625AB113BB}"/>
              </a:ext>
            </a:extLst>
          </p:cNvPr>
          <p:cNvGrpSpPr/>
          <p:nvPr/>
        </p:nvGrpSpPr>
        <p:grpSpPr>
          <a:xfrm>
            <a:off x="10646710" y="4202748"/>
            <a:ext cx="591840" cy="316800"/>
            <a:chOff x="10646710" y="4202748"/>
            <a:chExt cx="591840" cy="31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64782D8-F4A2-234C-EAC4-A82D6C3E2218}"/>
                    </a:ext>
                  </a:extLst>
                </p14:cNvPr>
                <p14:cNvContentPartPr/>
                <p14:nvPr/>
              </p14:nvContentPartPr>
              <p14:xfrm>
                <a:off x="10646710" y="4246668"/>
                <a:ext cx="18144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64782D8-F4A2-234C-EAC4-A82D6C3E221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638070" y="4238028"/>
                  <a:ext cx="19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3339972-A2E6-22BA-9BBD-03270BF39CEB}"/>
                    </a:ext>
                  </a:extLst>
                </p14:cNvPr>
                <p14:cNvContentPartPr/>
                <p14:nvPr/>
              </p14:nvContentPartPr>
              <p14:xfrm>
                <a:off x="10691350" y="4319388"/>
                <a:ext cx="1029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3339972-A2E6-22BA-9BBD-03270BF39CE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682710" y="4310748"/>
                  <a:ext cx="120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3E3A6FB-D44C-52FA-E64C-9C41277F531E}"/>
                    </a:ext>
                  </a:extLst>
                </p14:cNvPr>
                <p14:cNvContentPartPr/>
                <p14:nvPr/>
              </p14:nvContentPartPr>
              <p14:xfrm>
                <a:off x="10944430" y="4202748"/>
                <a:ext cx="204120" cy="291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3E3A6FB-D44C-52FA-E64C-9C41277F531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935430" y="4193748"/>
                  <a:ext cx="2217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181C05C-FE29-F9F1-04DE-6954C971ADBC}"/>
                    </a:ext>
                  </a:extLst>
                </p14:cNvPr>
                <p14:cNvContentPartPr/>
                <p14:nvPr/>
              </p14:nvContentPartPr>
              <p14:xfrm>
                <a:off x="11238190" y="4422348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181C05C-FE29-F9F1-04DE-6954C971ADB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229550" y="44133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E8F172-E4EE-A550-59C2-EC70BD12D30F}"/>
                    </a:ext>
                  </a:extLst>
                </p14:cNvPr>
                <p14:cNvContentPartPr/>
                <p14:nvPr/>
              </p14:nvContentPartPr>
              <p14:xfrm>
                <a:off x="11238190" y="4423428"/>
                <a:ext cx="360" cy="96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E8F172-E4EE-A550-59C2-EC70BD12D30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29550" y="4414788"/>
                  <a:ext cx="180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EFEE999-14D8-FBC4-6D3F-32A47D8706F2}"/>
                    </a:ext>
                  </a:extLst>
                </p14:cNvPr>
                <p14:cNvContentPartPr/>
                <p14:nvPr/>
              </p14:nvContentPartPr>
              <p14:xfrm>
                <a:off x="11238190" y="4387068"/>
                <a:ext cx="36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EFEE999-14D8-FBC4-6D3F-32A47D8706F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229550" y="437842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03933D5-BB11-34B6-1917-7D25B550AC8B}"/>
              </a:ext>
            </a:extLst>
          </p:cNvPr>
          <p:cNvSpPr txBox="1"/>
          <p:nvPr/>
        </p:nvSpPr>
        <p:spPr>
          <a:xfrm>
            <a:off x="8269425" y="5036626"/>
            <a:ext cx="309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points should lie in a classifiable region. 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0CEBF6A-CE94-2ED0-A5D7-F74F4866AB78}"/>
              </a:ext>
            </a:extLst>
          </p:cNvPr>
          <p:cNvGrpSpPr/>
          <p:nvPr/>
        </p:nvGrpSpPr>
        <p:grpSpPr>
          <a:xfrm>
            <a:off x="8401750" y="3997188"/>
            <a:ext cx="376560" cy="425160"/>
            <a:chOff x="8401750" y="3997188"/>
            <a:chExt cx="376560" cy="4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797E126-40CF-3841-045B-334DC5E36AF2}"/>
                    </a:ext>
                  </a:extLst>
                </p14:cNvPr>
                <p14:cNvContentPartPr/>
                <p14:nvPr/>
              </p14:nvContentPartPr>
              <p14:xfrm>
                <a:off x="8401750" y="3997188"/>
                <a:ext cx="172800" cy="417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797E126-40CF-3841-045B-334DC5E36AF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92750" y="3988548"/>
                  <a:ext cx="1904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A93F73F-3EC6-59C0-688D-5C95150019F0}"/>
                    </a:ext>
                  </a:extLst>
                </p14:cNvPr>
                <p14:cNvContentPartPr/>
                <p14:nvPr/>
              </p14:nvContentPartPr>
              <p14:xfrm>
                <a:off x="8621710" y="4335228"/>
                <a:ext cx="360" cy="87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A93F73F-3EC6-59C0-688D-5C95150019F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612710" y="4326228"/>
                  <a:ext cx="180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4679B08-C929-AE21-75B0-B2CF0B18F4F7}"/>
                    </a:ext>
                  </a:extLst>
                </p14:cNvPr>
                <p14:cNvContentPartPr/>
                <p14:nvPr/>
              </p14:nvContentPartPr>
              <p14:xfrm>
                <a:off x="8677150" y="4080348"/>
                <a:ext cx="1011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4679B08-C929-AE21-75B0-B2CF0B18F4F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668150" y="4071348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FB1E96C-F8D4-9FF0-3559-BFE4EF0ABD6F}"/>
                    </a:ext>
                  </a:extLst>
                </p14:cNvPr>
                <p14:cNvContentPartPr/>
                <p14:nvPr/>
              </p14:nvContentPartPr>
              <p14:xfrm>
                <a:off x="8678950" y="4192668"/>
                <a:ext cx="885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FB1E96C-F8D4-9FF0-3559-BFE4EF0ABD6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670310" y="4183668"/>
                  <a:ext cx="106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CF12D6F-A11D-FB69-C296-F33D4E02B62E}"/>
                    </a:ext>
                  </a:extLst>
                </p14:cNvPr>
                <p14:cNvContentPartPr/>
                <p14:nvPr/>
              </p14:nvContentPartPr>
              <p14:xfrm>
                <a:off x="8622430" y="4277268"/>
                <a:ext cx="36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CF12D6F-A11D-FB69-C296-F33D4E02B62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13430" y="42682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0669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AA66CF3-0F63-38F4-132E-E77A70B2555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AA66CF3-0F63-38F4-132E-E77A70B25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F3ED2-CA7A-E126-55D7-AF7F65EC81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Instead of directly minimizing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1800" dirty="0"/>
                  <a:t>, we work with the </a:t>
                </a:r>
                <a:r>
                  <a:rPr lang="en-US" sz="1800" b="1" dirty="0"/>
                  <a:t>square of the norm: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This is because the squared norm</a:t>
                </a:r>
              </a:p>
              <a:p>
                <a:pPr lvl="1"/>
                <a:r>
                  <a:rPr lang="en-US" sz="1400" dirty="0"/>
                  <a:t>Avoids dealing with the square root in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1400" dirty="0"/>
                  <a:t>, making calculations simpler.</a:t>
                </a:r>
              </a:p>
              <a:p>
                <a:pPr marL="457200" lvl="1" indent="0">
                  <a:buNone/>
                </a:pPr>
                <a:endParaRPr lang="en-US" sz="1400" dirty="0"/>
              </a:p>
              <a:p>
                <a:r>
                  <a:rPr lang="en-US" sz="1800" dirty="0"/>
                  <a:t>Maintains the same minimization objective (minimizing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is equivalent to minimizing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).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The factor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is introduced in the SVM optimization problem for convenience in differentiation.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457200" lvl="1" indent="0">
                  <a:buNone/>
                </a:pPr>
                <a:endParaRPr lang="en-US" sz="1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F3ED2-CA7A-E126-55D7-AF7F65EC81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83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9D20DB8-7111-C2B8-0939-D2007D7FE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560" y="551656"/>
            <a:ext cx="476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2" name="Rectangle 309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E2D57-41F8-C8DE-7421-B958DA24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Linear Soft Margin – Slack Variable</a:t>
            </a:r>
          </a:p>
        </p:txBody>
      </p:sp>
      <p:sp>
        <p:nvSpPr>
          <p:cNvPr id="309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ED51B-D03D-61B4-96A0-ED2F08E3B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660904"/>
                <a:ext cx="4818888" cy="3547872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200" dirty="0"/>
                  <a:t>If the classes +1 and -1 are mixed (as they usually are), which means they cannot be completely separated, they can be linearly separated by allowing for some error.</a:t>
                </a:r>
              </a:p>
              <a:p>
                <a:pPr lvl="1"/>
                <a:r>
                  <a:rPr lang="en-US" sz="1800" dirty="0"/>
                  <a:t>We assign a slack variable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800" dirty="0"/>
                  <a:t> to each datapoint to allow misclassification. </a:t>
                </a:r>
              </a:p>
              <a:p>
                <a:pPr lvl="1"/>
                <a:r>
                  <a:rPr lang="en-US" sz="1800" dirty="0"/>
                  <a:t>Goal : find a decision boundary that minimizes total error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nary>
                  </m:oMath>
                </a14:m>
                <a:r>
                  <a:rPr lang="en-US" sz="1800" dirty="0"/>
                  <a:t> while maximizing the margin. </a:t>
                </a:r>
              </a:p>
              <a:p>
                <a:pPr lvl="1"/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ED51B-D03D-61B4-96A0-ED2F08E3B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660904"/>
                <a:ext cx="4818888" cy="3547872"/>
              </a:xfrm>
              <a:blipFill>
                <a:blip r:embed="rId2"/>
                <a:stretch>
                  <a:fillRect l="-1312" t="-1779" r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plementing a Soft-Margin Kernelized Support Vector Machine Binary  Classifier with Quadratic Programming in R and Python | sandipanweb">
            <a:extLst>
              <a:ext uri="{FF2B5EF4-FFF2-40B4-BE49-F238E27FC236}">
                <a16:creationId xmlns:a16="http://schemas.microsoft.com/office/drawing/2014/main" id="{F28CDDF6-F24D-C85E-E944-91B8DD2E6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634364"/>
            <a:ext cx="5458968" cy="358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ED91D0E-F5D6-AC39-62D0-A8EE10517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516" y="5513767"/>
            <a:ext cx="47625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0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D2399D-3122-FFE0-02BC-AD39C87A3F28}"/>
                  </a:ext>
                </a:extLst>
              </p:cNvPr>
              <p:cNvSpPr txBox="1"/>
              <p:nvPr/>
            </p:nvSpPr>
            <p:spPr>
              <a:xfrm>
                <a:off x="308759" y="1215193"/>
                <a:ext cx="5070764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Goal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1: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𝑤𝑖𝑑𝑡h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𝑚𝑎𝑟𝑔𝑖𝑛𝑠𝑖𝑧𝑒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D2399D-3122-FFE0-02BC-AD39C87A3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59" y="1215193"/>
                <a:ext cx="5070764" cy="518604"/>
              </a:xfrm>
              <a:prstGeom prst="rect">
                <a:avLst/>
              </a:prstGeom>
              <a:blipFill>
                <a:blip r:embed="rId2"/>
                <a:stretch>
                  <a:fillRect l="-1250" t="-4762" r="-175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7CFF88-6942-B369-7631-72773DA8955B}"/>
                  </a:ext>
                </a:extLst>
              </p:cNvPr>
              <p:cNvSpPr txBox="1"/>
              <p:nvPr/>
            </p:nvSpPr>
            <p:spPr>
              <a:xfrm>
                <a:off x="6416687" y="1085029"/>
                <a:ext cx="1767600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𝐺𝑜𝑎𝑙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7CFF88-6942-B369-7631-72773DA89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687" y="1085029"/>
                <a:ext cx="1767600" cy="778931"/>
              </a:xfrm>
              <a:prstGeom prst="rect">
                <a:avLst/>
              </a:prstGeom>
              <a:blipFill>
                <a:blip r:embed="rId3"/>
                <a:stretch>
                  <a:fillRect l="-2857" t="-111290" r="-18571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CCC491C-AEC8-A9D8-BDEC-2EBFCF795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251" y="1171267"/>
            <a:ext cx="2740003" cy="6064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83B772-424F-9057-2F3C-CA15518D39C8}"/>
                  </a:ext>
                </a:extLst>
              </p:cNvPr>
              <p:cNvSpPr txBox="1"/>
              <p:nvPr/>
            </p:nvSpPr>
            <p:spPr>
              <a:xfrm>
                <a:off x="-393813" y="3429000"/>
                <a:ext cx="6810500" cy="778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𝐶𝑜𝑚𝑏𝑖𝑛𝑑𝑒𝑑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𝑂𝑏𝑗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𝑓𝑐𝑛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83B772-424F-9057-2F3C-CA15518D3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3813" y="3429000"/>
                <a:ext cx="6810500" cy="778931"/>
              </a:xfrm>
              <a:prstGeom prst="rect">
                <a:avLst/>
              </a:prstGeom>
              <a:blipFill>
                <a:blip r:embed="rId5"/>
                <a:stretch>
                  <a:fillRect t="-112903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 descr="Implementing a Soft-Margin Kernelized Support Vector Machine Binary  Classifier with Quadratic Programming in R and Python | sandipanweb">
            <a:extLst>
              <a:ext uri="{FF2B5EF4-FFF2-40B4-BE49-F238E27FC236}">
                <a16:creationId xmlns:a16="http://schemas.microsoft.com/office/drawing/2014/main" id="{5396709F-1E36-E522-39CB-7D694118B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413295"/>
            <a:ext cx="5458968" cy="358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52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BB48-FA4E-C5A3-A21F-65982670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7400"/>
          </a:xfrm>
        </p:spPr>
        <p:txBody>
          <a:bodyPr>
            <a:normAutofit/>
          </a:bodyPr>
          <a:lstStyle/>
          <a:p>
            <a:r>
              <a:rPr lang="en-US" sz="2400" dirty="0"/>
              <a:t>Lagrange primal </a:t>
            </a:r>
          </a:p>
        </p:txBody>
      </p:sp>
      <p:pic>
        <p:nvPicPr>
          <p:cNvPr id="5" name="Content Placeholder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3DBB42A2-FAB8-FF52-2E4C-91D826413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085" y="1021041"/>
            <a:ext cx="8712200" cy="11176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F2D9E2-9FB9-BBA1-AC4E-867885C695AB}"/>
                  </a:ext>
                </a:extLst>
              </p:cNvPr>
              <p:cNvSpPr txBox="1"/>
              <p:nvPr/>
            </p:nvSpPr>
            <p:spPr>
              <a:xfrm>
                <a:off x="170523" y="3116471"/>
                <a:ext cx="4972050" cy="2970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Inequality constrained optimization problem</a:t>
                </a: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)≤0 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Lagrangian primal function</a:t>
                </a:r>
              </a:p>
              <a:p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F2D9E2-9FB9-BBA1-AC4E-867885C69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23" y="3116471"/>
                <a:ext cx="4972050" cy="2970172"/>
              </a:xfrm>
              <a:prstGeom prst="rect">
                <a:avLst/>
              </a:prstGeom>
              <a:blipFill>
                <a:blip r:embed="rId3"/>
                <a:stretch>
                  <a:fillRect l="-254" t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BE0E73-9557-AF9F-7845-04ACBA60817B}"/>
                  </a:ext>
                </a:extLst>
              </p:cNvPr>
              <p:cNvSpPr txBox="1"/>
              <p:nvPr/>
            </p:nvSpPr>
            <p:spPr>
              <a:xfrm>
                <a:off x="4317167" y="2383436"/>
                <a:ext cx="7734925" cy="4393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Lagrange Primal: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Gradients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→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=0→0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BE0E73-9557-AF9F-7845-04ACBA608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167" y="2383436"/>
                <a:ext cx="7734925" cy="4393575"/>
              </a:xfrm>
              <a:prstGeom prst="rect">
                <a:avLst/>
              </a:prstGeom>
              <a:blipFill>
                <a:blip r:embed="rId4"/>
                <a:stretch>
                  <a:fillRect l="-492" t="-12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79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593</Words>
  <Application>Microsoft Macintosh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Aptos</vt:lpstr>
      <vt:lpstr>Aptos Display</vt:lpstr>
      <vt:lpstr>Arial</vt:lpstr>
      <vt:lpstr>Cambria Math</vt:lpstr>
      <vt:lpstr>Office Theme</vt:lpstr>
      <vt:lpstr>Building a Soft Margin SVM to Classify Tumors </vt:lpstr>
      <vt:lpstr>Basic Definitions</vt:lpstr>
      <vt:lpstr> Basic Definitions cont. </vt:lpstr>
      <vt:lpstr>Mathematical Interpretation of Optimal Hyperplane</vt:lpstr>
      <vt:lpstr>Hard Margin Optimization Problem</vt:lpstr>
      <vt:lpstr>Why min⁡(0.5‖w‖^2 )</vt:lpstr>
      <vt:lpstr>Linear Soft Margin – Slack Variable</vt:lpstr>
      <vt:lpstr>PowerPoint Presentation</vt:lpstr>
      <vt:lpstr>Lagrange primal </vt:lpstr>
      <vt:lpstr>Lagrange Dual</vt:lpstr>
      <vt:lpstr>Solve with QP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 Bhutani</dc:creator>
  <cp:lastModifiedBy>Shiv Bhutani</cp:lastModifiedBy>
  <cp:revision>10</cp:revision>
  <dcterms:created xsi:type="dcterms:W3CDTF">2024-11-23T14:26:35Z</dcterms:created>
  <dcterms:modified xsi:type="dcterms:W3CDTF">2024-11-25T03:05:47Z</dcterms:modified>
</cp:coreProperties>
</file>