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f0120e3dd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f0120e3dd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f0120e3dd_1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f0120e3dd_1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f0120e3d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f0120e3d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f0120e3d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f0120e3d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f0120e3d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f0120e3d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f0120e3d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f0120e3d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f0120e3dd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f0120e3dd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f0120e3d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f0120e3d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f0120e3dd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f0120e3dd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7.jpg"/><Relationship Id="rId5" Type="http://schemas.openxmlformats.org/officeDocument/2006/relationships/image" Target="../media/image16.jpg"/><Relationship Id="rId6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10" Type="http://schemas.openxmlformats.org/officeDocument/2006/relationships/image" Target="../media/image2.png"/><Relationship Id="rId9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R5wmetxAR_KTpezYIjhfMIHGp4pbf-eY/view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8mtp12edp96DqkpkhtfFUGy0rJ0CS_Pr/view" TargetMode="External"/><Relationship Id="rId4" Type="http://schemas.openxmlformats.org/officeDocument/2006/relationships/image" Target="../media/image8.jp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HfuO_0Sxhasqj5OFEigjrWMfBf2XdpFH/view" TargetMode="External"/><Relationship Id="rId4" Type="http://schemas.openxmlformats.org/officeDocument/2006/relationships/image" Target="../media/image11.jp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36875" y="24691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AD358</a:t>
            </a:r>
            <a:endParaRPr sz="36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36875" y="3245875"/>
            <a:ext cx="50457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Demo </a:t>
            </a:r>
            <a:r>
              <a:rPr lang="en"/>
              <a:t>- Team HackForFood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25" y="1329525"/>
            <a:ext cx="4561700" cy="9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685" y="2065999"/>
            <a:ext cx="2563216" cy="191722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/>
        </p:nvSpPr>
        <p:spPr>
          <a:xfrm>
            <a:off x="198625" y="1223600"/>
            <a:ext cx="27633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Collect and verify complaint data quickly with mobile solutions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0025" y="2065999"/>
            <a:ext cx="2623501" cy="191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 txBox="1"/>
          <p:nvPr/>
        </p:nvSpPr>
        <p:spPr>
          <a:xfrm>
            <a:off x="3039000" y="1224250"/>
            <a:ext cx="29226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Get quick data insights for faster, smarter and effective decisions using data visualization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6122350" y="1223600"/>
            <a:ext cx="27633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Keep your data organized with complete record keeping on a single consolidated portal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2350" y="2066000"/>
            <a:ext cx="2763299" cy="191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2"/>
          <p:cNvSpPr/>
          <p:nvPr/>
        </p:nvSpPr>
        <p:spPr>
          <a:xfrm>
            <a:off x="-6525" y="0"/>
            <a:ext cx="9144000" cy="84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 txBox="1"/>
          <p:nvPr>
            <p:ph type="title"/>
          </p:nvPr>
        </p:nvSpPr>
        <p:spPr>
          <a:xfrm>
            <a:off x="240000" y="1209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Highlights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96750" y="120900"/>
            <a:ext cx="1874976" cy="4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311700" y="2295275"/>
            <a:ext cx="8520600" cy="107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Thank You</a:t>
            </a:r>
            <a:endParaRPr sz="6500"/>
          </a:p>
        </p:txBody>
      </p:sp>
      <p:pic>
        <p:nvPicPr>
          <p:cNvPr id="183" name="Google Shape;1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5650" y="651525"/>
            <a:ext cx="3712700" cy="7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-6525" y="0"/>
            <a:ext cx="9144000" cy="84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240000" y="1209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Why our product ?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9600" y="1022550"/>
            <a:ext cx="1475337" cy="8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2554775" y="1825163"/>
            <a:ext cx="1905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r>
              <a:rPr lang="en" sz="1100"/>
              <a:t>pprox. 8000 </a:t>
            </a:r>
            <a:r>
              <a:rPr lang="en" sz="1100"/>
              <a:t>employees</a:t>
            </a:r>
            <a:endParaRPr sz="11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Work on paper-work related</a:t>
            </a:r>
            <a:endParaRPr sz="11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to road inspection</a:t>
            </a:r>
            <a:endParaRPr sz="11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175" y="1022550"/>
            <a:ext cx="1118232" cy="8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690425" y="1872150"/>
            <a:ext cx="16971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Over 1,26,350 kms of road under consideration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3950" y="940325"/>
            <a:ext cx="1272320" cy="93182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5751625" y="1815450"/>
            <a:ext cx="25344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With our app, filling and submitting up an inspection form is just a few clicks away!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988" y="3120036"/>
            <a:ext cx="1432700" cy="93182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4538175" y="4044125"/>
            <a:ext cx="15003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Govt invested 25,874 Cr. in road sector from 2014-2018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35575" y="2898241"/>
            <a:ext cx="1475325" cy="114589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/>
        </p:nvSpPr>
        <p:spPr>
          <a:xfrm>
            <a:off x="6519150" y="4044125"/>
            <a:ext cx="23082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Our Portal’s BI tools provide an instant and efficient insights into data and help in making smart decisions in less time.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9300" y="3113437"/>
            <a:ext cx="1697100" cy="94506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/>
          <p:nvPr/>
        </p:nvSpPr>
        <p:spPr>
          <a:xfrm>
            <a:off x="173225" y="4141388"/>
            <a:ext cx="19887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Gujarat witnesses approx 18k road accidents annually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26188" y="2898250"/>
            <a:ext cx="1147199" cy="114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 txBox="1"/>
          <p:nvPr/>
        </p:nvSpPr>
        <p:spPr>
          <a:xfrm>
            <a:off x="2311350" y="4044125"/>
            <a:ext cx="19887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The pothole detection app warns the civilian about a probable pothole beforehand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6253950" y="3565013"/>
            <a:ext cx="344100" cy="11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2179250" y="3565013"/>
            <a:ext cx="344100" cy="11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4994113" y="1497413"/>
            <a:ext cx="344100" cy="11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96750" y="120900"/>
            <a:ext cx="1874976" cy="4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-6525" y="0"/>
            <a:ext cx="9144000" cy="84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>
            <p:ph type="title"/>
          </p:nvPr>
        </p:nvSpPr>
        <p:spPr>
          <a:xfrm>
            <a:off x="240000" y="1209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 flow graph illustration of our project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8" name="Google Shape;1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00" y="1342250"/>
            <a:ext cx="8799426" cy="34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6750" y="120900"/>
            <a:ext cx="1874976" cy="4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/>
          <p:nvPr/>
        </p:nvSpPr>
        <p:spPr>
          <a:xfrm>
            <a:off x="-6525" y="0"/>
            <a:ext cx="9144000" cy="84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>
            <p:ph type="title"/>
          </p:nvPr>
        </p:nvSpPr>
        <p:spPr>
          <a:xfrm>
            <a:off x="240000" y="1209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Backbone: BI Portal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00" y="849600"/>
            <a:ext cx="8848076" cy="429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6750" y="120900"/>
            <a:ext cx="1874976" cy="4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/>
          <p:nvPr/>
        </p:nvSpPr>
        <p:spPr>
          <a:xfrm>
            <a:off x="-6525" y="0"/>
            <a:ext cx="9144000" cy="84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 txBox="1"/>
          <p:nvPr>
            <p:ph type="title"/>
          </p:nvPr>
        </p:nvSpPr>
        <p:spPr>
          <a:xfrm>
            <a:off x="240000" y="1209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Illustration continued..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4" name="Google Shape;1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575" y="849600"/>
            <a:ext cx="6723050" cy="420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6750" y="120900"/>
            <a:ext cx="1874976" cy="4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/>
        </p:nvSpPr>
        <p:spPr>
          <a:xfrm>
            <a:off x="-6525" y="0"/>
            <a:ext cx="9144000" cy="84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 txBox="1"/>
          <p:nvPr>
            <p:ph type="title"/>
          </p:nvPr>
        </p:nvSpPr>
        <p:spPr>
          <a:xfrm>
            <a:off x="3654925" y="2071775"/>
            <a:ext cx="16332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1"/>
                </a:solidFill>
              </a:rPr>
              <a:t>Demo</a:t>
            </a:r>
            <a:endParaRPr sz="4000">
              <a:solidFill>
                <a:schemeClr val="accent1"/>
              </a:solidFill>
            </a:endParaRPr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6266100" y="123952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Classification Model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3" name="Google Shape;14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6750" y="120900"/>
            <a:ext cx="1874976" cy="4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9" title="WhatsApp Video 2020-08-03 at 14.58.5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050" y="396025"/>
            <a:ext cx="5256875" cy="394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/>
          <p:nvPr/>
        </p:nvSpPr>
        <p:spPr>
          <a:xfrm>
            <a:off x="6964025" y="4054900"/>
            <a:ext cx="18972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 - Inspector App (Offline)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1550" y="130025"/>
            <a:ext cx="1897199" cy="408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0" title="pothole_ml_test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425" y="383775"/>
            <a:ext cx="6098676" cy="3430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6" name="Google Shape;156;p20"/>
          <p:cNvSpPr txBox="1"/>
          <p:nvPr/>
        </p:nvSpPr>
        <p:spPr>
          <a:xfrm>
            <a:off x="6964025" y="4054900"/>
            <a:ext cx="18972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 - Civilian App (Driving)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1550" y="130025"/>
            <a:ext cx="1897199" cy="408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1" title="walk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500" y="397925"/>
            <a:ext cx="6130949" cy="344865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1"/>
          <p:cNvSpPr txBox="1"/>
          <p:nvPr/>
        </p:nvSpPr>
        <p:spPr>
          <a:xfrm>
            <a:off x="6964025" y="4054900"/>
            <a:ext cx="18972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 - Civilian App (Walking)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1550" y="130025"/>
            <a:ext cx="1897199" cy="408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