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e470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e470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6f9e470d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6f9e470d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c6f9e470d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c6f9e470d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1865368ae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1865368ae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1865368ae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1865368ae8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1865368ae8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1865368ae8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1865368ae8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1865368ae8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1865368ae8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1865368ae8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Project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BAN 130 - Programing for Analytics</a:t>
            </a:r>
            <a:endParaRPr sz="2300"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-Tejal Hemant Achrekar</a:t>
            </a:r>
            <a:endParaRPr/>
          </a:p>
          <a:p>
            <a:pPr marL="3657600" lvl="0" indent="45720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-Shivam Patel</a:t>
            </a:r>
            <a:endParaRPr/>
          </a:p>
          <a:p>
            <a:pPr marL="45720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-Pratiksha Kakadiya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Examination of Suicide Rates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&amp;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Socioeconomic Deterrents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>
            <a:spLocks noGrp="1"/>
          </p:cNvSpPr>
          <p:nvPr>
            <p:ph type="title"/>
          </p:nvPr>
        </p:nvSpPr>
        <p:spPr>
          <a:xfrm>
            <a:off x="224100" y="1547175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Objective</a:t>
            </a:r>
            <a:endParaRPr/>
          </a:p>
        </p:txBody>
      </p:sp>
      <p:sp>
        <p:nvSpPr>
          <p:cNvPr id="97" name="Google Shape;97;p15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Objectives of this project is  to create evidence-based strategies to prevent suicide and enhance mental health and well-being as well as to better understand the complex and multifaceted variables that lead to suicide.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>
            <a:spLocks noGrp="1"/>
          </p:cNvSpPr>
          <p:nvPr>
            <p:ph type="title"/>
          </p:nvPr>
        </p:nvSpPr>
        <p:spPr>
          <a:xfrm>
            <a:off x="224100" y="1547175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Intended Outcomes</a:t>
            </a:r>
            <a:endParaRPr/>
          </a:p>
        </p:txBody>
      </p:sp>
      <p:sp>
        <p:nvSpPr>
          <p:cNvPr id="103" name="Google Shape;103;p16"/>
          <p:cNvSpPr txBox="1">
            <a:spLocks noGrp="1"/>
          </p:cNvSpPr>
          <p:nvPr>
            <p:ph type="body" idx="2"/>
          </p:nvPr>
        </p:nvSpPr>
        <p:spPr>
          <a:xfrm>
            <a:off x="4986350" y="10756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ultimate aim of the project would be to increase mental health and wellbeing, lower suicide rates, and enhance the lives of people and communities affected by suicide.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research findings may be used by policymakers to guide public policy and enhance community mental health outcomes.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>
            <a:spLocks noGrp="1"/>
          </p:cNvSpPr>
          <p:nvPr>
            <p:ph type="title"/>
          </p:nvPr>
        </p:nvSpPr>
        <p:spPr>
          <a:xfrm>
            <a:off x="224100" y="1547175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Intended Audience</a:t>
            </a:r>
            <a:endParaRPr/>
          </a:p>
        </p:txBody>
      </p:sp>
      <p:sp>
        <p:nvSpPr>
          <p:cNvPr id="109" name="Google Shape;109;p17"/>
          <p:cNvSpPr txBox="1">
            <a:spLocks noGrp="1"/>
          </p:cNvSpPr>
          <p:nvPr>
            <p:ph type="body" idx="2"/>
          </p:nvPr>
        </p:nvSpPr>
        <p:spPr>
          <a:xfrm>
            <a:off x="4986350" y="10756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Academics and Researchers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Individuals and communities affected by suicide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Policy-makers and Public health authorities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Advocacy groups and non-governmental organisations (NGOs)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General Public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>
            <a:spLocks noGrp="1"/>
          </p:cNvSpPr>
          <p:nvPr>
            <p:ph type="title"/>
          </p:nvPr>
        </p:nvSpPr>
        <p:spPr>
          <a:xfrm>
            <a:off x="224100" y="1547175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Pre-processing steps</a:t>
            </a:r>
            <a:endParaRPr/>
          </a:p>
        </p:txBody>
      </p:sp>
      <p:sp>
        <p:nvSpPr>
          <p:cNvPr id="115" name="Google Shape;115;p18"/>
          <p:cNvSpPr txBox="1">
            <a:spLocks noGrp="1"/>
          </p:cNvSpPr>
          <p:nvPr>
            <p:ph type="body" idx="2"/>
          </p:nvPr>
        </p:nvSpPr>
        <p:spPr>
          <a:xfrm>
            <a:off x="4986350" y="10756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Importing the dataset Master.csv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Analysing the variables of the dataset and th</a:t>
            </a:r>
            <a:r>
              <a:rPr lang="en-US" dirty="0" err="1"/>
              <a:t>ei</a:t>
            </a:r>
            <a:r>
              <a:rPr lang="en" dirty="0"/>
              <a:t>r types.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Deriving the ave_suicide rate variable.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Checking for any outliers in the dataset before doing the demographic analysis. 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Doing pre-processing steps before generating the data visualization and data processing.</a:t>
            </a:r>
            <a:br>
              <a:rPr lang="en" dirty="0"/>
            </a:b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>
            <a:spLocks noGrp="1"/>
          </p:cNvSpPr>
          <p:nvPr>
            <p:ph type="title"/>
          </p:nvPr>
        </p:nvSpPr>
        <p:spPr>
          <a:xfrm>
            <a:off x="224100" y="1547175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Issues with the dataset</a:t>
            </a:r>
            <a:endParaRPr/>
          </a:p>
        </p:txBody>
      </p:sp>
      <p:sp>
        <p:nvSpPr>
          <p:cNvPr id="121" name="Google Shape;121;p19"/>
          <p:cNvSpPr txBox="1">
            <a:spLocks noGrp="1"/>
          </p:cNvSpPr>
          <p:nvPr>
            <p:ph type="body" idx="2"/>
          </p:nvPr>
        </p:nvSpPr>
        <p:spPr>
          <a:xfrm>
            <a:off x="4986350" y="10756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are only character and numeric variables in the dataset. So it is hard to do predictive analysis for this data.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length of some of the variables was long.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>
            <a:spLocks noGrp="1"/>
          </p:cNvSpPr>
          <p:nvPr>
            <p:ph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/>
              <a:t>Thank You!</a:t>
            </a:r>
            <a:endParaRPr sz="8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234</Words>
  <Application>Microsoft Office PowerPoint</Application>
  <PresentationFormat>On-screen Show (16:9)</PresentationFormat>
  <Paragraphs>33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Roboto</vt:lpstr>
      <vt:lpstr>Arial</vt:lpstr>
      <vt:lpstr>Geometric</vt:lpstr>
      <vt:lpstr>Course Project BAN 130 - Programing for Analytics</vt:lpstr>
      <vt:lpstr>Examination of Suicide Rates &amp; Socioeconomic Deterrents</vt:lpstr>
      <vt:lpstr>Business Objective</vt:lpstr>
      <vt:lpstr>Intended Outcomes</vt:lpstr>
      <vt:lpstr>Intended Audience</vt:lpstr>
      <vt:lpstr>Pre-processing steps</vt:lpstr>
      <vt:lpstr>Issues with the dataset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Project BAN 130 - Programing for Analytics</dc:title>
  <dc:creator>Shivam patel</dc:creator>
  <cp:lastModifiedBy>Shivam Naineshbhai Patel</cp:lastModifiedBy>
  <cp:revision>1</cp:revision>
  <dcterms:modified xsi:type="dcterms:W3CDTF">2023-04-14T23:08:49Z</dcterms:modified>
</cp:coreProperties>
</file>