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1"/>
  </p:notesMasterIdLst>
  <p:sldIdLst>
    <p:sldId id="256" r:id="rId2"/>
    <p:sldId id="257" r:id="rId3"/>
    <p:sldId id="259" r:id="rId4"/>
    <p:sldId id="260" r:id="rId5"/>
    <p:sldId id="314" r:id="rId6"/>
    <p:sldId id="315" r:id="rId7"/>
    <p:sldId id="262" r:id="rId8"/>
    <p:sldId id="305" r:id="rId9"/>
    <p:sldId id="306" r:id="rId10"/>
    <p:sldId id="316" r:id="rId11"/>
    <p:sldId id="317" r:id="rId12"/>
    <p:sldId id="308" r:id="rId13"/>
    <p:sldId id="264" r:id="rId14"/>
    <p:sldId id="310" r:id="rId15"/>
    <p:sldId id="318" r:id="rId16"/>
    <p:sldId id="266" r:id="rId17"/>
    <p:sldId id="309" r:id="rId18"/>
    <p:sldId id="319" r:id="rId19"/>
    <p:sldId id="271" r:id="rId20"/>
  </p:sldIdLst>
  <p:sldSz cx="9144000" cy="5143500" type="screen16x9"/>
  <p:notesSz cx="6858000" cy="9144000"/>
  <p:embeddedFontLst>
    <p:embeddedFont>
      <p:font typeface="Fredoka One" panose="02000000000000000000" pitchFamily="2" charset="0"/>
      <p:regular r:id="rId22"/>
    </p:embeddedFont>
    <p:embeddedFont>
      <p:font typeface="Rubik" panose="020B0604020202020204" charset="-79"/>
      <p:regular r:id="rId23"/>
      <p:bold r:id="rId24"/>
      <p:italic r:id="rId25"/>
      <p:boldItalic r:id="rId26"/>
    </p:embeddedFont>
    <p:embeddedFont>
      <p:font typeface="Rubik Black" panose="020B0604020202020204" charset="-79"/>
      <p:bold r:id="rId27"/>
      <p:boldItalic r:id="rId28"/>
    </p:embeddedFont>
    <p:embeddedFont>
      <p:font typeface="Rubik Glitch" panose="020B0604020202020204" charset="-79"/>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000FF"/>
    <a:srgbClr val="458299"/>
    <a:srgbClr val="488997"/>
    <a:srgbClr val="3F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8697EDF-8C08-4212-B4C0-4DE668D9053B}">
  <a:tblStyle styleId="{68697EDF-8C08-4212-B4C0-4DE668D9053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p:scale>
          <a:sx n="76" d="100"/>
          <a:sy n="76" d="100"/>
        </p:scale>
        <p:origin x="1666" y="50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8"/>
        <p:cNvGrpSpPr/>
        <p:nvPr/>
      </p:nvGrpSpPr>
      <p:grpSpPr>
        <a:xfrm>
          <a:off x="0" y="0"/>
          <a:ext cx="0" cy="0"/>
          <a:chOff x="0" y="0"/>
          <a:chExt cx="0" cy="0"/>
        </a:xfrm>
      </p:grpSpPr>
      <p:sp>
        <p:nvSpPr>
          <p:cNvPr id="9519" name="Google Shape;9519;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0" name="Google Shape;9520;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2"/>
        <p:cNvGrpSpPr/>
        <p:nvPr/>
      </p:nvGrpSpPr>
      <p:grpSpPr>
        <a:xfrm>
          <a:off x="0" y="0"/>
          <a:ext cx="0" cy="0"/>
          <a:chOff x="0" y="0"/>
          <a:chExt cx="0" cy="0"/>
        </a:xfrm>
      </p:grpSpPr>
      <p:sp>
        <p:nvSpPr>
          <p:cNvPr id="9563" name="Google Shape;9563;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4" name="Google Shape;9564;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1750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2"/>
        <p:cNvGrpSpPr/>
        <p:nvPr/>
      </p:nvGrpSpPr>
      <p:grpSpPr>
        <a:xfrm>
          <a:off x="0" y="0"/>
          <a:ext cx="0" cy="0"/>
          <a:chOff x="0" y="0"/>
          <a:chExt cx="0" cy="0"/>
        </a:xfrm>
      </p:grpSpPr>
      <p:sp>
        <p:nvSpPr>
          <p:cNvPr id="9563" name="Google Shape;9563;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4" name="Google Shape;9564;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5434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4"/>
        <p:cNvGrpSpPr/>
        <p:nvPr/>
      </p:nvGrpSpPr>
      <p:grpSpPr>
        <a:xfrm>
          <a:off x="0" y="0"/>
          <a:ext cx="0" cy="0"/>
          <a:chOff x="0" y="0"/>
          <a:chExt cx="0" cy="0"/>
        </a:xfrm>
      </p:grpSpPr>
      <p:sp>
        <p:nvSpPr>
          <p:cNvPr id="9555" name="Google Shape;9555;ge34544eb2f_0_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56" name="Google Shape;9556;ge34544eb2f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92114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2"/>
        <p:cNvGrpSpPr/>
        <p:nvPr/>
      </p:nvGrpSpPr>
      <p:grpSpPr>
        <a:xfrm>
          <a:off x="0" y="0"/>
          <a:ext cx="0" cy="0"/>
          <a:chOff x="0" y="0"/>
          <a:chExt cx="0" cy="0"/>
        </a:xfrm>
      </p:grpSpPr>
      <p:sp>
        <p:nvSpPr>
          <p:cNvPr id="9623" name="Google Shape;9623;g13852c7ee04_0_30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4" name="Google Shape;9624;g13852c7ee04_0_30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2"/>
        <p:cNvGrpSpPr/>
        <p:nvPr/>
      </p:nvGrpSpPr>
      <p:grpSpPr>
        <a:xfrm>
          <a:off x="0" y="0"/>
          <a:ext cx="0" cy="0"/>
          <a:chOff x="0" y="0"/>
          <a:chExt cx="0" cy="0"/>
        </a:xfrm>
      </p:grpSpPr>
      <p:sp>
        <p:nvSpPr>
          <p:cNvPr id="9753" name="Google Shape;9753;g13852c7ee04_0_2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54" name="Google Shape;9754;g13852c7ee04_0_2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3183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2"/>
        <p:cNvGrpSpPr/>
        <p:nvPr/>
      </p:nvGrpSpPr>
      <p:grpSpPr>
        <a:xfrm>
          <a:off x="0" y="0"/>
          <a:ext cx="0" cy="0"/>
          <a:chOff x="0" y="0"/>
          <a:chExt cx="0" cy="0"/>
        </a:xfrm>
      </p:grpSpPr>
      <p:sp>
        <p:nvSpPr>
          <p:cNvPr id="9623" name="Google Shape;9623;g13852c7ee04_0_30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4" name="Google Shape;9624;g13852c7ee04_0_30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4950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2"/>
        <p:cNvGrpSpPr/>
        <p:nvPr/>
      </p:nvGrpSpPr>
      <p:grpSpPr>
        <a:xfrm>
          <a:off x="0" y="0"/>
          <a:ext cx="0" cy="0"/>
          <a:chOff x="0" y="0"/>
          <a:chExt cx="0" cy="0"/>
        </a:xfrm>
      </p:grpSpPr>
      <p:sp>
        <p:nvSpPr>
          <p:cNvPr id="9673" name="Google Shape;9673;g13852c7ee04_0_2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74" name="Google Shape;9674;g13852c7ee04_0_2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2"/>
        <p:cNvGrpSpPr/>
        <p:nvPr/>
      </p:nvGrpSpPr>
      <p:grpSpPr>
        <a:xfrm>
          <a:off x="0" y="0"/>
          <a:ext cx="0" cy="0"/>
          <a:chOff x="0" y="0"/>
          <a:chExt cx="0" cy="0"/>
        </a:xfrm>
      </p:grpSpPr>
      <p:sp>
        <p:nvSpPr>
          <p:cNvPr id="9623" name="Google Shape;9623;g13852c7ee04_0_30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4" name="Google Shape;9624;g13852c7ee04_0_30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43514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7"/>
        <p:cNvGrpSpPr/>
        <p:nvPr/>
      </p:nvGrpSpPr>
      <p:grpSpPr>
        <a:xfrm>
          <a:off x="0" y="0"/>
          <a:ext cx="0" cy="0"/>
          <a:chOff x="0" y="0"/>
          <a:chExt cx="0" cy="0"/>
        </a:xfrm>
      </p:grpSpPr>
      <p:sp>
        <p:nvSpPr>
          <p:cNvPr id="9748" name="Google Shape;9748;g13852c7ee04_0_26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9" name="Google Shape;9749;g13852c7ee04_0_2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5"/>
        <p:cNvGrpSpPr/>
        <p:nvPr/>
      </p:nvGrpSpPr>
      <p:grpSpPr>
        <a:xfrm>
          <a:off x="0" y="0"/>
          <a:ext cx="0" cy="0"/>
          <a:chOff x="0" y="0"/>
          <a:chExt cx="0" cy="0"/>
        </a:xfrm>
      </p:grpSpPr>
      <p:sp>
        <p:nvSpPr>
          <p:cNvPr id="9526" name="Google Shape;9526;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7" name="Google Shape;9527;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4"/>
        <p:cNvGrpSpPr/>
        <p:nvPr/>
      </p:nvGrpSpPr>
      <p:grpSpPr>
        <a:xfrm>
          <a:off x="0" y="0"/>
          <a:ext cx="0" cy="0"/>
          <a:chOff x="0" y="0"/>
          <a:chExt cx="0" cy="0"/>
        </a:xfrm>
      </p:grpSpPr>
      <p:sp>
        <p:nvSpPr>
          <p:cNvPr id="9555" name="Google Shape;9555;ge34544eb2f_0_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56" name="Google Shape;9556;ge34544eb2f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2"/>
        <p:cNvGrpSpPr/>
        <p:nvPr/>
      </p:nvGrpSpPr>
      <p:grpSpPr>
        <a:xfrm>
          <a:off x="0" y="0"/>
          <a:ext cx="0" cy="0"/>
          <a:chOff x="0" y="0"/>
          <a:chExt cx="0" cy="0"/>
        </a:xfrm>
      </p:grpSpPr>
      <p:sp>
        <p:nvSpPr>
          <p:cNvPr id="9563" name="Google Shape;9563;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4" name="Google Shape;9564;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4"/>
        <p:cNvGrpSpPr/>
        <p:nvPr/>
      </p:nvGrpSpPr>
      <p:grpSpPr>
        <a:xfrm>
          <a:off x="0" y="0"/>
          <a:ext cx="0" cy="0"/>
          <a:chOff x="0" y="0"/>
          <a:chExt cx="0" cy="0"/>
        </a:xfrm>
      </p:grpSpPr>
      <p:sp>
        <p:nvSpPr>
          <p:cNvPr id="9555" name="Google Shape;9555;ge34544eb2f_0_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56" name="Google Shape;9556;ge34544eb2f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5435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2"/>
        <p:cNvGrpSpPr/>
        <p:nvPr/>
      </p:nvGrpSpPr>
      <p:grpSpPr>
        <a:xfrm>
          <a:off x="0" y="0"/>
          <a:ext cx="0" cy="0"/>
          <a:chOff x="0" y="0"/>
          <a:chExt cx="0" cy="0"/>
        </a:xfrm>
      </p:grpSpPr>
      <p:sp>
        <p:nvSpPr>
          <p:cNvPr id="9563" name="Google Shape;9563;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4" name="Google Shape;9564;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1883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7"/>
        <p:cNvGrpSpPr/>
        <p:nvPr/>
      </p:nvGrpSpPr>
      <p:grpSpPr>
        <a:xfrm>
          <a:off x="0" y="0"/>
          <a:ext cx="0" cy="0"/>
          <a:chOff x="0" y="0"/>
          <a:chExt cx="0" cy="0"/>
        </a:xfrm>
      </p:grpSpPr>
      <p:sp>
        <p:nvSpPr>
          <p:cNvPr id="9608" name="Google Shape;9608;g13852c7ee04_0_2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09" name="Google Shape;9609;g13852c7ee04_0_2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2"/>
        <p:cNvGrpSpPr/>
        <p:nvPr/>
      </p:nvGrpSpPr>
      <p:grpSpPr>
        <a:xfrm>
          <a:off x="0" y="0"/>
          <a:ext cx="0" cy="0"/>
          <a:chOff x="0" y="0"/>
          <a:chExt cx="0" cy="0"/>
        </a:xfrm>
      </p:grpSpPr>
      <p:sp>
        <p:nvSpPr>
          <p:cNvPr id="9563" name="Google Shape;9563;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4" name="Google Shape;9564;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6247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2"/>
        <p:cNvGrpSpPr/>
        <p:nvPr/>
      </p:nvGrpSpPr>
      <p:grpSpPr>
        <a:xfrm>
          <a:off x="0" y="0"/>
          <a:ext cx="0" cy="0"/>
          <a:chOff x="0" y="0"/>
          <a:chExt cx="0" cy="0"/>
        </a:xfrm>
      </p:grpSpPr>
      <p:sp>
        <p:nvSpPr>
          <p:cNvPr id="9753" name="Google Shape;9753;g13852c7ee04_0_2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54" name="Google Shape;9754;g13852c7ee04_0_2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3023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4718" y="206"/>
            <a:ext cx="9074564" cy="5143474"/>
            <a:chOff x="34718" y="206"/>
            <a:chExt cx="9074564" cy="5143474"/>
          </a:xfrm>
        </p:grpSpPr>
        <p:sp>
          <p:nvSpPr>
            <p:cNvPr id="10" name="Google Shape;10;p2"/>
            <p:cNvSpPr/>
            <p:nvPr/>
          </p:nvSpPr>
          <p:spPr>
            <a:xfrm>
              <a:off x="57374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7374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7374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65521"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65521"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7374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65521"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7374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65521"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65521"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73748"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73748"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73748"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65521"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73748"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73748"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5521"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3748"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65521" y="2602704"/>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3748" y="274875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65521" y="2892069"/>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73748" y="303812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65521" y="3181435"/>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65521" y="332653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73748" y="3472588"/>
              <a:ext cx="26707" cy="78213"/>
            </a:xfrm>
            <a:custGeom>
              <a:avLst/>
              <a:gdLst/>
              <a:ahLst/>
              <a:cxnLst/>
              <a:rect l="l" t="t" r="r" b="b"/>
              <a:pathLst>
                <a:path w="224" h="656" extrusionOk="0">
                  <a:moveTo>
                    <a:pt x="147" y="0"/>
                  </a:moveTo>
                  <a:lnTo>
                    <a:pt x="0" y="78"/>
                  </a:lnTo>
                  <a:lnTo>
                    <a:pt x="23"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65521" y="361590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65521" y="3760165"/>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65521" y="390526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73748" y="4051318"/>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73748" y="4195584"/>
              <a:ext cx="26707" cy="78213"/>
            </a:xfrm>
            <a:custGeom>
              <a:avLst/>
              <a:gdLst/>
              <a:ahLst/>
              <a:cxnLst/>
              <a:rect l="l" t="t" r="r" b="b"/>
              <a:pathLst>
                <a:path w="224" h="656" extrusionOk="0">
                  <a:moveTo>
                    <a:pt x="147" y="0"/>
                  </a:moveTo>
                  <a:lnTo>
                    <a:pt x="0" y="77"/>
                  </a:lnTo>
                  <a:lnTo>
                    <a:pt x="23" y="147"/>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73748" y="4340684"/>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65521" y="448399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73748" y="4630049"/>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65521" y="477336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73748" y="4919414"/>
              <a:ext cx="26707" cy="78213"/>
            </a:xfrm>
            <a:custGeom>
              <a:avLst/>
              <a:gdLst/>
              <a:ahLst/>
              <a:cxnLst/>
              <a:rect l="l" t="t" r="r" b="b"/>
              <a:pathLst>
                <a:path w="224" h="656" extrusionOk="0">
                  <a:moveTo>
                    <a:pt x="147" y="1"/>
                  </a:moveTo>
                  <a:lnTo>
                    <a:pt x="0" y="78"/>
                  </a:lnTo>
                  <a:lnTo>
                    <a:pt x="23" y="139"/>
                  </a:lnTo>
                  <a:lnTo>
                    <a:pt x="131"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5521" y="506272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104670"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104670"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104670"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09632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09632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104670"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096324"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104670"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096324"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096324"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104670"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104670" y="159117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104670" y="1736397"/>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096324" y="1879709"/>
              <a:ext cx="53414" cy="80955"/>
            </a:xfrm>
            <a:custGeom>
              <a:avLst/>
              <a:gdLst/>
              <a:ahLst/>
              <a:cxnLst/>
              <a:rect l="l" t="t" r="r" b="b"/>
              <a:pathLst>
                <a:path w="448" h="679" extrusionOk="0">
                  <a:moveTo>
                    <a:pt x="224" y="70"/>
                  </a:moveTo>
                  <a:cubicBezTo>
                    <a:pt x="317" y="70"/>
                    <a:pt x="355" y="162"/>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104670" y="202576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104670" y="2170028"/>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096324" y="2313220"/>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104670" y="2459393"/>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096324" y="2602704"/>
              <a:ext cx="53414" cy="80955"/>
            </a:xfrm>
            <a:custGeom>
              <a:avLst/>
              <a:gdLst/>
              <a:ahLst/>
              <a:cxnLst/>
              <a:rect l="l" t="t" r="r" b="b"/>
              <a:pathLst>
                <a:path w="448" h="679" extrusionOk="0">
                  <a:moveTo>
                    <a:pt x="224" y="69"/>
                  </a:moveTo>
                  <a:cubicBezTo>
                    <a:pt x="317" y="69"/>
                    <a:pt x="355" y="170"/>
                    <a:pt x="355" y="339"/>
                  </a:cubicBezTo>
                  <a:cubicBezTo>
                    <a:pt x="355" y="509"/>
                    <a:pt x="309" y="609"/>
                    <a:pt x="224" y="609"/>
                  </a:cubicBezTo>
                  <a:cubicBezTo>
                    <a:pt x="140" y="609"/>
                    <a:pt x="86" y="516"/>
                    <a:pt x="86" y="347"/>
                  </a:cubicBezTo>
                  <a:cubicBezTo>
                    <a:pt x="86" y="170"/>
                    <a:pt x="147" y="69"/>
                    <a:pt x="224" y="69"/>
                  </a:cubicBezTo>
                  <a:close/>
                  <a:moveTo>
                    <a:pt x="224" y="0"/>
                  </a:moveTo>
                  <a:cubicBezTo>
                    <a:pt x="93" y="0"/>
                    <a:pt x="1" y="123"/>
                    <a:pt x="1" y="347"/>
                  </a:cubicBezTo>
                  <a:cubicBezTo>
                    <a:pt x="1" y="562"/>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104670" y="2748758"/>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096324" y="2892069"/>
              <a:ext cx="53414" cy="80955"/>
            </a:xfrm>
            <a:custGeom>
              <a:avLst/>
              <a:gdLst/>
              <a:ahLst/>
              <a:cxnLst/>
              <a:rect l="l" t="t" r="r" b="b"/>
              <a:pathLst>
                <a:path w="448" h="679" extrusionOk="0">
                  <a:moveTo>
                    <a:pt x="224" y="69"/>
                  </a:moveTo>
                  <a:cubicBezTo>
                    <a:pt x="317" y="69"/>
                    <a:pt x="355" y="170"/>
                    <a:pt x="355" y="339"/>
                  </a:cubicBezTo>
                  <a:cubicBezTo>
                    <a:pt x="355" y="509"/>
                    <a:pt x="309" y="616"/>
                    <a:pt x="224" y="616"/>
                  </a:cubicBezTo>
                  <a:cubicBezTo>
                    <a:pt x="140" y="616"/>
                    <a:pt x="86" y="516"/>
                    <a:pt x="86" y="347"/>
                  </a:cubicBezTo>
                  <a:cubicBezTo>
                    <a:pt x="86" y="170"/>
                    <a:pt x="147" y="69"/>
                    <a:pt x="224" y="69"/>
                  </a:cubicBezTo>
                  <a:close/>
                  <a:moveTo>
                    <a:pt x="224" y="0"/>
                  </a:moveTo>
                  <a:cubicBezTo>
                    <a:pt x="93" y="0"/>
                    <a:pt x="1" y="123"/>
                    <a:pt x="1" y="347"/>
                  </a:cubicBezTo>
                  <a:cubicBezTo>
                    <a:pt x="1" y="562"/>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104670" y="3038123"/>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096324" y="3181435"/>
              <a:ext cx="53414" cy="80955"/>
            </a:xfrm>
            <a:custGeom>
              <a:avLst/>
              <a:gdLst/>
              <a:ahLst/>
              <a:cxnLst/>
              <a:rect l="l" t="t" r="r" b="b"/>
              <a:pathLst>
                <a:path w="448" h="679" extrusionOk="0">
                  <a:moveTo>
                    <a:pt x="224" y="69"/>
                  </a:moveTo>
                  <a:cubicBezTo>
                    <a:pt x="317" y="69"/>
                    <a:pt x="355" y="170"/>
                    <a:pt x="355" y="339"/>
                  </a:cubicBezTo>
                  <a:cubicBezTo>
                    <a:pt x="355" y="509"/>
                    <a:pt x="309" y="616"/>
                    <a:pt x="224" y="616"/>
                  </a:cubicBezTo>
                  <a:cubicBezTo>
                    <a:pt x="140" y="616"/>
                    <a:pt x="86" y="516"/>
                    <a:pt x="86" y="347"/>
                  </a:cubicBezTo>
                  <a:cubicBezTo>
                    <a:pt x="86" y="170"/>
                    <a:pt x="147" y="69"/>
                    <a:pt x="224" y="69"/>
                  </a:cubicBezTo>
                  <a:close/>
                  <a:moveTo>
                    <a:pt x="224" y="0"/>
                  </a:moveTo>
                  <a:cubicBezTo>
                    <a:pt x="93" y="0"/>
                    <a:pt x="1" y="123"/>
                    <a:pt x="1" y="347"/>
                  </a:cubicBezTo>
                  <a:cubicBezTo>
                    <a:pt x="1" y="563"/>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096324" y="3326535"/>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04670" y="3472588"/>
              <a:ext cx="25872" cy="78213"/>
            </a:xfrm>
            <a:custGeom>
              <a:avLst/>
              <a:gdLst/>
              <a:ahLst/>
              <a:cxnLst/>
              <a:rect l="l" t="t" r="r" b="b"/>
              <a:pathLst>
                <a:path w="217" h="656" extrusionOk="0">
                  <a:moveTo>
                    <a:pt x="139" y="0"/>
                  </a:moveTo>
                  <a:lnTo>
                    <a:pt x="0" y="78"/>
                  </a:lnTo>
                  <a:lnTo>
                    <a:pt x="16" y="139"/>
                  </a:lnTo>
                  <a:lnTo>
                    <a:pt x="131" y="78"/>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096324" y="3615900"/>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096324" y="3760165"/>
              <a:ext cx="53414" cy="80955"/>
            </a:xfrm>
            <a:custGeom>
              <a:avLst/>
              <a:gdLst/>
              <a:ahLst/>
              <a:cxnLst/>
              <a:rect l="l" t="t" r="r" b="b"/>
              <a:pathLst>
                <a:path w="448" h="679" extrusionOk="0">
                  <a:moveTo>
                    <a:pt x="224" y="69"/>
                  </a:moveTo>
                  <a:cubicBezTo>
                    <a:pt x="317" y="69"/>
                    <a:pt x="355" y="170"/>
                    <a:pt x="355" y="339"/>
                  </a:cubicBezTo>
                  <a:cubicBezTo>
                    <a:pt x="355" y="509"/>
                    <a:pt x="309" y="609"/>
                    <a:pt x="224" y="609"/>
                  </a:cubicBezTo>
                  <a:cubicBezTo>
                    <a:pt x="140" y="609"/>
                    <a:pt x="86" y="516"/>
                    <a:pt x="86" y="347"/>
                  </a:cubicBezTo>
                  <a:cubicBezTo>
                    <a:pt x="86" y="170"/>
                    <a:pt x="147" y="69"/>
                    <a:pt x="224" y="69"/>
                  </a:cubicBezTo>
                  <a:close/>
                  <a:moveTo>
                    <a:pt x="224" y="0"/>
                  </a:moveTo>
                  <a:cubicBezTo>
                    <a:pt x="93" y="0"/>
                    <a:pt x="1" y="123"/>
                    <a:pt x="1" y="347"/>
                  </a:cubicBezTo>
                  <a:cubicBezTo>
                    <a:pt x="1" y="563"/>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096324" y="3905265"/>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04670" y="4051318"/>
              <a:ext cx="25872" cy="78213"/>
            </a:xfrm>
            <a:custGeom>
              <a:avLst/>
              <a:gdLst/>
              <a:ahLst/>
              <a:cxnLst/>
              <a:rect l="l" t="t" r="r" b="b"/>
              <a:pathLst>
                <a:path w="217" h="656" extrusionOk="0">
                  <a:moveTo>
                    <a:pt x="139" y="1"/>
                  </a:moveTo>
                  <a:lnTo>
                    <a:pt x="0" y="78"/>
                  </a:lnTo>
                  <a:lnTo>
                    <a:pt x="16" y="139"/>
                  </a:lnTo>
                  <a:lnTo>
                    <a:pt x="131" y="78"/>
                  </a:lnTo>
                  <a:lnTo>
                    <a:pt x="131"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04670" y="4195584"/>
              <a:ext cx="25872" cy="78213"/>
            </a:xfrm>
            <a:custGeom>
              <a:avLst/>
              <a:gdLst/>
              <a:ahLst/>
              <a:cxnLst/>
              <a:rect l="l" t="t" r="r" b="b"/>
              <a:pathLst>
                <a:path w="217" h="656" extrusionOk="0">
                  <a:moveTo>
                    <a:pt x="139" y="0"/>
                  </a:moveTo>
                  <a:lnTo>
                    <a:pt x="0" y="77"/>
                  </a:lnTo>
                  <a:lnTo>
                    <a:pt x="16" y="147"/>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04670" y="4340684"/>
              <a:ext cx="25872" cy="78213"/>
            </a:xfrm>
            <a:custGeom>
              <a:avLst/>
              <a:gdLst/>
              <a:ahLst/>
              <a:cxnLst/>
              <a:rect l="l" t="t" r="r" b="b"/>
              <a:pathLst>
                <a:path w="217" h="656" extrusionOk="0">
                  <a:moveTo>
                    <a:pt x="139" y="1"/>
                  </a:moveTo>
                  <a:lnTo>
                    <a:pt x="0" y="78"/>
                  </a:lnTo>
                  <a:lnTo>
                    <a:pt x="16" y="139"/>
                  </a:lnTo>
                  <a:lnTo>
                    <a:pt x="131" y="78"/>
                  </a:lnTo>
                  <a:lnTo>
                    <a:pt x="131"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096324" y="4483995"/>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40"/>
                  </a:cubicBezTo>
                  <a:cubicBezTo>
                    <a:pt x="86" y="162"/>
                    <a:pt x="147" y="70"/>
                    <a:pt x="224" y="70"/>
                  </a:cubicBezTo>
                  <a:close/>
                  <a:moveTo>
                    <a:pt x="224" y="1"/>
                  </a:moveTo>
                  <a:cubicBezTo>
                    <a:pt x="93" y="1"/>
                    <a:pt x="1" y="116"/>
                    <a:pt x="1" y="340"/>
                  </a:cubicBezTo>
                  <a:cubicBezTo>
                    <a:pt x="1" y="555"/>
                    <a:pt x="93" y="679"/>
                    <a:pt x="217" y="679"/>
                  </a:cubicBezTo>
                  <a:cubicBezTo>
                    <a:pt x="363" y="679"/>
                    <a:pt x="448" y="555"/>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04670" y="4630049"/>
              <a:ext cx="25872" cy="78213"/>
            </a:xfrm>
            <a:custGeom>
              <a:avLst/>
              <a:gdLst/>
              <a:ahLst/>
              <a:cxnLst/>
              <a:rect l="l" t="t" r="r" b="b"/>
              <a:pathLst>
                <a:path w="217" h="656" extrusionOk="0">
                  <a:moveTo>
                    <a:pt x="139" y="1"/>
                  </a:moveTo>
                  <a:lnTo>
                    <a:pt x="0" y="78"/>
                  </a:lnTo>
                  <a:lnTo>
                    <a:pt x="16" y="139"/>
                  </a:lnTo>
                  <a:lnTo>
                    <a:pt x="131" y="78"/>
                  </a:lnTo>
                  <a:lnTo>
                    <a:pt x="131"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096324" y="4773360"/>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40"/>
                  </a:cubicBezTo>
                  <a:cubicBezTo>
                    <a:pt x="86" y="162"/>
                    <a:pt x="147" y="70"/>
                    <a:pt x="224" y="70"/>
                  </a:cubicBezTo>
                  <a:close/>
                  <a:moveTo>
                    <a:pt x="224" y="1"/>
                  </a:moveTo>
                  <a:cubicBezTo>
                    <a:pt x="93" y="1"/>
                    <a:pt x="1" y="116"/>
                    <a:pt x="1" y="340"/>
                  </a:cubicBezTo>
                  <a:cubicBezTo>
                    <a:pt x="1" y="555"/>
                    <a:pt x="93" y="679"/>
                    <a:pt x="217" y="679"/>
                  </a:cubicBezTo>
                  <a:cubicBezTo>
                    <a:pt x="363" y="679"/>
                    <a:pt x="448" y="555"/>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370012"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370012"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370012"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361785" y="432883"/>
              <a:ext cx="53295" cy="80955"/>
            </a:xfrm>
            <a:custGeom>
              <a:avLst/>
              <a:gdLst/>
              <a:ahLst/>
              <a:cxnLst/>
              <a:rect l="l" t="t" r="r" b="b"/>
              <a:pathLst>
                <a:path w="447" h="679" extrusionOk="0">
                  <a:moveTo>
                    <a:pt x="224" y="70"/>
                  </a:moveTo>
                  <a:cubicBezTo>
                    <a:pt x="316" y="70"/>
                    <a:pt x="355" y="162"/>
                    <a:pt x="355" y="331"/>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361785" y="57702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370012"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361785" y="866394"/>
              <a:ext cx="53295" cy="80955"/>
            </a:xfrm>
            <a:custGeom>
              <a:avLst/>
              <a:gdLst/>
              <a:ahLst/>
              <a:cxnLst/>
              <a:rect l="l" t="t" r="r" b="b"/>
              <a:pathLst>
                <a:path w="447" h="679" extrusionOk="0">
                  <a:moveTo>
                    <a:pt x="224" y="70"/>
                  </a:moveTo>
                  <a:cubicBezTo>
                    <a:pt x="316" y="70"/>
                    <a:pt x="355" y="170"/>
                    <a:pt x="355" y="340"/>
                  </a:cubicBezTo>
                  <a:cubicBezTo>
                    <a:pt x="355" y="509"/>
                    <a:pt x="308" y="617"/>
                    <a:pt x="216" y="617"/>
                  </a:cubicBezTo>
                  <a:cubicBezTo>
                    <a:pt x="139" y="617"/>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370012"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361785" y="115575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63"/>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361785" y="1300979"/>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370012"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370012" y="159117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370012" y="1736397"/>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361785" y="1879709"/>
              <a:ext cx="53295" cy="80955"/>
            </a:xfrm>
            <a:custGeom>
              <a:avLst/>
              <a:gdLst/>
              <a:ahLst/>
              <a:cxnLst/>
              <a:rect l="l" t="t" r="r" b="b"/>
              <a:pathLst>
                <a:path w="447" h="679" extrusionOk="0">
                  <a:moveTo>
                    <a:pt x="224" y="70"/>
                  </a:moveTo>
                  <a:cubicBezTo>
                    <a:pt x="316" y="70"/>
                    <a:pt x="355" y="162"/>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370012" y="202576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370012" y="2170028"/>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361785" y="2313220"/>
              <a:ext cx="53295" cy="80955"/>
            </a:xfrm>
            <a:custGeom>
              <a:avLst/>
              <a:gdLst/>
              <a:ahLst/>
              <a:cxnLst/>
              <a:rect l="l" t="t" r="r" b="b"/>
              <a:pathLst>
                <a:path w="447" h="679" extrusionOk="0">
                  <a:moveTo>
                    <a:pt x="224" y="70"/>
                  </a:moveTo>
                  <a:cubicBezTo>
                    <a:pt x="316" y="70"/>
                    <a:pt x="355" y="170"/>
                    <a:pt x="355" y="340"/>
                  </a:cubicBezTo>
                  <a:cubicBezTo>
                    <a:pt x="355" y="509"/>
                    <a:pt x="308" y="617"/>
                    <a:pt x="216" y="617"/>
                  </a:cubicBezTo>
                  <a:cubicBezTo>
                    <a:pt x="139" y="617"/>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1370012" y="2459393"/>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1361785" y="2602704"/>
              <a:ext cx="53295" cy="80955"/>
            </a:xfrm>
            <a:custGeom>
              <a:avLst/>
              <a:gdLst/>
              <a:ahLst/>
              <a:cxnLst/>
              <a:rect l="l" t="t" r="r" b="b"/>
              <a:pathLst>
                <a:path w="447" h="679" extrusionOk="0">
                  <a:moveTo>
                    <a:pt x="224" y="69"/>
                  </a:moveTo>
                  <a:cubicBezTo>
                    <a:pt x="316" y="69"/>
                    <a:pt x="355" y="170"/>
                    <a:pt x="355" y="339"/>
                  </a:cubicBezTo>
                  <a:cubicBezTo>
                    <a:pt x="355" y="509"/>
                    <a:pt x="308" y="609"/>
                    <a:pt x="216" y="609"/>
                  </a:cubicBezTo>
                  <a:cubicBezTo>
                    <a:pt x="139" y="609"/>
                    <a:pt x="85" y="516"/>
                    <a:pt x="85" y="347"/>
                  </a:cubicBezTo>
                  <a:cubicBezTo>
                    <a:pt x="85" y="170"/>
                    <a:pt x="146"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1370012" y="2748758"/>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361785" y="2892069"/>
              <a:ext cx="53295" cy="80955"/>
            </a:xfrm>
            <a:custGeom>
              <a:avLst/>
              <a:gdLst/>
              <a:ahLst/>
              <a:cxnLst/>
              <a:rect l="l" t="t" r="r" b="b"/>
              <a:pathLst>
                <a:path w="447" h="679" extrusionOk="0">
                  <a:moveTo>
                    <a:pt x="224" y="69"/>
                  </a:moveTo>
                  <a:cubicBezTo>
                    <a:pt x="316" y="69"/>
                    <a:pt x="355" y="170"/>
                    <a:pt x="355" y="339"/>
                  </a:cubicBezTo>
                  <a:cubicBezTo>
                    <a:pt x="355" y="509"/>
                    <a:pt x="308" y="616"/>
                    <a:pt x="216" y="616"/>
                  </a:cubicBezTo>
                  <a:cubicBezTo>
                    <a:pt x="139" y="616"/>
                    <a:pt x="85" y="516"/>
                    <a:pt x="85" y="347"/>
                  </a:cubicBezTo>
                  <a:cubicBezTo>
                    <a:pt x="85" y="170"/>
                    <a:pt x="146"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1370012" y="3038123"/>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1361785" y="3181435"/>
              <a:ext cx="53295" cy="80955"/>
            </a:xfrm>
            <a:custGeom>
              <a:avLst/>
              <a:gdLst/>
              <a:ahLst/>
              <a:cxnLst/>
              <a:rect l="l" t="t" r="r" b="b"/>
              <a:pathLst>
                <a:path w="447" h="679" extrusionOk="0">
                  <a:moveTo>
                    <a:pt x="224" y="69"/>
                  </a:moveTo>
                  <a:cubicBezTo>
                    <a:pt x="316" y="69"/>
                    <a:pt x="355" y="170"/>
                    <a:pt x="355" y="339"/>
                  </a:cubicBezTo>
                  <a:cubicBezTo>
                    <a:pt x="355" y="509"/>
                    <a:pt x="308" y="616"/>
                    <a:pt x="216" y="616"/>
                  </a:cubicBezTo>
                  <a:cubicBezTo>
                    <a:pt x="139" y="616"/>
                    <a:pt x="85" y="516"/>
                    <a:pt x="85" y="347"/>
                  </a:cubicBezTo>
                  <a:cubicBezTo>
                    <a:pt x="85" y="170"/>
                    <a:pt x="146"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1361785" y="3326535"/>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370012" y="3472588"/>
              <a:ext cx="25872" cy="78213"/>
            </a:xfrm>
            <a:custGeom>
              <a:avLst/>
              <a:gdLst/>
              <a:ahLst/>
              <a:cxnLst/>
              <a:rect l="l" t="t" r="r" b="b"/>
              <a:pathLst>
                <a:path w="217" h="656" extrusionOk="0">
                  <a:moveTo>
                    <a:pt x="139" y="0"/>
                  </a:moveTo>
                  <a:lnTo>
                    <a:pt x="0" y="78"/>
                  </a:lnTo>
                  <a:lnTo>
                    <a:pt x="16" y="139"/>
                  </a:lnTo>
                  <a:lnTo>
                    <a:pt x="131" y="78"/>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361785" y="3615900"/>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361785" y="3760165"/>
              <a:ext cx="53295" cy="80955"/>
            </a:xfrm>
            <a:custGeom>
              <a:avLst/>
              <a:gdLst/>
              <a:ahLst/>
              <a:cxnLst/>
              <a:rect l="l" t="t" r="r" b="b"/>
              <a:pathLst>
                <a:path w="447" h="679" extrusionOk="0">
                  <a:moveTo>
                    <a:pt x="224" y="69"/>
                  </a:moveTo>
                  <a:cubicBezTo>
                    <a:pt x="316" y="69"/>
                    <a:pt x="355" y="170"/>
                    <a:pt x="355" y="339"/>
                  </a:cubicBezTo>
                  <a:cubicBezTo>
                    <a:pt x="355" y="509"/>
                    <a:pt x="308" y="609"/>
                    <a:pt x="216" y="609"/>
                  </a:cubicBezTo>
                  <a:cubicBezTo>
                    <a:pt x="139" y="609"/>
                    <a:pt x="85" y="516"/>
                    <a:pt x="85" y="347"/>
                  </a:cubicBezTo>
                  <a:cubicBezTo>
                    <a:pt x="85" y="170"/>
                    <a:pt x="146"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361785" y="3905265"/>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370012" y="4051318"/>
              <a:ext cx="25872" cy="78213"/>
            </a:xfrm>
            <a:custGeom>
              <a:avLst/>
              <a:gdLst/>
              <a:ahLst/>
              <a:cxnLst/>
              <a:rect l="l" t="t" r="r" b="b"/>
              <a:pathLst>
                <a:path w="217" h="656" extrusionOk="0">
                  <a:moveTo>
                    <a:pt x="139" y="1"/>
                  </a:moveTo>
                  <a:lnTo>
                    <a:pt x="0" y="78"/>
                  </a:lnTo>
                  <a:lnTo>
                    <a:pt x="16" y="139"/>
                  </a:lnTo>
                  <a:lnTo>
                    <a:pt x="131" y="78"/>
                  </a:lnTo>
                  <a:lnTo>
                    <a:pt x="131"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370012" y="4195584"/>
              <a:ext cx="25872" cy="78213"/>
            </a:xfrm>
            <a:custGeom>
              <a:avLst/>
              <a:gdLst/>
              <a:ahLst/>
              <a:cxnLst/>
              <a:rect l="l" t="t" r="r" b="b"/>
              <a:pathLst>
                <a:path w="217" h="656" extrusionOk="0">
                  <a:moveTo>
                    <a:pt x="139" y="0"/>
                  </a:moveTo>
                  <a:lnTo>
                    <a:pt x="0" y="77"/>
                  </a:lnTo>
                  <a:lnTo>
                    <a:pt x="16" y="147"/>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370012" y="4340684"/>
              <a:ext cx="25872" cy="78213"/>
            </a:xfrm>
            <a:custGeom>
              <a:avLst/>
              <a:gdLst/>
              <a:ahLst/>
              <a:cxnLst/>
              <a:rect l="l" t="t" r="r" b="b"/>
              <a:pathLst>
                <a:path w="217" h="656" extrusionOk="0">
                  <a:moveTo>
                    <a:pt x="139" y="1"/>
                  </a:moveTo>
                  <a:lnTo>
                    <a:pt x="0" y="78"/>
                  </a:lnTo>
                  <a:lnTo>
                    <a:pt x="16" y="139"/>
                  </a:lnTo>
                  <a:lnTo>
                    <a:pt x="131" y="78"/>
                  </a:lnTo>
                  <a:lnTo>
                    <a:pt x="131"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853412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853412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8534126"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8525900"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8525900"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534126"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8525900"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8534126"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8525900"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8525900"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8534126"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8534126"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8534126"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8525900"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8534126"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8534126"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8525900"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8534126"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8525900"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8534126"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8525900"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8534126"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8525900"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8525900"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8534126" y="3472588"/>
              <a:ext cx="25872" cy="78213"/>
            </a:xfrm>
            <a:custGeom>
              <a:avLst/>
              <a:gdLst/>
              <a:ahLst/>
              <a:cxnLst/>
              <a:rect l="l" t="t" r="r" b="b"/>
              <a:pathLst>
                <a:path w="217" h="656" extrusionOk="0">
                  <a:moveTo>
                    <a:pt x="139"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8525900"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8525900"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8525900"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8534126" y="4051318"/>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8534126"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8534126" y="4340684"/>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8525900" y="448399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8534126" y="4630049"/>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8525900" y="477336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8534126" y="4919414"/>
              <a:ext cx="25872" cy="78213"/>
            </a:xfrm>
            <a:custGeom>
              <a:avLst/>
              <a:gdLst/>
              <a:ahLst/>
              <a:cxnLst/>
              <a:rect l="l" t="t" r="r" b="b"/>
              <a:pathLst>
                <a:path w="217" h="656" extrusionOk="0">
                  <a:moveTo>
                    <a:pt x="139" y="1"/>
                  </a:moveTo>
                  <a:lnTo>
                    <a:pt x="1" y="78"/>
                  </a:lnTo>
                  <a:lnTo>
                    <a:pt x="16" y="139"/>
                  </a:lnTo>
                  <a:lnTo>
                    <a:pt x="132" y="78"/>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8525900"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635354" y="206"/>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635354" y="14435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635354" y="28957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62712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62712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635354" y="72308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62712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635354" y="1012448"/>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627127"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63"/>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627127"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635354" y="144703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635354" y="1591178"/>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635354" y="1736397"/>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627127"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635354" y="202576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635354" y="2170028"/>
              <a:ext cx="25872" cy="78094"/>
            </a:xfrm>
            <a:custGeom>
              <a:avLst/>
              <a:gdLst/>
              <a:ahLst/>
              <a:cxnLst/>
              <a:rect l="l" t="t" r="r" b="b"/>
              <a:pathLst>
                <a:path w="217" h="655" extrusionOk="0">
                  <a:moveTo>
                    <a:pt x="147"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627127"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635354" y="2459393"/>
              <a:ext cx="25872" cy="78094"/>
            </a:xfrm>
            <a:custGeom>
              <a:avLst/>
              <a:gdLst/>
              <a:ahLst/>
              <a:cxnLst/>
              <a:rect l="l" t="t" r="r" b="b"/>
              <a:pathLst>
                <a:path w="217" h="655" extrusionOk="0">
                  <a:moveTo>
                    <a:pt x="147"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627127"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93" y="516"/>
                    <a:pt x="93" y="347"/>
                  </a:cubicBezTo>
                  <a:cubicBezTo>
                    <a:pt x="93" y="170"/>
                    <a:pt x="147" y="69"/>
                    <a:pt x="224" y="69"/>
                  </a:cubicBezTo>
                  <a:close/>
                  <a:moveTo>
                    <a:pt x="231" y="0"/>
                  </a:moveTo>
                  <a:cubicBezTo>
                    <a:pt x="93" y="0"/>
                    <a:pt x="0" y="123"/>
                    <a:pt x="0" y="347"/>
                  </a:cubicBezTo>
                  <a:cubicBezTo>
                    <a:pt x="0" y="562"/>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635354" y="2748758"/>
              <a:ext cx="25872" cy="78094"/>
            </a:xfrm>
            <a:custGeom>
              <a:avLst/>
              <a:gdLst/>
              <a:ahLst/>
              <a:cxnLst/>
              <a:rect l="l" t="t" r="r" b="b"/>
              <a:pathLst>
                <a:path w="217" h="655" extrusionOk="0">
                  <a:moveTo>
                    <a:pt x="147"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627127"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93" y="516"/>
                    <a:pt x="93" y="347"/>
                  </a:cubicBezTo>
                  <a:cubicBezTo>
                    <a:pt x="93" y="170"/>
                    <a:pt x="147" y="69"/>
                    <a:pt x="224" y="69"/>
                  </a:cubicBezTo>
                  <a:close/>
                  <a:moveTo>
                    <a:pt x="231" y="0"/>
                  </a:moveTo>
                  <a:cubicBezTo>
                    <a:pt x="93" y="0"/>
                    <a:pt x="0" y="123"/>
                    <a:pt x="0" y="347"/>
                  </a:cubicBezTo>
                  <a:cubicBezTo>
                    <a:pt x="0" y="562"/>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635354" y="3038123"/>
              <a:ext cx="25872" cy="78094"/>
            </a:xfrm>
            <a:custGeom>
              <a:avLst/>
              <a:gdLst/>
              <a:ahLst/>
              <a:cxnLst/>
              <a:rect l="l" t="t" r="r" b="b"/>
              <a:pathLst>
                <a:path w="217" h="655" extrusionOk="0">
                  <a:moveTo>
                    <a:pt x="147"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627127"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93" y="516"/>
                    <a:pt x="93" y="347"/>
                  </a:cubicBezTo>
                  <a:cubicBezTo>
                    <a:pt x="93" y="170"/>
                    <a:pt x="147" y="69"/>
                    <a:pt x="224" y="69"/>
                  </a:cubicBezTo>
                  <a:close/>
                  <a:moveTo>
                    <a:pt x="231" y="0"/>
                  </a:moveTo>
                  <a:cubicBezTo>
                    <a:pt x="93" y="0"/>
                    <a:pt x="0" y="123"/>
                    <a:pt x="0" y="347"/>
                  </a:cubicBezTo>
                  <a:cubicBezTo>
                    <a:pt x="0" y="563"/>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627127"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635354" y="3472588"/>
              <a:ext cx="25872" cy="78213"/>
            </a:xfrm>
            <a:custGeom>
              <a:avLst/>
              <a:gdLst/>
              <a:ahLst/>
              <a:cxnLst/>
              <a:rect l="l" t="t" r="r" b="b"/>
              <a:pathLst>
                <a:path w="217" h="656" extrusionOk="0">
                  <a:moveTo>
                    <a:pt x="147"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627127"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627127"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93" y="516"/>
                    <a:pt x="93" y="347"/>
                  </a:cubicBezTo>
                  <a:cubicBezTo>
                    <a:pt x="93" y="170"/>
                    <a:pt x="147" y="69"/>
                    <a:pt x="224" y="69"/>
                  </a:cubicBezTo>
                  <a:close/>
                  <a:moveTo>
                    <a:pt x="231" y="0"/>
                  </a:moveTo>
                  <a:cubicBezTo>
                    <a:pt x="93" y="0"/>
                    <a:pt x="0" y="123"/>
                    <a:pt x="0" y="347"/>
                  </a:cubicBezTo>
                  <a:cubicBezTo>
                    <a:pt x="0" y="563"/>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627127"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635354" y="4051318"/>
              <a:ext cx="25872" cy="78213"/>
            </a:xfrm>
            <a:custGeom>
              <a:avLst/>
              <a:gdLst/>
              <a:ahLst/>
              <a:cxnLst/>
              <a:rect l="l" t="t" r="r" b="b"/>
              <a:pathLst>
                <a:path w="217" h="656" extrusionOk="0">
                  <a:moveTo>
                    <a:pt x="147"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6677090"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6677090"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6677090"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666874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666874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6677090"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7738816"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7738816"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7738816"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7730589"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7730589"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7738816"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7730589" y="866394"/>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7738816" y="101244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7730589" y="115575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63"/>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7730589" y="130097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7738816" y="144703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7738816" y="159117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7738816" y="1736397"/>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7730589" y="1879709"/>
              <a:ext cx="53295" cy="80955"/>
            </a:xfrm>
            <a:custGeom>
              <a:avLst/>
              <a:gdLst/>
              <a:ahLst/>
              <a:cxnLst/>
              <a:rect l="l" t="t" r="r" b="b"/>
              <a:pathLst>
                <a:path w="447" h="679" extrusionOk="0">
                  <a:moveTo>
                    <a:pt x="224" y="70"/>
                  </a:moveTo>
                  <a:cubicBezTo>
                    <a:pt x="316" y="70"/>
                    <a:pt x="362" y="162"/>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7738816" y="202576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7738816" y="2170028"/>
              <a:ext cx="26707" cy="78094"/>
            </a:xfrm>
            <a:custGeom>
              <a:avLst/>
              <a:gdLst/>
              <a:ahLst/>
              <a:cxnLst/>
              <a:rect l="l" t="t" r="r" b="b"/>
              <a:pathLst>
                <a:path w="224" h="655" extrusionOk="0">
                  <a:moveTo>
                    <a:pt x="147" y="0"/>
                  </a:moveTo>
                  <a:lnTo>
                    <a:pt x="0" y="77"/>
                  </a:lnTo>
                  <a:lnTo>
                    <a:pt x="24"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7730589" y="2313220"/>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7738816" y="2459393"/>
              <a:ext cx="26707" cy="78094"/>
            </a:xfrm>
            <a:custGeom>
              <a:avLst/>
              <a:gdLst/>
              <a:ahLst/>
              <a:cxnLst/>
              <a:rect l="l" t="t" r="r" b="b"/>
              <a:pathLst>
                <a:path w="224" h="655" extrusionOk="0">
                  <a:moveTo>
                    <a:pt x="147" y="0"/>
                  </a:moveTo>
                  <a:lnTo>
                    <a:pt x="0" y="77"/>
                  </a:lnTo>
                  <a:lnTo>
                    <a:pt x="24"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7730589" y="2602704"/>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0" y="0"/>
                    <a:pt x="0" y="123"/>
                    <a:pt x="0" y="347"/>
                  </a:cubicBezTo>
                  <a:cubicBezTo>
                    <a:pt x="8" y="562"/>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7738816" y="2748758"/>
              <a:ext cx="26707" cy="78094"/>
            </a:xfrm>
            <a:custGeom>
              <a:avLst/>
              <a:gdLst/>
              <a:ahLst/>
              <a:cxnLst/>
              <a:rect l="l" t="t" r="r" b="b"/>
              <a:pathLst>
                <a:path w="224" h="655" extrusionOk="0">
                  <a:moveTo>
                    <a:pt x="147" y="0"/>
                  </a:moveTo>
                  <a:lnTo>
                    <a:pt x="0" y="77"/>
                  </a:lnTo>
                  <a:lnTo>
                    <a:pt x="24"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7730589" y="2892069"/>
              <a:ext cx="53295" cy="80955"/>
            </a:xfrm>
            <a:custGeom>
              <a:avLst/>
              <a:gdLst/>
              <a:ahLst/>
              <a:cxnLst/>
              <a:rect l="l" t="t" r="r" b="b"/>
              <a:pathLst>
                <a:path w="447" h="679" extrusionOk="0">
                  <a:moveTo>
                    <a:pt x="224" y="69"/>
                  </a:moveTo>
                  <a:cubicBezTo>
                    <a:pt x="316" y="69"/>
                    <a:pt x="362" y="170"/>
                    <a:pt x="362" y="339"/>
                  </a:cubicBezTo>
                  <a:cubicBezTo>
                    <a:pt x="362" y="509"/>
                    <a:pt x="316" y="616"/>
                    <a:pt x="224" y="616"/>
                  </a:cubicBezTo>
                  <a:cubicBezTo>
                    <a:pt x="147" y="616"/>
                    <a:pt x="93" y="516"/>
                    <a:pt x="93" y="347"/>
                  </a:cubicBezTo>
                  <a:cubicBezTo>
                    <a:pt x="93" y="170"/>
                    <a:pt x="147" y="69"/>
                    <a:pt x="224" y="69"/>
                  </a:cubicBezTo>
                  <a:close/>
                  <a:moveTo>
                    <a:pt x="231" y="0"/>
                  </a:moveTo>
                  <a:cubicBezTo>
                    <a:pt x="100" y="0"/>
                    <a:pt x="0" y="123"/>
                    <a:pt x="0" y="347"/>
                  </a:cubicBezTo>
                  <a:cubicBezTo>
                    <a:pt x="8" y="562"/>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7738816" y="3038123"/>
              <a:ext cx="26707" cy="78094"/>
            </a:xfrm>
            <a:custGeom>
              <a:avLst/>
              <a:gdLst/>
              <a:ahLst/>
              <a:cxnLst/>
              <a:rect l="l" t="t" r="r" b="b"/>
              <a:pathLst>
                <a:path w="224" h="655" extrusionOk="0">
                  <a:moveTo>
                    <a:pt x="147" y="0"/>
                  </a:moveTo>
                  <a:lnTo>
                    <a:pt x="0" y="77"/>
                  </a:lnTo>
                  <a:lnTo>
                    <a:pt x="24"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7730589" y="3181435"/>
              <a:ext cx="53295" cy="80955"/>
            </a:xfrm>
            <a:custGeom>
              <a:avLst/>
              <a:gdLst/>
              <a:ahLst/>
              <a:cxnLst/>
              <a:rect l="l" t="t" r="r" b="b"/>
              <a:pathLst>
                <a:path w="447" h="679" extrusionOk="0">
                  <a:moveTo>
                    <a:pt x="224" y="69"/>
                  </a:moveTo>
                  <a:cubicBezTo>
                    <a:pt x="316" y="69"/>
                    <a:pt x="362" y="170"/>
                    <a:pt x="362" y="339"/>
                  </a:cubicBezTo>
                  <a:cubicBezTo>
                    <a:pt x="362" y="509"/>
                    <a:pt x="316" y="616"/>
                    <a:pt x="224" y="616"/>
                  </a:cubicBezTo>
                  <a:cubicBezTo>
                    <a:pt x="147" y="616"/>
                    <a:pt x="93" y="516"/>
                    <a:pt x="93" y="347"/>
                  </a:cubicBezTo>
                  <a:cubicBezTo>
                    <a:pt x="93" y="170"/>
                    <a:pt x="147" y="69"/>
                    <a:pt x="224" y="69"/>
                  </a:cubicBezTo>
                  <a:close/>
                  <a:moveTo>
                    <a:pt x="231" y="0"/>
                  </a:moveTo>
                  <a:cubicBezTo>
                    <a:pt x="100" y="0"/>
                    <a:pt x="0" y="123"/>
                    <a:pt x="0" y="347"/>
                  </a:cubicBezTo>
                  <a:cubicBezTo>
                    <a:pt x="8" y="563"/>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7730589"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7738816" y="3472588"/>
              <a:ext cx="26707" cy="78213"/>
            </a:xfrm>
            <a:custGeom>
              <a:avLst/>
              <a:gdLst/>
              <a:ahLst/>
              <a:cxnLst/>
              <a:rect l="l" t="t" r="r" b="b"/>
              <a:pathLst>
                <a:path w="224" h="656" extrusionOk="0">
                  <a:moveTo>
                    <a:pt x="147" y="0"/>
                  </a:moveTo>
                  <a:lnTo>
                    <a:pt x="0" y="78"/>
                  </a:lnTo>
                  <a:lnTo>
                    <a:pt x="24"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7730589" y="3615900"/>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7730589" y="376016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0" y="0"/>
                    <a:pt x="0" y="123"/>
                    <a:pt x="0" y="347"/>
                  </a:cubicBezTo>
                  <a:cubicBezTo>
                    <a:pt x="8" y="563"/>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7730589" y="390526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7738816" y="4051318"/>
              <a:ext cx="26707" cy="78213"/>
            </a:xfrm>
            <a:custGeom>
              <a:avLst/>
              <a:gdLst/>
              <a:ahLst/>
              <a:cxnLst/>
              <a:rect l="l" t="t" r="r" b="b"/>
              <a:pathLst>
                <a:path w="224" h="656" extrusionOk="0">
                  <a:moveTo>
                    <a:pt x="147" y="1"/>
                  </a:moveTo>
                  <a:lnTo>
                    <a:pt x="0" y="78"/>
                  </a:lnTo>
                  <a:lnTo>
                    <a:pt x="24"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7738816" y="4195584"/>
              <a:ext cx="26707" cy="78213"/>
            </a:xfrm>
            <a:custGeom>
              <a:avLst/>
              <a:gdLst/>
              <a:ahLst/>
              <a:cxnLst/>
              <a:rect l="l" t="t" r="r" b="b"/>
              <a:pathLst>
                <a:path w="224" h="656" extrusionOk="0">
                  <a:moveTo>
                    <a:pt x="147" y="0"/>
                  </a:moveTo>
                  <a:lnTo>
                    <a:pt x="0" y="77"/>
                  </a:lnTo>
                  <a:lnTo>
                    <a:pt x="24" y="147"/>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7738816" y="4340684"/>
              <a:ext cx="26707" cy="78213"/>
            </a:xfrm>
            <a:custGeom>
              <a:avLst/>
              <a:gdLst/>
              <a:ahLst/>
              <a:cxnLst/>
              <a:rect l="l" t="t" r="r" b="b"/>
              <a:pathLst>
                <a:path w="224" h="656" extrusionOk="0">
                  <a:moveTo>
                    <a:pt x="147" y="1"/>
                  </a:moveTo>
                  <a:lnTo>
                    <a:pt x="0" y="78"/>
                  </a:lnTo>
                  <a:lnTo>
                    <a:pt x="24"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879958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879958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879958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879136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879136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879958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879136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879958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879136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8791361"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8799588"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8799588"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8799588"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8791361"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8799588"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8799588"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8791361"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8799588"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8791361"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8799588"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8791361"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8799588"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8791361"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8791361"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8799588"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8791361"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8791361"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8791361"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8799588"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8799588" y="4195584"/>
              <a:ext cx="26826" cy="78213"/>
            </a:xfrm>
            <a:custGeom>
              <a:avLst/>
              <a:gdLst/>
              <a:ahLst/>
              <a:cxnLst/>
              <a:rect l="l" t="t" r="r" b="b"/>
              <a:pathLst>
                <a:path w="225" h="656" extrusionOk="0">
                  <a:moveTo>
                    <a:pt x="147" y="0"/>
                  </a:moveTo>
                  <a:lnTo>
                    <a:pt x="1" y="77"/>
                  </a:lnTo>
                  <a:lnTo>
                    <a:pt x="24" y="147"/>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8799588" y="4340684"/>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8791361" y="448399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8799588" y="4630049"/>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8791361" y="477336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8799588" y="4919414"/>
              <a:ext cx="26826" cy="78213"/>
            </a:xfrm>
            <a:custGeom>
              <a:avLst/>
              <a:gdLst/>
              <a:ahLst/>
              <a:cxnLst/>
              <a:rect l="l" t="t" r="r" b="b"/>
              <a:pathLst>
                <a:path w="225" h="656" extrusionOk="0">
                  <a:moveTo>
                    <a:pt x="147" y="1"/>
                  </a:moveTo>
                  <a:lnTo>
                    <a:pt x="1" y="78"/>
                  </a:lnTo>
                  <a:lnTo>
                    <a:pt x="24" y="139"/>
                  </a:lnTo>
                  <a:lnTo>
                    <a:pt x="132"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8791361"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2"/>
            <p:cNvGrpSpPr/>
            <p:nvPr/>
          </p:nvGrpSpPr>
          <p:grpSpPr>
            <a:xfrm>
              <a:off x="34718" y="206"/>
              <a:ext cx="53295" cy="4852321"/>
              <a:chOff x="62135" y="206"/>
              <a:chExt cx="53295" cy="4852321"/>
            </a:xfrm>
          </p:grpSpPr>
          <p:sp>
            <p:nvSpPr>
              <p:cNvPr id="250" name="Google Shape;250;p2"/>
              <p:cNvSpPr/>
              <p:nvPr/>
            </p:nvSpPr>
            <p:spPr>
              <a:xfrm>
                <a:off x="70362"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70362"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70362"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70362"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62135"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62135"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70362"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62135"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70362"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62135"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70362"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62135" y="159034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70362" y="1736397"/>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62135" y="1879709"/>
                <a:ext cx="53295" cy="80955"/>
              </a:xfrm>
              <a:custGeom>
                <a:avLst/>
                <a:gdLst/>
                <a:ahLst/>
                <a:cxnLst/>
                <a:rect l="l" t="t" r="r" b="b"/>
                <a:pathLst>
                  <a:path w="447" h="679" extrusionOk="0">
                    <a:moveTo>
                      <a:pt x="224" y="62"/>
                    </a:moveTo>
                    <a:cubicBezTo>
                      <a:pt x="316" y="62"/>
                      <a:pt x="362" y="162"/>
                      <a:pt x="362" y="332"/>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70362" y="202576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70362" y="2169909"/>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62135" y="2313220"/>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62135" y="245843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70362" y="260449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62135" y="274780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70362" y="2893858"/>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70362" y="303812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62135" y="3181315"/>
                <a:ext cx="53295" cy="81075"/>
              </a:xfrm>
              <a:custGeom>
                <a:avLst/>
                <a:gdLst/>
                <a:ahLst/>
                <a:cxnLst/>
                <a:rect l="l" t="t" r="r" b="b"/>
                <a:pathLst>
                  <a:path w="447" h="680" extrusionOk="0">
                    <a:moveTo>
                      <a:pt x="224" y="70"/>
                    </a:moveTo>
                    <a:cubicBezTo>
                      <a:pt x="316" y="70"/>
                      <a:pt x="362" y="170"/>
                      <a:pt x="362" y="340"/>
                    </a:cubicBezTo>
                    <a:cubicBezTo>
                      <a:pt x="362" y="510"/>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62135"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62135" y="3470800"/>
                <a:ext cx="53295" cy="80955"/>
              </a:xfrm>
              <a:custGeom>
                <a:avLst/>
                <a:gdLst/>
                <a:ahLst/>
                <a:cxnLst/>
                <a:rect l="l" t="t" r="r" b="b"/>
                <a:pathLst>
                  <a:path w="447" h="679" extrusionOk="0">
                    <a:moveTo>
                      <a:pt x="224" y="69"/>
                    </a:moveTo>
                    <a:cubicBezTo>
                      <a:pt x="316" y="69"/>
                      <a:pt x="362" y="170"/>
                      <a:pt x="362" y="339"/>
                    </a:cubicBezTo>
                    <a:cubicBezTo>
                      <a:pt x="362" y="501"/>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70362" y="361685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70362" y="376195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70362" y="3906219"/>
                <a:ext cx="26707" cy="78213"/>
              </a:xfrm>
              <a:custGeom>
                <a:avLst/>
                <a:gdLst/>
                <a:ahLst/>
                <a:cxnLst/>
                <a:rect l="l" t="t" r="r" b="b"/>
                <a:pathLst>
                  <a:path w="224" h="656"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62135" y="404953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70362" y="419558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62135" y="433889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70362" y="4484949"/>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62135" y="462826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70362" y="477431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 name="Google Shape;284;p2"/>
            <p:cNvSpPr/>
            <p:nvPr/>
          </p:nvSpPr>
          <p:spPr>
            <a:xfrm>
              <a:off x="308286"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308286"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308286"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308286"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300060"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300060"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308286"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300060"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308286"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300060"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308286"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300060"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308286"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300060"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308286"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308286"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300060"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300060"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308286"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300060"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308286"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308286"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300060"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300060"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300060"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308286"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308286"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308286"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300060"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308286"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300060"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308286"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300060"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308286"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190081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190081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190081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190081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189258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189258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1900815"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166277"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166277"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166277"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166277"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158050"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158050"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31857"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31857"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31857"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31857"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23511"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23511"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839090"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839090"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839090"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839090"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830863"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830863"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839090"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830863"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839090"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830863" y="1300979"/>
              <a:ext cx="53414" cy="80955"/>
            </a:xfrm>
            <a:custGeom>
              <a:avLst/>
              <a:gdLst/>
              <a:ahLst/>
              <a:cxnLst/>
              <a:rect l="l" t="t" r="r" b="b"/>
              <a:pathLst>
                <a:path w="448" h="679" extrusionOk="0">
                  <a:moveTo>
                    <a:pt x="224" y="70"/>
                  </a:moveTo>
                  <a:cubicBezTo>
                    <a:pt x="316" y="70"/>
                    <a:pt x="362" y="170"/>
                    <a:pt x="362" y="331"/>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839090" y="144703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830863" y="159034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839090" y="1736397"/>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830863" y="1879709"/>
              <a:ext cx="53414" cy="80955"/>
            </a:xfrm>
            <a:custGeom>
              <a:avLst/>
              <a:gdLst/>
              <a:ahLst/>
              <a:cxnLst/>
              <a:rect l="l" t="t" r="r" b="b"/>
              <a:pathLst>
                <a:path w="448" h="679" extrusionOk="0">
                  <a:moveTo>
                    <a:pt x="224" y="62"/>
                  </a:moveTo>
                  <a:cubicBezTo>
                    <a:pt x="316" y="62"/>
                    <a:pt x="362" y="162"/>
                    <a:pt x="362" y="332"/>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839090" y="202576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839090" y="2169909"/>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830863" y="2313220"/>
              <a:ext cx="53414" cy="80955"/>
            </a:xfrm>
            <a:custGeom>
              <a:avLst/>
              <a:gdLst/>
              <a:ahLst/>
              <a:cxnLst/>
              <a:rect l="l" t="t" r="r" b="b"/>
              <a:pathLst>
                <a:path w="448"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830863" y="2458439"/>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839090" y="2604493"/>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830863" y="274780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839090" y="2893858"/>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839090" y="3038123"/>
              <a:ext cx="26826" cy="78094"/>
            </a:xfrm>
            <a:custGeom>
              <a:avLst/>
              <a:gdLst/>
              <a:ahLst/>
              <a:cxnLst/>
              <a:rect l="l" t="t" r="r" b="b"/>
              <a:pathLst>
                <a:path w="225" h="655"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830863" y="3181315"/>
              <a:ext cx="53414" cy="81075"/>
            </a:xfrm>
            <a:custGeom>
              <a:avLst/>
              <a:gdLst/>
              <a:ahLst/>
              <a:cxnLst/>
              <a:rect l="l" t="t" r="r" b="b"/>
              <a:pathLst>
                <a:path w="448" h="680" extrusionOk="0">
                  <a:moveTo>
                    <a:pt x="224" y="70"/>
                  </a:moveTo>
                  <a:cubicBezTo>
                    <a:pt x="316" y="70"/>
                    <a:pt x="362" y="170"/>
                    <a:pt x="362" y="340"/>
                  </a:cubicBezTo>
                  <a:cubicBezTo>
                    <a:pt x="362" y="510"/>
                    <a:pt x="316" y="610"/>
                    <a:pt x="224" y="610"/>
                  </a:cubicBezTo>
                  <a:cubicBezTo>
                    <a:pt x="147" y="610"/>
                    <a:pt x="93" y="517"/>
                    <a:pt x="93" y="348"/>
                  </a:cubicBezTo>
                  <a:cubicBezTo>
                    <a:pt x="93" y="170"/>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830863" y="3326535"/>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830863" y="3470800"/>
              <a:ext cx="53414" cy="80955"/>
            </a:xfrm>
            <a:custGeom>
              <a:avLst/>
              <a:gdLst/>
              <a:ahLst/>
              <a:cxnLst/>
              <a:rect l="l" t="t" r="r" b="b"/>
              <a:pathLst>
                <a:path w="448" h="679" extrusionOk="0">
                  <a:moveTo>
                    <a:pt x="224" y="69"/>
                  </a:moveTo>
                  <a:cubicBezTo>
                    <a:pt x="316" y="69"/>
                    <a:pt x="362" y="170"/>
                    <a:pt x="362" y="339"/>
                  </a:cubicBezTo>
                  <a:cubicBezTo>
                    <a:pt x="362" y="501"/>
                    <a:pt x="316" y="609"/>
                    <a:pt x="224" y="609"/>
                  </a:cubicBezTo>
                  <a:cubicBezTo>
                    <a:pt x="147" y="609"/>
                    <a:pt x="93" y="516"/>
                    <a:pt x="93" y="347"/>
                  </a:cubicBezTo>
                  <a:cubicBezTo>
                    <a:pt x="93" y="162"/>
                    <a:pt x="147" y="69"/>
                    <a:pt x="224" y="69"/>
                  </a:cubicBezTo>
                  <a:close/>
                  <a:moveTo>
                    <a:pt x="231" y="0"/>
                  </a:moveTo>
                  <a:cubicBezTo>
                    <a:pt x="101"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839090" y="3616853"/>
              <a:ext cx="26826" cy="78094"/>
            </a:xfrm>
            <a:custGeom>
              <a:avLst/>
              <a:gdLst/>
              <a:ahLst/>
              <a:cxnLst/>
              <a:rect l="l" t="t" r="r" b="b"/>
              <a:pathLst>
                <a:path w="225" h="655"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839090" y="3761953"/>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839090" y="3906219"/>
              <a:ext cx="26826" cy="78213"/>
            </a:xfrm>
            <a:custGeom>
              <a:avLst/>
              <a:gdLst/>
              <a:ahLst/>
              <a:cxnLst/>
              <a:rect l="l" t="t" r="r" b="b"/>
              <a:pathLst>
                <a:path w="225" h="656"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830863" y="4049530"/>
              <a:ext cx="53414" cy="80955"/>
            </a:xfrm>
            <a:custGeom>
              <a:avLst/>
              <a:gdLst/>
              <a:ahLst/>
              <a:cxnLst/>
              <a:rect l="l" t="t" r="r" b="b"/>
              <a:pathLst>
                <a:path w="448" h="679" extrusionOk="0">
                  <a:moveTo>
                    <a:pt x="224" y="69"/>
                  </a:moveTo>
                  <a:cubicBezTo>
                    <a:pt x="316" y="69"/>
                    <a:pt x="362" y="170"/>
                    <a:pt x="362" y="339"/>
                  </a:cubicBezTo>
                  <a:cubicBezTo>
                    <a:pt x="362" y="509"/>
                    <a:pt x="316" y="609"/>
                    <a:pt x="224" y="609"/>
                  </a:cubicBezTo>
                  <a:cubicBezTo>
                    <a:pt x="147" y="609"/>
                    <a:pt x="93" y="516"/>
                    <a:pt x="93" y="347"/>
                  </a:cubicBezTo>
                  <a:cubicBezTo>
                    <a:pt x="93" y="162"/>
                    <a:pt x="147" y="69"/>
                    <a:pt x="224" y="69"/>
                  </a:cubicBezTo>
                  <a:close/>
                  <a:moveTo>
                    <a:pt x="231" y="0"/>
                  </a:moveTo>
                  <a:cubicBezTo>
                    <a:pt x="101"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839090" y="4195584"/>
              <a:ext cx="26826" cy="78213"/>
            </a:xfrm>
            <a:custGeom>
              <a:avLst/>
              <a:gdLst/>
              <a:ahLst/>
              <a:cxnLst/>
              <a:rect l="l" t="t" r="r" b="b"/>
              <a:pathLst>
                <a:path w="225" h="656" extrusionOk="0">
                  <a:moveTo>
                    <a:pt x="147" y="0"/>
                  </a:moveTo>
                  <a:lnTo>
                    <a:pt x="1" y="77"/>
                  </a:lnTo>
                  <a:lnTo>
                    <a:pt x="16" y="147"/>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830863" y="4338895"/>
              <a:ext cx="53414" cy="80955"/>
            </a:xfrm>
            <a:custGeom>
              <a:avLst/>
              <a:gdLst/>
              <a:ahLst/>
              <a:cxnLst/>
              <a:rect l="l" t="t" r="r" b="b"/>
              <a:pathLst>
                <a:path w="448"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1"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839090" y="4484949"/>
              <a:ext cx="26826" cy="78213"/>
            </a:xfrm>
            <a:custGeom>
              <a:avLst/>
              <a:gdLst/>
              <a:ahLst/>
              <a:cxnLst/>
              <a:rect l="l" t="t" r="r" b="b"/>
              <a:pathLst>
                <a:path w="225" h="656" extrusionOk="0">
                  <a:moveTo>
                    <a:pt x="147" y="0"/>
                  </a:moveTo>
                  <a:lnTo>
                    <a:pt x="1" y="77"/>
                  </a:lnTo>
                  <a:lnTo>
                    <a:pt x="16" y="147"/>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830863" y="4628260"/>
              <a:ext cx="53414" cy="80955"/>
            </a:xfrm>
            <a:custGeom>
              <a:avLst/>
              <a:gdLst/>
              <a:ahLst/>
              <a:cxnLst/>
              <a:rect l="l" t="t" r="r" b="b"/>
              <a:pathLst>
                <a:path w="448"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1"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839090" y="4774314"/>
              <a:ext cx="26826" cy="78213"/>
            </a:xfrm>
            <a:custGeom>
              <a:avLst/>
              <a:gdLst/>
              <a:ahLst/>
              <a:cxnLst/>
              <a:rect l="l" t="t" r="r" b="b"/>
              <a:pathLst>
                <a:path w="225" h="656" extrusionOk="0">
                  <a:moveTo>
                    <a:pt x="147" y="0"/>
                  </a:moveTo>
                  <a:lnTo>
                    <a:pt x="1" y="77"/>
                  </a:lnTo>
                  <a:lnTo>
                    <a:pt x="16" y="147"/>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962660"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962660"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962660"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962660"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954433"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349250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349250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349250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349250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561524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561524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561524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561524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614604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614604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614604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614604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720801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720801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720801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720801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7199667"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7199667"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7208013"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800415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800415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8004158"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8004158"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7995931"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7995931"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8004158"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7995931"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8004158"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7995931"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8004158"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7995931" y="159034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8004158"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7995931" y="1879709"/>
              <a:ext cx="53414" cy="80955"/>
            </a:xfrm>
            <a:custGeom>
              <a:avLst/>
              <a:gdLst/>
              <a:ahLst/>
              <a:cxnLst/>
              <a:rect l="l" t="t" r="r" b="b"/>
              <a:pathLst>
                <a:path w="448" h="679" extrusionOk="0">
                  <a:moveTo>
                    <a:pt x="224" y="62"/>
                  </a:moveTo>
                  <a:cubicBezTo>
                    <a:pt x="316" y="62"/>
                    <a:pt x="355" y="162"/>
                    <a:pt x="355" y="332"/>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8004158"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8004158" y="2169909"/>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7995931" y="2313220"/>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7995931" y="245843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8004158" y="2604493"/>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7995931" y="274780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8004158" y="2893858"/>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8004158"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7995931" y="3181315"/>
              <a:ext cx="53414" cy="81075"/>
            </a:xfrm>
            <a:custGeom>
              <a:avLst/>
              <a:gdLst/>
              <a:ahLst/>
              <a:cxnLst/>
              <a:rect l="l" t="t" r="r" b="b"/>
              <a:pathLst>
                <a:path w="448" h="680" extrusionOk="0">
                  <a:moveTo>
                    <a:pt x="224" y="70"/>
                  </a:moveTo>
                  <a:cubicBezTo>
                    <a:pt x="316" y="70"/>
                    <a:pt x="355" y="170"/>
                    <a:pt x="355" y="340"/>
                  </a:cubicBezTo>
                  <a:cubicBezTo>
                    <a:pt x="355" y="510"/>
                    <a:pt x="316" y="610"/>
                    <a:pt x="224" y="610"/>
                  </a:cubicBezTo>
                  <a:cubicBezTo>
                    <a:pt x="139" y="610"/>
                    <a:pt x="85" y="517"/>
                    <a:pt x="85" y="348"/>
                  </a:cubicBezTo>
                  <a:cubicBezTo>
                    <a:pt x="85" y="170"/>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7995931"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7995931" y="3470800"/>
              <a:ext cx="53414" cy="80955"/>
            </a:xfrm>
            <a:custGeom>
              <a:avLst/>
              <a:gdLst/>
              <a:ahLst/>
              <a:cxnLst/>
              <a:rect l="l" t="t" r="r" b="b"/>
              <a:pathLst>
                <a:path w="448" h="679" extrusionOk="0">
                  <a:moveTo>
                    <a:pt x="224" y="69"/>
                  </a:moveTo>
                  <a:cubicBezTo>
                    <a:pt x="316" y="69"/>
                    <a:pt x="355" y="170"/>
                    <a:pt x="355" y="339"/>
                  </a:cubicBezTo>
                  <a:cubicBezTo>
                    <a:pt x="355" y="501"/>
                    <a:pt x="316" y="609"/>
                    <a:pt x="224" y="609"/>
                  </a:cubicBezTo>
                  <a:cubicBezTo>
                    <a:pt x="139" y="609"/>
                    <a:pt x="85" y="516"/>
                    <a:pt x="85" y="347"/>
                  </a:cubicBezTo>
                  <a:cubicBezTo>
                    <a:pt x="85" y="162"/>
                    <a:pt x="147" y="69"/>
                    <a:pt x="224" y="69"/>
                  </a:cubicBezTo>
                  <a:close/>
                  <a:moveTo>
                    <a:pt x="224" y="0"/>
                  </a:moveTo>
                  <a:cubicBezTo>
                    <a:pt x="93" y="0"/>
                    <a:pt x="0" y="123"/>
                    <a:pt x="0" y="339"/>
                  </a:cubicBezTo>
                  <a:cubicBezTo>
                    <a:pt x="0" y="562"/>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8004158" y="361685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8004158" y="3761953"/>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
            <p:cNvSpPr/>
            <p:nvPr/>
          </p:nvSpPr>
          <p:spPr>
            <a:xfrm>
              <a:off x="8004158" y="3906219"/>
              <a:ext cx="25872" cy="78213"/>
            </a:xfrm>
            <a:custGeom>
              <a:avLst/>
              <a:gdLst/>
              <a:ahLst/>
              <a:cxnLst/>
              <a:rect l="l" t="t" r="r" b="b"/>
              <a:pathLst>
                <a:path w="217" h="656" extrusionOk="0">
                  <a:moveTo>
                    <a:pt x="139" y="0"/>
                  </a:moveTo>
                  <a:lnTo>
                    <a:pt x="1" y="77"/>
                  </a:lnTo>
                  <a:lnTo>
                    <a:pt x="16" y="146"/>
                  </a:lnTo>
                  <a:lnTo>
                    <a:pt x="132" y="85"/>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
            <p:cNvSpPr/>
            <p:nvPr/>
          </p:nvSpPr>
          <p:spPr>
            <a:xfrm>
              <a:off x="7995931" y="4049530"/>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62"/>
                    <a:pt x="147" y="69"/>
                    <a:pt x="224" y="69"/>
                  </a:cubicBezTo>
                  <a:close/>
                  <a:moveTo>
                    <a:pt x="224" y="0"/>
                  </a:moveTo>
                  <a:cubicBezTo>
                    <a:pt x="93" y="0"/>
                    <a:pt x="0" y="123"/>
                    <a:pt x="0" y="339"/>
                  </a:cubicBezTo>
                  <a:cubicBezTo>
                    <a:pt x="0" y="563"/>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8004158"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7995931" y="433889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39"/>
                  </a:cubicBezTo>
                  <a:cubicBezTo>
                    <a:pt x="0" y="563"/>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8004158" y="4484949"/>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7995931" y="4628260"/>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39"/>
                  </a:cubicBezTo>
                  <a:cubicBezTo>
                    <a:pt x="0" y="563"/>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8004158" y="477431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90642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906421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906421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906421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905682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905682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906421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9056822"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9064214"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9056822"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9064214"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9056822"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9064214"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9056822"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9064214"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9064214"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9056822"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9056822"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9064214"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9056822"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9064214"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9064214"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9056822"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9056822"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9056822"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9064214"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9064214"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9064214"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9056822"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9064214"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9056822"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9064214"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9056822"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9064214"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6942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6942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6942432"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6934205"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6934205"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6942432"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5880707"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5880707"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5880707"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5872480"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7473355"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7473355"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7473355"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7465128"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7465128"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7473355"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7465128"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7473355"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7465128"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7465128"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7473355"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7473355"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7473355"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7465128"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7473355"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7473355"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7465128"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7473355"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7465128"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7473355"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7465128"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7473355"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7465128"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7465128"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7473355"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7465128"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7465128"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7465128"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7473355"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3227168"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3227168"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3227168"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3227168"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6411510"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6411510"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6411510"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6411510"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6403283"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6403283"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826878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826878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826878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826878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826139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826139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826878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8261392"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8268784"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8261392"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8268784"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8261392"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8268784"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8261392"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
            <p:cNvSpPr/>
            <p:nvPr/>
          </p:nvSpPr>
          <p:spPr>
            <a:xfrm>
              <a:off x="8268784"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
            <p:cNvSpPr/>
            <p:nvPr/>
          </p:nvSpPr>
          <p:spPr>
            <a:xfrm>
              <a:off x="8268784"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
            <p:cNvSpPr/>
            <p:nvPr/>
          </p:nvSpPr>
          <p:spPr>
            <a:xfrm>
              <a:off x="8261392"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
            <p:cNvSpPr/>
            <p:nvPr/>
          </p:nvSpPr>
          <p:spPr>
            <a:xfrm>
              <a:off x="8261392"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
            <p:cNvSpPr/>
            <p:nvPr/>
          </p:nvSpPr>
          <p:spPr>
            <a:xfrm>
              <a:off x="8268784"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
            <p:cNvSpPr/>
            <p:nvPr/>
          </p:nvSpPr>
          <p:spPr>
            <a:xfrm>
              <a:off x="8261392"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
            <p:cNvSpPr/>
            <p:nvPr/>
          </p:nvSpPr>
          <p:spPr>
            <a:xfrm>
              <a:off x="8268784"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
            <p:cNvSpPr/>
            <p:nvPr/>
          </p:nvSpPr>
          <p:spPr>
            <a:xfrm>
              <a:off x="8268784"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
            <p:cNvSpPr/>
            <p:nvPr/>
          </p:nvSpPr>
          <p:spPr>
            <a:xfrm>
              <a:off x="8261392"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
            <p:cNvSpPr/>
            <p:nvPr/>
          </p:nvSpPr>
          <p:spPr>
            <a:xfrm>
              <a:off x="8261392"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
            <p:cNvSpPr/>
            <p:nvPr/>
          </p:nvSpPr>
          <p:spPr>
            <a:xfrm>
              <a:off x="8261392"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
            <p:cNvSpPr/>
            <p:nvPr/>
          </p:nvSpPr>
          <p:spPr>
            <a:xfrm>
              <a:off x="8268784"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
            <p:cNvSpPr/>
            <p:nvPr/>
          </p:nvSpPr>
          <p:spPr>
            <a:xfrm>
              <a:off x="8268784"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
            <p:cNvSpPr/>
            <p:nvPr/>
          </p:nvSpPr>
          <p:spPr>
            <a:xfrm>
              <a:off x="8268784"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
            <p:cNvSpPr/>
            <p:nvPr/>
          </p:nvSpPr>
          <p:spPr>
            <a:xfrm>
              <a:off x="8261392"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
            <p:cNvSpPr/>
            <p:nvPr/>
          </p:nvSpPr>
          <p:spPr>
            <a:xfrm>
              <a:off x="8268784"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
            <p:cNvSpPr/>
            <p:nvPr/>
          </p:nvSpPr>
          <p:spPr>
            <a:xfrm>
              <a:off x="8261392"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
            <p:cNvSpPr/>
            <p:nvPr/>
          </p:nvSpPr>
          <p:spPr>
            <a:xfrm>
              <a:off x="8268784"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
            <p:cNvSpPr/>
            <p:nvPr/>
          </p:nvSpPr>
          <p:spPr>
            <a:xfrm>
              <a:off x="8261392"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
            <p:cNvSpPr/>
            <p:nvPr/>
          </p:nvSpPr>
          <p:spPr>
            <a:xfrm>
              <a:off x="8268784"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
            <p:cNvSpPr/>
            <p:nvPr/>
          </p:nvSpPr>
          <p:spPr>
            <a:xfrm>
              <a:off x="2697199"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
            <p:cNvSpPr/>
            <p:nvPr/>
          </p:nvSpPr>
          <p:spPr>
            <a:xfrm>
              <a:off x="2697199"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
            <p:cNvSpPr/>
            <p:nvPr/>
          </p:nvSpPr>
          <p:spPr>
            <a:xfrm>
              <a:off x="2697199"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
            <p:cNvSpPr/>
            <p:nvPr/>
          </p:nvSpPr>
          <p:spPr>
            <a:xfrm>
              <a:off x="2697199"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
            <p:cNvSpPr/>
            <p:nvPr/>
          </p:nvSpPr>
          <p:spPr>
            <a:xfrm>
              <a:off x="2688972"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
            <p:cNvSpPr/>
            <p:nvPr/>
          </p:nvSpPr>
          <p:spPr>
            <a:xfrm>
              <a:off x="2688972"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
            <p:cNvSpPr/>
            <p:nvPr/>
          </p:nvSpPr>
          <p:spPr>
            <a:xfrm>
              <a:off x="4023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
            <p:cNvSpPr/>
            <p:nvPr/>
          </p:nvSpPr>
          <p:spPr>
            <a:xfrm>
              <a:off x="4023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
            <p:cNvSpPr/>
            <p:nvPr/>
          </p:nvSpPr>
          <p:spPr>
            <a:xfrm>
              <a:off x="4023432"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
            <p:cNvSpPr/>
            <p:nvPr/>
          </p:nvSpPr>
          <p:spPr>
            <a:xfrm>
              <a:off x="5084442"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
            <p:cNvSpPr/>
            <p:nvPr/>
          </p:nvSpPr>
          <p:spPr>
            <a:xfrm>
              <a:off x="5084442"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
            <p:cNvSpPr/>
            <p:nvPr/>
          </p:nvSpPr>
          <p:spPr>
            <a:xfrm>
              <a:off x="5084442"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
            <p:cNvSpPr/>
            <p:nvPr/>
          </p:nvSpPr>
          <p:spPr>
            <a:xfrm>
              <a:off x="4554354"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
            <p:cNvSpPr/>
            <p:nvPr/>
          </p:nvSpPr>
          <p:spPr>
            <a:xfrm>
              <a:off x="4554354"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
            <p:cNvSpPr/>
            <p:nvPr/>
          </p:nvSpPr>
          <p:spPr>
            <a:xfrm>
              <a:off x="4554354"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
            <p:cNvSpPr/>
            <p:nvPr/>
          </p:nvSpPr>
          <p:spPr>
            <a:xfrm>
              <a:off x="4819935"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
            <p:cNvSpPr/>
            <p:nvPr/>
          </p:nvSpPr>
          <p:spPr>
            <a:xfrm>
              <a:off x="4819935"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
            <p:cNvSpPr/>
            <p:nvPr/>
          </p:nvSpPr>
          <p:spPr>
            <a:xfrm>
              <a:off x="4819935"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
            <p:cNvSpPr/>
            <p:nvPr/>
          </p:nvSpPr>
          <p:spPr>
            <a:xfrm>
              <a:off x="3757971"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
            <p:cNvSpPr/>
            <p:nvPr/>
          </p:nvSpPr>
          <p:spPr>
            <a:xfrm>
              <a:off x="3757971"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
            <p:cNvSpPr/>
            <p:nvPr/>
          </p:nvSpPr>
          <p:spPr>
            <a:xfrm>
              <a:off x="3757971"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
            <p:cNvSpPr/>
            <p:nvPr/>
          </p:nvSpPr>
          <p:spPr>
            <a:xfrm>
              <a:off x="3757971"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
            <p:cNvSpPr/>
            <p:nvPr/>
          </p:nvSpPr>
          <p:spPr>
            <a:xfrm>
              <a:off x="428889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
            <p:cNvSpPr/>
            <p:nvPr/>
          </p:nvSpPr>
          <p:spPr>
            <a:xfrm>
              <a:off x="428889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
            <p:cNvSpPr/>
            <p:nvPr/>
          </p:nvSpPr>
          <p:spPr>
            <a:xfrm>
              <a:off x="428889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
            <p:cNvSpPr/>
            <p:nvPr/>
          </p:nvSpPr>
          <p:spPr>
            <a:xfrm>
              <a:off x="534990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
            <p:cNvSpPr/>
            <p:nvPr/>
          </p:nvSpPr>
          <p:spPr>
            <a:xfrm>
              <a:off x="534990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
            <p:cNvSpPr/>
            <p:nvPr/>
          </p:nvSpPr>
          <p:spPr>
            <a:xfrm>
              <a:off x="534990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
            <p:cNvSpPr/>
            <p:nvPr/>
          </p:nvSpPr>
          <p:spPr>
            <a:xfrm>
              <a:off x="534990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5" name="Google Shape;575;p2"/>
          <p:cNvGrpSpPr/>
          <p:nvPr/>
        </p:nvGrpSpPr>
        <p:grpSpPr>
          <a:xfrm>
            <a:off x="189" y="52"/>
            <a:ext cx="9144013" cy="5143533"/>
            <a:chOff x="4088025" y="1324225"/>
            <a:chExt cx="1348575" cy="1101800"/>
          </a:xfrm>
        </p:grpSpPr>
        <p:sp>
          <p:nvSpPr>
            <p:cNvPr id="576" name="Google Shape;576;p2"/>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6" name="Google Shape;626;p2"/>
          <p:cNvSpPr txBox="1">
            <a:spLocks noGrp="1"/>
          </p:cNvSpPr>
          <p:nvPr>
            <p:ph type="ctrTitle"/>
          </p:nvPr>
        </p:nvSpPr>
        <p:spPr>
          <a:xfrm>
            <a:off x="1400550" y="956460"/>
            <a:ext cx="6342900" cy="268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500"/>
              <a:buNone/>
              <a:defRPr sz="55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627" name="Google Shape;627;p2"/>
          <p:cNvSpPr txBox="1">
            <a:spLocks noGrp="1"/>
          </p:cNvSpPr>
          <p:nvPr>
            <p:ph type="subTitle" idx="1"/>
          </p:nvPr>
        </p:nvSpPr>
        <p:spPr>
          <a:xfrm>
            <a:off x="1400550" y="3624810"/>
            <a:ext cx="6342900" cy="46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7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9211"/>
        <p:cNvGrpSpPr/>
        <p:nvPr/>
      </p:nvGrpSpPr>
      <p:grpSpPr>
        <a:xfrm>
          <a:off x="0" y="0"/>
          <a:ext cx="0" cy="0"/>
          <a:chOff x="0" y="0"/>
          <a:chExt cx="0" cy="0"/>
        </a:xfrm>
      </p:grpSpPr>
      <p:grpSp>
        <p:nvGrpSpPr>
          <p:cNvPr id="9212" name="Google Shape;9212;p30"/>
          <p:cNvGrpSpPr/>
          <p:nvPr/>
        </p:nvGrpSpPr>
        <p:grpSpPr>
          <a:xfrm>
            <a:off x="189" y="52"/>
            <a:ext cx="9144013" cy="5143533"/>
            <a:chOff x="4088025" y="1324225"/>
            <a:chExt cx="1348575" cy="1101800"/>
          </a:xfrm>
        </p:grpSpPr>
        <p:sp>
          <p:nvSpPr>
            <p:cNvPr id="9213" name="Google Shape;9213;p30"/>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4" name="Google Shape;9214;p30"/>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5" name="Google Shape;9215;p30"/>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6" name="Google Shape;9216;p30"/>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7" name="Google Shape;9217;p30"/>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8" name="Google Shape;9218;p30"/>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9" name="Google Shape;9219;p30"/>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0" name="Google Shape;9220;p30"/>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1" name="Google Shape;9221;p30"/>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2" name="Google Shape;9222;p30"/>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3" name="Google Shape;9223;p30"/>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4" name="Google Shape;9224;p30"/>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5" name="Google Shape;9225;p30"/>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6" name="Google Shape;9226;p30"/>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7" name="Google Shape;9227;p30"/>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8" name="Google Shape;9228;p30"/>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9" name="Google Shape;9229;p30"/>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0" name="Google Shape;9230;p30"/>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1" name="Google Shape;9231;p30"/>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2" name="Google Shape;9232;p30"/>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3" name="Google Shape;9233;p30"/>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4" name="Google Shape;9234;p30"/>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5" name="Google Shape;9235;p30"/>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6" name="Google Shape;9236;p30"/>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7" name="Google Shape;9237;p30"/>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8" name="Google Shape;9238;p30"/>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9" name="Google Shape;9239;p30"/>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0" name="Google Shape;9240;p30"/>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1" name="Google Shape;9241;p30"/>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2" name="Google Shape;9242;p30"/>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3" name="Google Shape;9243;p30"/>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4" name="Google Shape;9244;p30"/>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5" name="Google Shape;9245;p30"/>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6" name="Google Shape;9246;p30"/>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7" name="Google Shape;9247;p30"/>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8" name="Google Shape;9248;p30"/>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9" name="Google Shape;9249;p30"/>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0" name="Google Shape;9250;p30"/>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1" name="Google Shape;9251;p30"/>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2" name="Google Shape;9252;p30"/>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3" name="Google Shape;9253;p30"/>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4" name="Google Shape;9254;p30"/>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5" name="Google Shape;9255;p30"/>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6" name="Google Shape;9256;p30"/>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7" name="Google Shape;9257;p30"/>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8" name="Google Shape;9258;p30"/>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9" name="Google Shape;9259;p30"/>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0" name="Google Shape;9260;p30"/>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1" name="Google Shape;9261;p30"/>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2" name="Google Shape;9262;p30"/>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3" name="Google Shape;9263;p30"/>
          <p:cNvGrpSpPr/>
          <p:nvPr/>
        </p:nvGrpSpPr>
        <p:grpSpPr>
          <a:xfrm>
            <a:off x="110918" y="206"/>
            <a:ext cx="8922164" cy="5143474"/>
            <a:chOff x="110918" y="206"/>
            <a:chExt cx="8922164" cy="5143474"/>
          </a:xfrm>
        </p:grpSpPr>
        <p:sp>
          <p:nvSpPr>
            <p:cNvPr id="9264" name="Google Shape;9264;p30"/>
            <p:cNvSpPr/>
            <p:nvPr/>
          </p:nvSpPr>
          <p:spPr>
            <a:xfrm>
              <a:off x="66597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5" name="Google Shape;9265;p30"/>
            <p:cNvSpPr/>
            <p:nvPr/>
          </p:nvSpPr>
          <p:spPr>
            <a:xfrm>
              <a:off x="66597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6" name="Google Shape;9266;p30"/>
            <p:cNvSpPr/>
            <p:nvPr/>
          </p:nvSpPr>
          <p:spPr>
            <a:xfrm>
              <a:off x="66597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7" name="Google Shape;9267;p30"/>
            <p:cNvSpPr/>
            <p:nvPr/>
          </p:nvSpPr>
          <p:spPr>
            <a:xfrm>
              <a:off x="657752"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8" name="Google Shape;9268;p30"/>
            <p:cNvSpPr/>
            <p:nvPr/>
          </p:nvSpPr>
          <p:spPr>
            <a:xfrm>
              <a:off x="657752"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9" name="Google Shape;9269;p30"/>
            <p:cNvSpPr/>
            <p:nvPr/>
          </p:nvSpPr>
          <p:spPr>
            <a:xfrm>
              <a:off x="66597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0" name="Google Shape;9270;p30"/>
            <p:cNvSpPr/>
            <p:nvPr/>
          </p:nvSpPr>
          <p:spPr>
            <a:xfrm>
              <a:off x="657752"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1" name="Google Shape;9271;p30"/>
            <p:cNvSpPr/>
            <p:nvPr/>
          </p:nvSpPr>
          <p:spPr>
            <a:xfrm>
              <a:off x="66597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2" name="Google Shape;9272;p30"/>
            <p:cNvSpPr/>
            <p:nvPr/>
          </p:nvSpPr>
          <p:spPr>
            <a:xfrm>
              <a:off x="657752"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3" name="Google Shape;9273;p30"/>
            <p:cNvSpPr/>
            <p:nvPr/>
          </p:nvSpPr>
          <p:spPr>
            <a:xfrm>
              <a:off x="657752"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4" name="Google Shape;9274;p30"/>
            <p:cNvSpPr/>
            <p:nvPr/>
          </p:nvSpPr>
          <p:spPr>
            <a:xfrm>
              <a:off x="665978"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5" name="Google Shape;9275;p30"/>
            <p:cNvSpPr/>
            <p:nvPr/>
          </p:nvSpPr>
          <p:spPr>
            <a:xfrm>
              <a:off x="665978"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6" name="Google Shape;9276;p30"/>
            <p:cNvSpPr/>
            <p:nvPr/>
          </p:nvSpPr>
          <p:spPr>
            <a:xfrm>
              <a:off x="665978"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7" name="Google Shape;9277;p30"/>
            <p:cNvSpPr/>
            <p:nvPr/>
          </p:nvSpPr>
          <p:spPr>
            <a:xfrm>
              <a:off x="657752"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8" name="Google Shape;9278;p30"/>
            <p:cNvSpPr/>
            <p:nvPr/>
          </p:nvSpPr>
          <p:spPr>
            <a:xfrm>
              <a:off x="665978"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9" name="Google Shape;9279;p30"/>
            <p:cNvSpPr/>
            <p:nvPr/>
          </p:nvSpPr>
          <p:spPr>
            <a:xfrm>
              <a:off x="665978"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0" name="Google Shape;9280;p30"/>
            <p:cNvSpPr/>
            <p:nvPr/>
          </p:nvSpPr>
          <p:spPr>
            <a:xfrm>
              <a:off x="657752"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1" name="Google Shape;9281;p30"/>
            <p:cNvSpPr/>
            <p:nvPr/>
          </p:nvSpPr>
          <p:spPr>
            <a:xfrm>
              <a:off x="665978"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82" name="Google Shape;9282;p30"/>
            <p:cNvGrpSpPr/>
            <p:nvPr/>
          </p:nvGrpSpPr>
          <p:grpSpPr>
            <a:xfrm>
              <a:off x="8706192" y="206"/>
              <a:ext cx="53414" cy="5143474"/>
              <a:chOff x="8511811" y="206"/>
              <a:chExt cx="53414" cy="5143474"/>
            </a:xfrm>
          </p:grpSpPr>
          <p:sp>
            <p:nvSpPr>
              <p:cNvPr id="9283" name="Google Shape;9283;p30"/>
              <p:cNvSpPr/>
              <p:nvPr/>
            </p:nvSpPr>
            <p:spPr>
              <a:xfrm>
                <a:off x="852003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4" name="Google Shape;9284;p30"/>
              <p:cNvSpPr/>
              <p:nvPr/>
            </p:nvSpPr>
            <p:spPr>
              <a:xfrm>
                <a:off x="852003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5" name="Google Shape;9285;p30"/>
              <p:cNvSpPr/>
              <p:nvPr/>
            </p:nvSpPr>
            <p:spPr>
              <a:xfrm>
                <a:off x="8520038"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6" name="Google Shape;9286;p30"/>
              <p:cNvSpPr/>
              <p:nvPr/>
            </p:nvSpPr>
            <p:spPr>
              <a:xfrm>
                <a:off x="8511811"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7" name="Google Shape;9287;p30"/>
              <p:cNvSpPr/>
              <p:nvPr/>
            </p:nvSpPr>
            <p:spPr>
              <a:xfrm>
                <a:off x="8511811"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8" name="Google Shape;9288;p30"/>
              <p:cNvSpPr/>
              <p:nvPr/>
            </p:nvSpPr>
            <p:spPr>
              <a:xfrm>
                <a:off x="8520038"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9" name="Google Shape;9289;p30"/>
              <p:cNvSpPr/>
              <p:nvPr/>
            </p:nvSpPr>
            <p:spPr>
              <a:xfrm>
                <a:off x="8511811"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0" name="Google Shape;9290;p30"/>
              <p:cNvSpPr/>
              <p:nvPr/>
            </p:nvSpPr>
            <p:spPr>
              <a:xfrm>
                <a:off x="8520038"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1" name="Google Shape;9291;p30"/>
              <p:cNvSpPr/>
              <p:nvPr/>
            </p:nvSpPr>
            <p:spPr>
              <a:xfrm>
                <a:off x="8511811"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2" name="Google Shape;9292;p30"/>
              <p:cNvSpPr/>
              <p:nvPr/>
            </p:nvSpPr>
            <p:spPr>
              <a:xfrm>
                <a:off x="8511811"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3" name="Google Shape;9293;p30"/>
              <p:cNvSpPr/>
              <p:nvPr/>
            </p:nvSpPr>
            <p:spPr>
              <a:xfrm>
                <a:off x="8520038"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4" name="Google Shape;9294;p30"/>
              <p:cNvSpPr/>
              <p:nvPr/>
            </p:nvSpPr>
            <p:spPr>
              <a:xfrm>
                <a:off x="8520038"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5" name="Google Shape;9295;p30"/>
              <p:cNvSpPr/>
              <p:nvPr/>
            </p:nvSpPr>
            <p:spPr>
              <a:xfrm>
                <a:off x="8520038"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6" name="Google Shape;9296;p30"/>
              <p:cNvSpPr/>
              <p:nvPr/>
            </p:nvSpPr>
            <p:spPr>
              <a:xfrm>
                <a:off x="8511811"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7" name="Google Shape;9297;p30"/>
              <p:cNvSpPr/>
              <p:nvPr/>
            </p:nvSpPr>
            <p:spPr>
              <a:xfrm>
                <a:off x="8520038"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8" name="Google Shape;9298;p30"/>
              <p:cNvSpPr/>
              <p:nvPr/>
            </p:nvSpPr>
            <p:spPr>
              <a:xfrm>
                <a:off x="8520038"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9" name="Google Shape;9299;p30"/>
              <p:cNvSpPr/>
              <p:nvPr/>
            </p:nvSpPr>
            <p:spPr>
              <a:xfrm>
                <a:off x="8511811"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0" name="Google Shape;9300;p30"/>
              <p:cNvSpPr/>
              <p:nvPr/>
            </p:nvSpPr>
            <p:spPr>
              <a:xfrm>
                <a:off x="8520038"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1" name="Google Shape;9301;p30"/>
              <p:cNvSpPr/>
              <p:nvPr/>
            </p:nvSpPr>
            <p:spPr>
              <a:xfrm>
                <a:off x="8511811"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2" name="Google Shape;9302;p30"/>
              <p:cNvSpPr/>
              <p:nvPr/>
            </p:nvSpPr>
            <p:spPr>
              <a:xfrm>
                <a:off x="8520038"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3" name="Google Shape;9303;p30"/>
              <p:cNvSpPr/>
              <p:nvPr/>
            </p:nvSpPr>
            <p:spPr>
              <a:xfrm>
                <a:off x="8511811"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4" name="Google Shape;9304;p30"/>
              <p:cNvSpPr/>
              <p:nvPr/>
            </p:nvSpPr>
            <p:spPr>
              <a:xfrm>
                <a:off x="8520038"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5" name="Google Shape;9305;p30"/>
              <p:cNvSpPr/>
              <p:nvPr/>
            </p:nvSpPr>
            <p:spPr>
              <a:xfrm>
                <a:off x="8511811"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6" name="Google Shape;9306;p30"/>
              <p:cNvSpPr/>
              <p:nvPr/>
            </p:nvSpPr>
            <p:spPr>
              <a:xfrm>
                <a:off x="8511811"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7" name="Google Shape;9307;p30"/>
              <p:cNvSpPr/>
              <p:nvPr/>
            </p:nvSpPr>
            <p:spPr>
              <a:xfrm>
                <a:off x="8520038" y="3472588"/>
                <a:ext cx="25872" cy="78213"/>
              </a:xfrm>
              <a:custGeom>
                <a:avLst/>
                <a:gdLst/>
                <a:ahLst/>
                <a:cxnLst/>
                <a:rect l="l" t="t" r="r" b="b"/>
                <a:pathLst>
                  <a:path w="217" h="656" extrusionOk="0">
                    <a:moveTo>
                      <a:pt x="139"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8" name="Google Shape;9308;p30"/>
              <p:cNvSpPr/>
              <p:nvPr/>
            </p:nvSpPr>
            <p:spPr>
              <a:xfrm>
                <a:off x="8511811"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9" name="Google Shape;9309;p30"/>
              <p:cNvSpPr/>
              <p:nvPr/>
            </p:nvSpPr>
            <p:spPr>
              <a:xfrm>
                <a:off x="8511811"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0" name="Google Shape;9310;p30"/>
              <p:cNvSpPr/>
              <p:nvPr/>
            </p:nvSpPr>
            <p:spPr>
              <a:xfrm>
                <a:off x="8511811"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1" name="Google Shape;9311;p30"/>
              <p:cNvSpPr/>
              <p:nvPr/>
            </p:nvSpPr>
            <p:spPr>
              <a:xfrm>
                <a:off x="8520038" y="4051318"/>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2" name="Google Shape;9312;p30"/>
              <p:cNvSpPr/>
              <p:nvPr/>
            </p:nvSpPr>
            <p:spPr>
              <a:xfrm>
                <a:off x="8520038"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3" name="Google Shape;9313;p30"/>
              <p:cNvSpPr/>
              <p:nvPr/>
            </p:nvSpPr>
            <p:spPr>
              <a:xfrm>
                <a:off x="8520038" y="4340684"/>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4" name="Google Shape;9314;p30"/>
              <p:cNvSpPr/>
              <p:nvPr/>
            </p:nvSpPr>
            <p:spPr>
              <a:xfrm>
                <a:off x="8511811" y="448399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5" name="Google Shape;9315;p30"/>
              <p:cNvSpPr/>
              <p:nvPr/>
            </p:nvSpPr>
            <p:spPr>
              <a:xfrm>
                <a:off x="8520038" y="4630049"/>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6" name="Google Shape;9316;p30"/>
              <p:cNvSpPr/>
              <p:nvPr/>
            </p:nvSpPr>
            <p:spPr>
              <a:xfrm>
                <a:off x="8511811" y="477336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7" name="Google Shape;9317;p30"/>
              <p:cNvSpPr/>
              <p:nvPr/>
            </p:nvSpPr>
            <p:spPr>
              <a:xfrm>
                <a:off x="8520038" y="4919414"/>
                <a:ext cx="25872" cy="78213"/>
              </a:xfrm>
              <a:custGeom>
                <a:avLst/>
                <a:gdLst/>
                <a:ahLst/>
                <a:cxnLst/>
                <a:rect l="l" t="t" r="r" b="b"/>
                <a:pathLst>
                  <a:path w="217" h="656" extrusionOk="0">
                    <a:moveTo>
                      <a:pt x="139" y="1"/>
                    </a:moveTo>
                    <a:lnTo>
                      <a:pt x="1" y="78"/>
                    </a:lnTo>
                    <a:lnTo>
                      <a:pt x="16" y="139"/>
                    </a:lnTo>
                    <a:lnTo>
                      <a:pt x="132" y="78"/>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8" name="Google Shape;9318;p30"/>
              <p:cNvSpPr/>
              <p:nvPr/>
            </p:nvSpPr>
            <p:spPr>
              <a:xfrm>
                <a:off x="8511811"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9" name="Google Shape;9319;p30"/>
            <p:cNvGrpSpPr/>
            <p:nvPr/>
          </p:nvGrpSpPr>
          <p:grpSpPr>
            <a:xfrm>
              <a:off x="8979668" y="206"/>
              <a:ext cx="53414" cy="5143474"/>
              <a:chOff x="8712171" y="206"/>
              <a:chExt cx="53414" cy="5143474"/>
            </a:xfrm>
          </p:grpSpPr>
          <p:sp>
            <p:nvSpPr>
              <p:cNvPr id="9320" name="Google Shape;9320;p30"/>
              <p:cNvSpPr/>
              <p:nvPr/>
            </p:nvSpPr>
            <p:spPr>
              <a:xfrm>
                <a:off x="872039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1" name="Google Shape;9321;p30"/>
              <p:cNvSpPr/>
              <p:nvPr/>
            </p:nvSpPr>
            <p:spPr>
              <a:xfrm>
                <a:off x="872039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2" name="Google Shape;9322;p30"/>
              <p:cNvSpPr/>
              <p:nvPr/>
            </p:nvSpPr>
            <p:spPr>
              <a:xfrm>
                <a:off x="872039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3" name="Google Shape;9323;p30"/>
              <p:cNvSpPr/>
              <p:nvPr/>
            </p:nvSpPr>
            <p:spPr>
              <a:xfrm>
                <a:off x="871217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4" name="Google Shape;9324;p30"/>
              <p:cNvSpPr/>
              <p:nvPr/>
            </p:nvSpPr>
            <p:spPr>
              <a:xfrm>
                <a:off x="871217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5" name="Google Shape;9325;p30"/>
              <p:cNvSpPr/>
              <p:nvPr/>
            </p:nvSpPr>
            <p:spPr>
              <a:xfrm>
                <a:off x="872039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6" name="Google Shape;9326;p30"/>
              <p:cNvSpPr/>
              <p:nvPr/>
            </p:nvSpPr>
            <p:spPr>
              <a:xfrm>
                <a:off x="871217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7" name="Google Shape;9327;p30"/>
              <p:cNvSpPr/>
              <p:nvPr/>
            </p:nvSpPr>
            <p:spPr>
              <a:xfrm>
                <a:off x="872039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8" name="Google Shape;9328;p30"/>
              <p:cNvSpPr/>
              <p:nvPr/>
            </p:nvSpPr>
            <p:spPr>
              <a:xfrm>
                <a:off x="871217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9" name="Google Shape;9329;p30"/>
              <p:cNvSpPr/>
              <p:nvPr/>
            </p:nvSpPr>
            <p:spPr>
              <a:xfrm>
                <a:off x="8712171"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0" name="Google Shape;9330;p30"/>
              <p:cNvSpPr/>
              <p:nvPr/>
            </p:nvSpPr>
            <p:spPr>
              <a:xfrm>
                <a:off x="8720398"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1" name="Google Shape;9331;p30"/>
              <p:cNvSpPr/>
              <p:nvPr/>
            </p:nvSpPr>
            <p:spPr>
              <a:xfrm>
                <a:off x="8720398"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2" name="Google Shape;9332;p30"/>
              <p:cNvSpPr/>
              <p:nvPr/>
            </p:nvSpPr>
            <p:spPr>
              <a:xfrm>
                <a:off x="8720398"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3" name="Google Shape;9333;p30"/>
              <p:cNvSpPr/>
              <p:nvPr/>
            </p:nvSpPr>
            <p:spPr>
              <a:xfrm>
                <a:off x="8712171"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4" name="Google Shape;9334;p30"/>
              <p:cNvSpPr/>
              <p:nvPr/>
            </p:nvSpPr>
            <p:spPr>
              <a:xfrm>
                <a:off x="8720398"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5" name="Google Shape;9335;p30"/>
              <p:cNvSpPr/>
              <p:nvPr/>
            </p:nvSpPr>
            <p:spPr>
              <a:xfrm>
                <a:off x="8720398"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6" name="Google Shape;9336;p30"/>
              <p:cNvSpPr/>
              <p:nvPr/>
            </p:nvSpPr>
            <p:spPr>
              <a:xfrm>
                <a:off x="8712171"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7" name="Google Shape;9337;p30"/>
              <p:cNvSpPr/>
              <p:nvPr/>
            </p:nvSpPr>
            <p:spPr>
              <a:xfrm>
                <a:off x="8720398"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8" name="Google Shape;9338;p30"/>
              <p:cNvSpPr/>
              <p:nvPr/>
            </p:nvSpPr>
            <p:spPr>
              <a:xfrm>
                <a:off x="8712171"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9" name="Google Shape;9339;p30"/>
              <p:cNvSpPr/>
              <p:nvPr/>
            </p:nvSpPr>
            <p:spPr>
              <a:xfrm>
                <a:off x="8720398"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0" name="Google Shape;9340;p30"/>
              <p:cNvSpPr/>
              <p:nvPr/>
            </p:nvSpPr>
            <p:spPr>
              <a:xfrm>
                <a:off x="8712171"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1" name="Google Shape;9341;p30"/>
              <p:cNvSpPr/>
              <p:nvPr/>
            </p:nvSpPr>
            <p:spPr>
              <a:xfrm>
                <a:off x="8720398"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2" name="Google Shape;9342;p30"/>
              <p:cNvSpPr/>
              <p:nvPr/>
            </p:nvSpPr>
            <p:spPr>
              <a:xfrm>
                <a:off x="8712171"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3" name="Google Shape;9343;p30"/>
              <p:cNvSpPr/>
              <p:nvPr/>
            </p:nvSpPr>
            <p:spPr>
              <a:xfrm>
                <a:off x="8712171"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4" name="Google Shape;9344;p30"/>
              <p:cNvSpPr/>
              <p:nvPr/>
            </p:nvSpPr>
            <p:spPr>
              <a:xfrm>
                <a:off x="8720398"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5" name="Google Shape;9345;p30"/>
              <p:cNvSpPr/>
              <p:nvPr/>
            </p:nvSpPr>
            <p:spPr>
              <a:xfrm>
                <a:off x="8712171"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6" name="Google Shape;9346;p30"/>
              <p:cNvSpPr/>
              <p:nvPr/>
            </p:nvSpPr>
            <p:spPr>
              <a:xfrm>
                <a:off x="8712171"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7" name="Google Shape;9347;p30"/>
              <p:cNvSpPr/>
              <p:nvPr/>
            </p:nvSpPr>
            <p:spPr>
              <a:xfrm>
                <a:off x="8712171"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8" name="Google Shape;9348;p30"/>
              <p:cNvSpPr/>
              <p:nvPr/>
            </p:nvSpPr>
            <p:spPr>
              <a:xfrm>
                <a:off x="8720398"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9" name="Google Shape;9349;p30"/>
              <p:cNvSpPr/>
              <p:nvPr/>
            </p:nvSpPr>
            <p:spPr>
              <a:xfrm>
                <a:off x="8720398" y="4195584"/>
                <a:ext cx="26826" cy="78213"/>
              </a:xfrm>
              <a:custGeom>
                <a:avLst/>
                <a:gdLst/>
                <a:ahLst/>
                <a:cxnLst/>
                <a:rect l="l" t="t" r="r" b="b"/>
                <a:pathLst>
                  <a:path w="225" h="656" extrusionOk="0">
                    <a:moveTo>
                      <a:pt x="147" y="0"/>
                    </a:moveTo>
                    <a:lnTo>
                      <a:pt x="1" y="77"/>
                    </a:lnTo>
                    <a:lnTo>
                      <a:pt x="24" y="147"/>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0" name="Google Shape;9350;p30"/>
              <p:cNvSpPr/>
              <p:nvPr/>
            </p:nvSpPr>
            <p:spPr>
              <a:xfrm>
                <a:off x="8720398" y="4340684"/>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1" name="Google Shape;9351;p30"/>
              <p:cNvSpPr/>
              <p:nvPr/>
            </p:nvSpPr>
            <p:spPr>
              <a:xfrm>
                <a:off x="8712171" y="448399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2" name="Google Shape;9352;p30"/>
              <p:cNvSpPr/>
              <p:nvPr/>
            </p:nvSpPr>
            <p:spPr>
              <a:xfrm>
                <a:off x="8720398" y="4630049"/>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3" name="Google Shape;9353;p30"/>
              <p:cNvSpPr/>
              <p:nvPr/>
            </p:nvSpPr>
            <p:spPr>
              <a:xfrm>
                <a:off x="8712171" y="477336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4" name="Google Shape;9354;p30"/>
              <p:cNvSpPr/>
              <p:nvPr/>
            </p:nvSpPr>
            <p:spPr>
              <a:xfrm>
                <a:off x="8720398" y="4919414"/>
                <a:ext cx="26826" cy="78213"/>
              </a:xfrm>
              <a:custGeom>
                <a:avLst/>
                <a:gdLst/>
                <a:ahLst/>
                <a:cxnLst/>
                <a:rect l="l" t="t" r="r" b="b"/>
                <a:pathLst>
                  <a:path w="225" h="656" extrusionOk="0">
                    <a:moveTo>
                      <a:pt x="147" y="1"/>
                    </a:moveTo>
                    <a:lnTo>
                      <a:pt x="1" y="78"/>
                    </a:lnTo>
                    <a:lnTo>
                      <a:pt x="24" y="139"/>
                    </a:lnTo>
                    <a:lnTo>
                      <a:pt x="132"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5" name="Google Shape;9355;p30"/>
              <p:cNvSpPr/>
              <p:nvPr/>
            </p:nvSpPr>
            <p:spPr>
              <a:xfrm>
                <a:off x="8712171"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56" name="Google Shape;9356;p30"/>
            <p:cNvGrpSpPr/>
            <p:nvPr/>
          </p:nvGrpSpPr>
          <p:grpSpPr>
            <a:xfrm>
              <a:off x="110918" y="206"/>
              <a:ext cx="53295" cy="4852321"/>
              <a:chOff x="62135" y="206"/>
              <a:chExt cx="53295" cy="4852321"/>
            </a:xfrm>
          </p:grpSpPr>
          <p:sp>
            <p:nvSpPr>
              <p:cNvPr id="9357" name="Google Shape;9357;p30"/>
              <p:cNvSpPr/>
              <p:nvPr/>
            </p:nvSpPr>
            <p:spPr>
              <a:xfrm>
                <a:off x="70362"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8" name="Google Shape;9358;p30"/>
              <p:cNvSpPr/>
              <p:nvPr/>
            </p:nvSpPr>
            <p:spPr>
              <a:xfrm>
                <a:off x="70362"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9" name="Google Shape;9359;p30"/>
              <p:cNvSpPr/>
              <p:nvPr/>
            </p:nvSpPr>
            <p:spPr>
              <a:xfrm>
                <a:off x="70362"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0" name="Google Shape;9360;p30"/>
              <p:cNvSpPr/>
              <p:nvPr/>
            </p:nvSpPr>
            <p:spPr>
              <a:xfrm>
                <a:off x="70362"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1" name="Google Shape;9361;p30"/>
              <p:cNvSpPr/>
              <p:nvPr/>
            </p:nvSpPr>
            <p:spPr>
              <a:xfrm>
                <a:off x="62135"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2" name="Google Shape;9362;p30"/>
              <p:cNvSpPr/>
              <p:nvPr/>
            </p:nvSpPr>
            <p:spPr>
              <a:xfrm>
                <a:off x="62135"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3" name="Google Shape;9363;p30"/>
              <p:cNvSpPr/>
              <p:nvPr/>
            </p:nvSpPr>
            <p:spPr>
              <a:xfrm>
                <a:off x="70362"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4" name="Google Shape;9364;p30"/>
              <p:cNvSpPr/>
              <p:nvPr/>
            </p:nvSpPr>
            <p:spPr>
              <a:xfrm>
                <a:off x="62135"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5" name="Google Shape;9365;p30"/>
              <p:cNvSpPr/>
              <p:nvPr/>
            </p:nvSpPr>
            <p:spPr>
              <a:xfrm>
                <a:off x="70362"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6" name="Google Shape;9366;p30"/>
              <p:cNvSpPr/>
              <p:nvPr/>
            </p:nvSpPr>
            <p:spPr>
              <a:xfrm>
                <a:off x="62135"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7" name="Google Shape;9367;p30"/>
              <p:cNvSpPr/>
              <p:nvPr/>
            </p:nvSpPr>
            <p:spPr>
              <a:xfrm>
                <a:off x="70362"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8" name="Google Shape;9368;p30"/>
              <p:cNvSpPr/>
              <p:nvPr/>
            </p:nvSpPr>
            <p:spPr>
              <a:xfrm>
                <a:off x="62135" y="159034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9" name="Google Shape;9369;p30"/>
              <p:cNvSpPr/>
              <p:nvPr/>
            </p:nvSpPr>
            <p:spPr>
              <a:xfrm>
                <a:off x="70362" y="1736397"/>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0" name="Google Shape;9370;p30"/>
              <p:cNvSpPr/>
              <p:nvPr/>
            </p:nvSpPr>
            <p:spPr>
              <a:xfrm>
                <a:off x="62135" y="1879709"/>
                <a:ext cx="53295" cy="80955"/>
              </a:xfrm>
              <a:custGeom>
                <a:avLst/>
                <a:gdLst/>
                <a:ahLst/>
                <a:cxnLst/>
                <a:rect l="l" t="t" r="r" b="b"/>
                <a:pathLst>
                  <a:path w="447" h="679" extrusionOk="0">
                    <a:moveTo>
                      <a:pt x="224" y="62"/>
                    </a:moveTo>
                    <a:cubicBezTo>
                      <a:pt x="316" y="62"/>
                      <a:pt x="362" y="162"/>
                      <a:pt x="362" y="332"/>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1" name="Google Shape;9371;p30"/>
              <p:cNvSpPr/>
              <p:nvPr/>
            </p:nvSpPr>
            <p:spPr>
              <a:xfrm>
                <a:off x="70362" y="202576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2" name="Google Shape;9372;p30"/>
              <p:cNvSpPr/>
              <p:nvPr/>
            </p:nvSpPr>
            <p:spPr>
              <a:xfrm>
                <a:off x="70362" y="2169909"/>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3" name="Google Shape;9373;p30"/>
              <p:cNvSpPr/>
              <p:nvPr/>
            </p:nvSpPr>
            <p:spPr>
              <a:xfrm>
                <a:off x="62135" y="2313220"/>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4" name="Google Shape;9374;p30"/>
              <p:cNvSpPr/>
              <p:nvPr/>
            </p:nvSpPr>
            <p:spPr>
              <a:xfrm>
                <a:off x="62135" y="245843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5" name="Google Shape;9375;p30"/>
              <p:cNvSpPr/>
              <p:nvPr/>
            </p:nvSpPr>
            <p:spPr>
              <a:xfrm>
                <a:off x="70362" y="260449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6" name="Google Shape;9376;p30"/>
              <p:cNvSpPr/>
              <p:nvPr/>
            </p:nvSpPr>
            <p:spPr>
              <a:xfrm>
                <a:off x="62135" y="274780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7" name="Google Shape;9377;p30"/>
              <p:cNvSpPr/>
              <p:nvPr/>
            </p:nvSpPr>
            <p:spPr>
              <a:xfrm>
                <a:off x="70362" y="2893858"/>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8" name="Google Shape;9378;p30"/>
              <p:cNvSpPr/>
              <p:nvPr/>
            </p:nvSpPr>
            <p:spPr>
              <a:xfrm>
                <a:off x="70362" y="303812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9" name="Google Shape;9379;p30"/>
              <p:cNvSpPr/>
              <p:nvPr/>
            </p:nvSpPr>
            <p:spPr>
              <a:xfrm>
                <a:off x="62135" y="3181315"/>
                <a:ext cx="53295" cy="81075"/>
              </a:xfrm>
              <a:custGeom>
                <a:avLst/>
                <a:gdLst/>
                <a:ahLst/>
                <a:cxnLst/>
                <a:rect l="l" t="t" r="r" b="b"/>
                <a:pathLst>
                  <a:path w="447" h="680" extrusionOk="0">
                    <a:moveTo>
                      <a:pt x="224" y="70"/>
                    </a:moveTo>
                    <a:cubicBezTo>
                      <a:pt x="316" y="70"/>
                      <a:pt x="362" y="170"/>
                      <a:pt x="362" y="340"/>
                    </a:cubicBezTo>
                    <a:cubicBezTo>
                      <a:pt x="362" y="510"/>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0" name="Google Shape;9380;p30"/>
              <p:cNvSpPr/>
              <p:nvPr/>
            </p:nvSpPr>
            <p:spPr>
              <a:xfrm>
                <a:off x="62135"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1" name="Google Shape;9381;p30"/>
              <p:cNvSpPr/>
              <p:nvPr/>
            </p:nvSpPr>
            <p:spPr>
              <a:xfrm>
                <a:off x="62135" y="3470800"/>
                <a:ext cx="53295" cy="80955"/>
              </a:xfrm>
              <a:custGeom>
                <a:avLst/>
                <a:gdLst/>
                <a:ahLst/>
                <a:cxnLst/>
                <a:rect l="l" t="t" r="r" b="b"/>
                <a:pathLst>
                  <a:path w="447" h="679" extrusionOk="0">
                    <a:moveTo>
                      <a:pt x="224" y="69"/>
                    </a:moveTo>
                    <a:cubicBezTo>
                      <a:pt x="316" y="69"/>
                      <a:pt x="362" y="170"/>
                      <a:pt x="362" y="339"/>
                    </a:cubicBezTo>
                    <a:cubicBezTo>
                      <a:pt x="362" y="501"/>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2" name="Google Shape;9382;p30"/>
              <p:cNvSpPr/>
              <p:nvPr/>
            </p:nvSpPr>
            <p:spPr>
              <a:xfrm>
                <a:off x="70362" y="361685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3" name="Google Shape;9383;p30"/>
              <p:cNvSpPr/>
              <p:nvPr/>
            </p:nvSpPr>
            <p:spPr>
              <a:xfrm>
                <a:off x="70362" y="376195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4" name="Google Shape;9384;p30"/>
              <p:cNvSpPr/>
              <p:nvPr/>
            </p:nvSpPr>
            <p:spPr>
              <a:xfrm>
                <a:off x="70362" y="3906219"/>
                <a:ext cx="26707" cy="78213"/>
              </a:xfrm>
              <a:custGeom>
                <a:avLst/>
                <a:gdLst/>
                <a:ahLst/>
                <a:cxnLst/>
                <a:rect l="l" t="t" r="r" b="b"/>
                <a:pathLst>
                  <a:path w="224" h="656"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5" name="Google Shape;9385;p30"/>
              <p:cNvSpPr/>
              <p:nvPr/>
            </p:nvSpPr>
            <p:spPr>
              <a:xfrm>
                <a:off x="62135" y="404953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6" name="Google Shape;9386;p30"/>
              <p:cNvSpPr/>
              <p:nvPr/>
            </p:nvSpPr>
            <p:spPr>
              <a:xfrm>
                <a:off x="70362" y="419558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7" name="Google Shape;9387;p30"/>
              <p:cNvSpPr/>
              <p:nvPr/>
            </p:nvSpPr>
            <p:spPr>
              <a:xfrm>
                <a:off x="62135" y="433889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8" name="Google Shape;9388;p30"/>
              <p:cNvSpPr/>
              <p:nvPr/>
            </p:nvSpPr>
            <p:spPr>
              <a:xfrm>
                <a:off x="70362" y="4484949"/>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9" name="Google Shape;9389;p30"/>
              <p:cNvSpPr/>
              <p:nvPr/>
            </p:nvSpPr>
            <p:spPr>
              <a:xfrm>
                <a:off x="62135" y="462826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0" name="Google Shape;9390;p30"/>
              <p:cNvSpPr/>
              <p:nvPr/>
            </p:nvSpPr>
            <p:spPr>
              <a:xfrm>
                <a:off x="70362" y="477431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91" name="Google Shape;9391;p30"/>
            <p:cNvGrpSpPr/>
            <p:nvPr/>
          </p:nvGrpSpPr>
          <p:grpSpPr>
            <a:xfrm>
              <a:off x="384275" y="206"/>
              <a:ext cx="53414" cy="4852321"/>
              <a:chOff x="418506" y="206"/>
              <a:chExt cx="53414" cy="4852321"/>
            </a:xfrm>
          </p:grpSpPr>
          <p:sp>
            <p:nvSpPr>
              <p:cNvPr id="9392" name="Google Shape;9392;p30"/>
              <p:cNvSpPr/>
              <p:nvPr/>
            </p:nvSpPr>
            <p:spPr>
              <a:xfrm>
                <a:off x="42673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3" name="Google Shape;9393;p30"/>
              <p:cNvSpPr/>
              <p:nvPr/>
            </p:nvSpPr>
            <p:spPr>
              <a:xfrm>
                <a:off x="42673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4" name="Google Shape;9394;p30"/>
              <p:cNvSpPr/>
              <p:nvPr/>
            </p:nvSpPr>
            <p:spPr>
              <a:xfrm>
                <a:off x="42673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5" name="Google Shape;9395;p30"/>
              <p:cNvSpPr/>
              <p:nvPr/>
            </p:nvSpPr>
            <p:spPr>
              <a:xfrm>
                <a:off x="42673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6" name="Google Shape;9396;p30"/>
              <p:cNvSpPr/>
              <p:nvPr/>
            </p:nvSpPr>
            <p:spPr>
              <a:xfrm>
                <a:off x="418506"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7" name="Google Shape;9397;p30"/>
              <p:cNvSpPr/>
              <p:nvPr/>
            </p:nvSpPr>
            <p:spPr>
              <a:xfrm>
                <a:off x="418506"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8" name="Google Shape;9398;p30"/>
              <p:cNvSpPr/>
              <p:nvPr/>
            </p:nvSpPr>
            <p:spPr>
              <a:xfrm>
                <a:off x="42673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9" name="Google Shape;9399;p30"/>
              <p:cNvSpPr/>
              <p:nvPr/>
            </p:nvSpPr>
            <p:spPr>
              <a:xfrm>
                <a:off x="418506"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0" name="Google Shape;9400;p30"/>
              <p:cNvSpPr/>
              <p:nvPr/>
            </p:nvSpPr>
            <p:spPr>
              <a:xfrm>
                <a:off x="42673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1" name="Google Shape;9401;p30"/>
              <p:cNvSpPr/>
              <p:nvPr/>
            </p:nvSpPr>
            <p:spPr>
              <a:xfrm>
                <a:off x="418506"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2" name="Google Shape;9402;p30"/>
              <p:cNvSpPr/>
              <p:nvPr/>
            </p:nvSpPr>
            <p:spPr>
              <a:xfrm>
                <a:off x="426733"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3" name="Google Shape;9403;p30"/>
              <p:cNvSpPr/>
              <p:nvPr/>
            </p:nvSpPr>
            <p:spPr>
              <a:xfrm>
                <a:off x="418506"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4" name="Google Shape;9404;p30"/>
              <p:cNvSpPr/>
              <p:nvPr/>
            </p:nvSpPr>
            <p:spPr>
              <a:xfrm>
                <a:off x="426733"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5" name="Google Shape;9405;p30"/>
              <p:cNvSpPr/>
              <p:nvPr/>
            </p:nvSpPr>
            <p:spPr>
              <a:xfrm>
                <a:off x="418506"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6" name="Google Shape;9406;p30"/>
              <p:cNvSpPr/>
              <p:nvPr/>
            </p:nvSpPr>
            <p:spPr>
              <a:xfrm>
                <a:off x="426733"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7" name="Google Shape;9407;p30"/>
              <p:cNvSpPr/>
              <p:nvPr/>
            </p:nvSpPr>
            <p:spPr>
              <a:xfrm>
                <a:off x="426733"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8" name="Google Shape;9408;p30"/>
              <p:cNvSpPr/>
              <p:nvPr/>
            </p:nvSpPr>
            <p:spPr>
              <a:xfrm>
                <a:off x="418506"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9" name="Google Shape;9409;p30"/>
              <p:cNvSpPr/>
              <p:nvPr/>
            </p:nvSpPr>
            <p:spPr>
              <a:xfrm>
                <a:off x="418506"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0" name="Google Shape;9410;p30"/>
              <p:cNvSpPr/>
              <p:nvPr/>
            </p:nvSpPr>
            <p:spPr>
              <a:xfrm>
                <a:off x="426733"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1" name="Google Shape;9411;p30"/>
              <p:cNvSpPr/>
              <p:nvPr/>
            </p:nvSpPr>
            <p:spPr>
              <a:xfrm>
                <a:off x="418506"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2" name="Google Shape;9412;p30"/>
              <p:cNvSpPr/>
              <p:nvPr/>
            </p:nvSpPr>
            <p:spPr>
              <a:xfrm>
                <a:off x="426733"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3" name="Google Shape;9413;p30"/>
              <p:cNvSpPr/>
              <p:nvPr/>
            </p:nvSpPr>
            <p:spPr>
              <a:xfrm>
                <a:off x="426733"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4" name="Google Shape;9414;p30"/>
              <p:cNvSpPr/>
              <p:nvPr/>
            </p:nvSpPr>
            <p:spPr>
              <a:xfrm>
                <a:off x="418506"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5" name="Google Shape;9415;p30"/>
              <p:cNvSpPr/>
              <p:nvPr/>
            </p:nvSpPr>
            <p:spPr>
              <a:xfrm>
                <a:off x="418506"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6" name="Google Shape;9416;p30"/>
              <p:cNvSpPr/>
              <p:nvPr/>
            </p:nvSpPr>
            <p:spPr>
              <a:xfrm>
                <a:off x="418506"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7" name="Google Shape;9417;p30"/>
              <p:cNvSpPr/>
              <p:nvPr/>
            </p:nvSpPr>
            <p:spPr>
              <a:xfrm>
                <a:off x="426733"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8" name="Google Shape;9418;p30"/>
              <p:cNvSpPr/>
              <p:nvPr/>
            </p:nvSpPr>
            <p:spPr>
              <a:xfrm>
                <a:off x="426733"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9" name="Google Shape;9419;p30"/>
              <p:cNvSpPr/>
              <p:nvPr/>
            </p:nvSpPr>
            <p:spPr>
              <a:xfrm>
                <a:off x="426733"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0" name="Google Shape;9420;p30"/>
              <p:cNvSpPr/>
              <p:nvPr/>
            </p:nvSpPr>
            <p:spPr>
              <a:xfrm>
                <a:off x="418506"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1" name="Google Shape;9421;p30"/>
              <p:cNvSpPr/>
              <p:nvPr/>
            </p:nvSpPr>
            <p:spPr>
              <a:xfrm>
                <a:off x="426733"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2" name="Google Shape;9422;p30"/>
              <p:cNvSpPr/>
              <p:nvPr/>
            </p:nvSpPr>
            <p:spPr>
              <a:xfrm>
                <a:off x="418506"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3" name="Google Shape;9423;p30"/>
              <p:cNvSpPr/>
              <p:nvPr/>
            </p:nvSpPr>
            <p:spPr>
              <a:xfrm>
                <a:off x="426733"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4" name="Google Shape;9424;p30"/>
              <p:cNvSpPr/>
              <p:nvPr/>
            </p:nvSpPr>
            <p:spPr>
              <a:xfrm>
                <a:off x="418506"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5" name="Google Shape;9425;p30"/>
              <p:cNvSpPr/>
              <p:nvPr/>
            </p:nvSpPr>
            <p:spPr>
              <a:xfrm>
                <a:off x="426733"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26" name="Google Shape;9426;p30"/>
            <p:cNvSpPr/>
            <p:nvPr/>
          </p:nvSpPr>
          <p:spPr>
            <a:xfrm>
              <a:off x="939336"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7" name="Google Shape;9427;p30"/>
            <p:cNvSpPr/>
            <p:nvPr/>
          </p:nvSpPr>
          <p:spPr>
            <a:xfrm>
              <a:off x="939336"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8" name="Google Shape;9428;p30"/>
            <p:cNvSpPr/>
            <p:nvPr/>
          </p:nvSpPr>
          <p:spPr>
            <a:xfrm>
              <a:off x="939336"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9" name="Google Shape;9429;p30"/>
            <p:cNvSpPr/>
            <p:nvPr/>
          </p:nvSpPr>
          <p:spPr>
            <a:xfrm>
              <a:off x="939336"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0" name="Google Shape;9430;p30"/>
            <p:cNvSpPr/>
            <p:nvPr/>
          </p:nvSpPr>
          <p:spPr>
            <a:xfrm>
              <a:off x="931109"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1" name="Google Shape;9431;p30"/>
            <p:cNvSpPr/>
            <p:nvPr/>
          </p:nvSpPr>
          <p:spPr>
            <a:xfrm>
              <a:off x="931109"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2" name="Google Shape;9432;p30"/>
            <p:cNvSpPr/>
            <p:nvPr/>
          </p:nvSpPr>
          <p:spPr>
            <a:xfrm>
              <a:off x="939336"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3" name="Google Shape;9433;p30"/>
            <p:cNvSpPr/>
            <p:nvPr/>
          </p:nvSpPr>
          <p:spPr>
            <a:xfrm>
              <a:off x="931109"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4" name="Google Shape;9434;p30"/>
            <p:cNvSpPr/>
            <p:nvPr/>
          </p:nvSpPr>
          <p:spPr>
            <a:xfrm>
              <a:off x="8168419"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5" name="Google Shape;9435;p30"/>
            <p:cNvSpPr/>
            <p:nvPr/>
          </p:nvSpPr>
          <p:spPr>
            <a:xfrm>
              <a:off x="8168419"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6" name="Google Shape;9436;p30"/>
            <p:cNvSpPr/>
            <p:nvPr/>
          </p:nvSpPr>
          <p:spPr>
            <a:xfrm>
              <a:off x="8168419"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7" name="Google Shape;9437;p30"/>
            <p:cNvSpPr/>
            <p:nvPr/>
          </p:nvSpPr>
          <p:spPr>
            <a:xfrm>
              <a:off x="8168419"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8" name="Google Shape;9438;p30"/>
            <p:cNvSpPr/>
            <p:nvPr/>
          </p:nvSpPr>
          <p:spPr>
            <a:xfrm>
              <a:off x="816019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9" name="Google Shape;9439;p30"/>
            <p:cNvSpPr/>
            <p:nvPr/>
          </p:nvSpPr>
          <p:spPr>
            <a:xfrm>
              <a:off x="816019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0" name="Google Shape;9440;p30"/>
            <p:cNvSpPr/>
            <p:nvPr/>
          </p:nvSpPr>
          <p:spPr>
            <a:xfrm>
              <a:off x="8168419"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1" name="Google Shape;9441;p30"/>
            <p:cNvSpPr/>
            <p:nvPr/>
          </p:nvSpPr>
          <p:spPr>
            <a:xfrm>
              <a:off x="8160192"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2" name="Google Shape;9442;p30"/>
            <p:cNvSpPr/>
            <p:nvPr/>
          </p:nvSpPr>
          <p:spPr>
            <a:xfrm>
              <a:off x="8441061"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3" name="Google Shape;9443;p30"/>
            <p:cNvSpPr/>
            <p:nvPr/>
          </p:nvSpPr>
          <p:spPr>
            <a:xfrm>
              <a:off x="8441061"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4" name="Google Shape;9444;p30"/>
            <p:cNvSpPr/>
            <p:nvPr/>
          </p:nvSpPr>
          <p:spPr>
            <a:xfrm>
              <a:off x="8441061"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5" name="Google Shape;9445;p30"/>
            <p:cNvSpPr/>
            <p:nvPr/>
          </p:nvSpPr>
          <p:spPr>
            <a:xfrm>
              <a:off x="8441061"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6" name="Google Shape;9446;p30"/>
            <p:cNvSpPr/>
            <p:nvPr/>
          </p:nvSpPr>
          <p:spPr>
            <a:xfrm>
              <a:off x="8433669"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7" name="Google Shape;9447;p30"/>
            <p:cNvSpPr/>
            <p:nvPr/>
          </p:nvSpPr>
          <p:spPr>
            <a:xfrm>
              <a:off x="8433669"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8" name="Google Shape;9448;p30"/>
            <p:cNvSpPr/>
            <p:nvPr/>
          </p:nvSpPr>
          <p:spPr>
            <a:xfrm>
              <a:off x="8441061"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9" name="Google Shape;9449;p30"/>
            <p:cNvSpPr/>
            <p:nvPr/>
          </p:nvSpPr>
          <p:spPr>
            <a:xfrm>
              <a:off x="8433669"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0" name="Google Shape;9450;p30"/>
            <p:cNvSpPr/>
            <p:nvPr/>
          </p:nvSpPr>
          <p:spPr>
            <a:xfrm>
              <a:off x="8441061"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1" name="Google Shape;9451;p30"/>
            <p:cNvSpPr/>
            <p:nvPr/>
          </p:nvSpPr>
          <p:spPr>
            <a:xfrm>
              <a:off x="8433669"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2" name="Google Shape;9452;p30"/>
            <p:cNvSpPr/>
            <p:nvPr/>
          </p:nvSpPr>
          <p:spPr>
            <a:xfrm>
              <a:off x="8441061"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3" name="Google Shape;9453;p30"/>
            <p:cNvSpPr/>
            <p:nvPr/>
          </p:nvSpPr>
          <p:spPr>
            <a:xfrm>
              <a:off x="8433669"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4" name="Google Shape;9454;p30"/>
            <p:cNvSpPr/>
            <p:nvPr/>
          </p:nvSpPr>
          <p:spPr>
            <a:xfrm>
              <a:off x="8441061"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5" name="Google Shape;9455;p30"/>
            <p:cNvSpPr/>
            <p:nvPr/>
          </p:nvSpPr>
          <p:spPr>
            <a:xfrm>
              <a:off x="8433669"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6" name="Google Shape;9456;p30"/>
            <p:cNvSpPr/>
            <p:nvPr/>
          </p:nvSpPr>
          <p:spPr>
            <a:xfrm>
              <a:off x="8441061"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7" name="Google Shape;9457;p30"/>
            <p:cNvSpPr/>
            <p:nvPr/>
          </p:nvSpPr>
          <p:spPr>
            <a:xfrm>
              <a:off x="8441061"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8" name="Google Shape;9458;p30"/>
            <p:cNvSpPr/>
            <p:nvPr/>
          </p:nvSpPr>
          <p:spPr>
            <a:xfrm>
              <a:off x="8433669"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9" name="Google Shape;9459;p30"/>
            <p:cNvSpPr/>
            <p:nvPr/>
          </p:nvSpPr>
          <p:spPr>
            <a:xfrm>
              <a:off x="8433669"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25">
    <p:bg>
      <p:bgPr>
        <a:gradFill>
          <a:gsLst>
            <a:gs pos="0">
              <a:srgbClr val="D4F9FE"/>
            </a:gs>
            <a:gs pos="100000">
              <a:srgbClr val="59E2F7"/>
            </a:gs>
          </a:gsLst>
          <a:path path="circle">
            <a:fillToRect l="50000" t="50000" r="50000" b="50000"/>
          </a:path>
          <a:tileRect/>
        </a:gradFill>
        <a:effectLst/>
      </p:bgPr>
    </p:bg>
    <p:spTree>
      <p:nvGrpSpPr>
        <p:cNvPr id="1" name="Shape 9460"/>
        <p:cNvGrpSpPr/>
        <p:nvPr/>
      </p:nvGrpSpPr>
      <p:grpSpPr>
        <a:xfrm>
          <a:off x="0" y="0"/>
          <a:ext cx="0" cy="0"/>
          <a:chOff x="0" y="0"/>
          <a:chExt cx="0" cy="0"/>
        </a:xfrm>
      </p:grpSpPr>
      <p:grpSp>
        <p:nvGrpSpPr>
          <p:cNvPr id="9461" name="Google Shape;9461;p31"/>
          <p:cNvGrpSpPr/>
          <p:nvPr/>
        </p:nvGrpSpPr>
        <p:grpSpPr>
          <a:xfrm>
            <a:off x="189" y="52"/>
            <a:ext cx="9144013" cy="5143533"/>
            <a:chOff x="4088025" y="1324225"/>
            <a:chExt cx="1348575" cy="1101800"/>
          </a:xfrm>
        </p:grpSpPr>
        <p:sp>
          <p:nvSpPr>
            <p:cNvPr id="9462" name="Google Shape;9462;p31"/>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3" name="Google Shape;9463;p31"/>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4" name="Google Shape;9464;p31"/>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5" name="Google Shape;9465;p31"/>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6" name="Google Shape;9466;p31"/>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7" name="Google Shape;9467;p31"/>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8" name="Google Shape;9468;p31"/>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9" name="Google Shape;9469;p31"/>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0" name="Google Shape;9470;p31"/>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1" name="Google Shape;9471;p31"/>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2" name="Google Shape;9472;p31"/>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3" name="Google Shape;9473;p31"/>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4" name="Google Shape;9474;p31"/>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5" name="Google Shape;9475;p31"/>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6" name="Google Shape;9476;p31"/>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7" name="Google Shape;9477;p31"/>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8" name="Google Shape;9478;p31"/>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9" name="Google Shape;9479;p31"/>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0" name="Google Shape;9480;p31"/>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1" name="Google Shape;9481;p31"/>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2" name="Google Shape;9482;p31"/>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3" name="Google Shape;9483;p31"/>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4" name="Google Shape;9484;p31"/>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5" name="Google Shape;9485;p31"/>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6" name="Google Shape;9486;p31"/>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7" name="Google Shape;9487;p31"/>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8" name="Google Shape;9488;p31"/>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9" name="Google Shape;9489;p31"/>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0" name="Google Shape;9490;p31"/>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1" name="Google Shape;9491;p31"/>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2" name="Google Shape;9492;p31"/>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3" name="Google Shape;9493;p31"/>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4" name="Google Shape;9494;p31"/>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5" name="Google Shape;9495;p31"/>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6" name="Google Shape;9496;p31"/>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7" name="Google Shape;9497;p31"/>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8" name="Google Shape;9498;p31"/>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9" name="Google Shape;9499;p31"/>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0" name="Google Shape;9500;p31"/>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1" name="Google Shape;9501;p31"/>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2" name="Google Shape;9502;p31"/>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3" name="Google Shape;9503;p31"/>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4" name="Google Shape;9504;p31"/>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5" name="Google Shape;9505;p31"/>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6" name="Google Shape;9506;p31"/>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7" name="Google Shape;9507;p31"/>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8" name="Google Shape;9508;p31"/>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9" name="Google Shape;9509;p31"/>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0" name="Google Shape;9510;p31"/>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1" name="Google Shape;9511;p31"/>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28"/>
        <p:cNvGrpSpPr/>
        <p:nvPr/>
      </p:nvGrpSpPr>
      <p:grpSpPr>
        <a:xfrm>
          <a:off x="0" y="0"/>
          <a:ext cx="0" cy="0"/>
          <a:chOff x="0" y="0"/>
          <a:chExt cx="0" cy="0"/>
        </a:xfrm>
      </p:grpSpPr>
      <p:grpSp>
        <p:nvGrpSpPr>
          <p:cNvPr id="629" name="Google Shape;629;p3"/>
          <p:cNvGrpSpPr/>
          <p:nvPr/>
        </p:nvGrpSpPr>
        <p:grpSpPr>
          <a:xfrm>
            <a:off x="189" y="52"/>
            <a:ext cx="9144013" cy="5143533"/>
            <a:chOff x="4088025" y="1324225"/>
            <a:chExt cx="1348575" cy="1101800"/>
          </a:xfrm>
        </p:grpSpPr>
        <p:sp>
          <p:nvSpPr>
            <p:cNvPr id="630" name="Google Shape;630;p3"/>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0" name="Google Shape;680;p3"/>
          <p:cNvGrpSpPr/>
          <p:nvPr/>
        </p:nvGrpSpPr>
        <p:grpSpPr>
          <a:xfrm>
            <a:off x="110918" y="206"/>
            <a:ext cx="8922164" cy="5143474"/>
            <a:chOff x="110918" y="206"/>
            <a:chExt cx="8922164" cy="5143474"/>
          </a:xfrm>
        </p:grpSpPr>
        <p:sp>
          <p:nvSpPr>
            <p:cNvPr id="681" name="Google Shape;681;p3"/>
            <p:cNvSpPr/>
            <p:nvPr/>
          </p:nvSpPr>
          <p:spPr>
            <a:xfrm>
              <a:off x="387913"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387913"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387913"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379686"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925687"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925687"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925687"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1194455"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1194455"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8451074"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8451074"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8451074"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844284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844284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8451074"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844284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8451074"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8442847"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8442847"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8451074"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8451074"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8451074"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8442847"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8451074"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8451074"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8442847"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8451074"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8442847"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8451074"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8442847"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8451074"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8442847"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8442847"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1463223" y="206"/>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1463223" y="14435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6570055"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6570055"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6570055"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6561709"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6561709"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6570055"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6561709"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6570055" y="1012448"/>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7645485"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7645485"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7645485"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7637259"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7637259"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7645485"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
            <p:cNvSpPr/>
            <p:nvPr/>
          </p:nvSpPr>
          <p:spPr>
            <a:xfrm>
              <a:off x="7637259" y="866394"/>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
            <p:cNvSpPr/>
            <p:nvPr/>
          </p:nvSpPr>
          <p:spPr>
            <a:xfrm>
              <a:off x="7645485" y="101244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8719961"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8719961"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8719961"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8711735"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8711735"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8719961"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8711735"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8719961"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8711735"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8711735"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8719961"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8719961"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8719961"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8711735"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8719961"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8719961"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8711735"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8719961"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8711735"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8719961"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8711735"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8719961"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8711735"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8711735"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8719961"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8711735"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8711735"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8711735"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8719961"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8719961" y="4195584"/>
              <a:ext cx="26826" cy="78213"/>
            </a:xfrm>
            <a:custGeom>
              <a:avLst/>
              <a:gdLst/>
              <a:ahLst/>
              <a:cxnLst/>
              <a:rect l="l" t="t" r="r" b="b"/>
              <a:pathLst>
                <a:path w="225" h="656" extrusionOk="0">
                  <a:moveTo>
                    <a:pt x="147" y="0"/>
                  </a:moveTo>
                  <a:lnTo>
                    <a:pt x="1" y="77"/>
                  </a:lnTo>
                  <a:lnTo>
                    <a:pt x="24" y="147"/>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8719961" y="4340684"/>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8711735" y="448399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8719961" y="4630049"/>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8711735" y="477336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8719961" y="4919414"/>
              <a:ext cx="26826" cy="78213"/>
            </a:xfrm>
            <a:custGeom>
              <a:avLst/>
              <a:gdLst/>
              <a:ahLst/>
              <a:cxnLst/>
              <a:rect l="l" t="t" r="r" b="b"/>
              <a:pathLst>
                <a:path w="225" h="656" extrusionOk="0">
                  <a:moveTo>
                    <a:pt x="147" y="1"/>
                  </a:moveTo>
                  <a:lnTo>
                    <a:pt x="1" y="78"/>
                  </a:lnTo>
                  <a:lnTo>
                    <a:pt x="24" y="139"/>
                  </a:lnTo>
                  <a:lnTo>
                    <a:pt x="132"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8711735"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119145"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119145"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119145"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119145"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110918"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1732111"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1732111"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2000998"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2000998"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2000998"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2270005"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2270005"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270005"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388213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388213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3882136"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3882136"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387390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387390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3882136"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4956851"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4956851"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4956851"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4956851"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4949459"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4949459"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656681"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656681"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656681"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2807660"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2807660"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2807660"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2807660"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2799433"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3344361"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3344361"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3344361"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3344361"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3336135"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3336135"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3344361"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549450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549450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5494506"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5494506"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548627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548627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5494506"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6032161"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6032161"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6032161"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6032161"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6023935"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6023935"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6032161"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7107830"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7107830"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7107830"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7107830"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7099484"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7099484"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7107830"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7099484"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7914253"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7914253"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7914253"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7914253"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7906027"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7906027"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7914253"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7906027"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7914253"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7906027"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89880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898801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898801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898801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898062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898062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898801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8980622"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8988014"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8980622"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8988014"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8980622"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8988014"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8980622"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8988014"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8988014"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8980622"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8980622"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8988014"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8980622"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8988014"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8988014"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8980622"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8980622"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8980622"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8988014"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8988014"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8988014"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8980622"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8988014"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8980622"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8988014"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8980622"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8988014"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4419911"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4419911"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4419911"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4419911"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4411684"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4411684"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4419911"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4411684"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6838823"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6838823"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6838823"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683059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683059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6838823"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683059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6838823"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4688917"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4688917"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4688917"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4680571"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4680571"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4688917"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4680571"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5763393"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5763393"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5763393"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5755167"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5755167"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5763393"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737659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737659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737659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736837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736837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737659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736837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737659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736837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7368371"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3075593"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3075593"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3075593"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3075593"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3068201"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3068201"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3075593"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3613249"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3613249"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3613249"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3613249"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360502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360502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3613249"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415102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415102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415102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415102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4142797"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4142797"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5225738"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5225738"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5225738"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5225738"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5217392"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5217392"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
            <p:cNvSpPr/>
            <p:nvPr/>
          </p:nvSpPr>
          <p:spPr>
            <a:xfrm>
              <a:off x="5225738"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
            <p:cNvSpPr/>
            <p:nvPr/>
          </p:nvSpPr>
          <p:spPr>
            <a:xfrm>
              <a:off x="5217392"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6301049"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6301049"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6301049"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6301049"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629282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629282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6301049"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8182306"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8182306"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8182306"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8182306"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8174914"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8174914"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8182306"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8174914"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8182306"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8174914"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2538773"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2538773"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2538773"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2538773"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3" name="Google Shape;963;p3"/>
          <p:cNvSpPr txBox="1">
            <a:spLocks noGrp="1"/>
          </p:cNvSpPr>
          <p:nvPr>
            <p:ph type="title"/>
          </p:nvPr>
        </p:nvSpPr>
        <p:spPr>
          <a:xfrm>
            <a:off x="3596775" y="2182675"/>
            <a:ext cx="4728600" cy="88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964" name="Google Shape;964;p3"/>
          <p:cNvSpPr txBox="1">
            <a:spLocks noGrp="1"/>
          </p:cNvSpPr>
          <p:nvPr>
            <p:ph type="title" idx="2" hasCustomPrompt="1"/>
          </p:nvPr>
        </p:nvSpPr>
        <p:spPr>
          <a:xfrm>
            <a:off x="5113425" y="1171925"/>
            <a:ext cx="1695300" cy="92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atin typeface="Rubik Black"/>
                <a:ea typeface="Rubik Black"/>
                <a:cs typeface="Rubik Black"/>
                <a:sym typeface="Rubik Black"/>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965" name="Google Shape;965;p3"/>
          <p:cNvSpPr txBox="1">
            <a:spLocks noGrp="1"/>
          </p:cNvSpPr>
          <p:nvPr>
            <p:ph type="subTitle" idx="1"/>
          </p:nvPr>
        </p:nvSpPr>
        <p:spPr>
          <a:xfrm>
            <a:off x="4379775" y="3188222"/>
            <a:ext cx="3162600" cy="6999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1700"/>
            </a:lvl1pPr>
            <a:lvl2pPr lvl="1" algn="ctr">
              <a:lnSpc>
                <a:spcPct val="100000"/>
              </a:lnSpc>
              <a:spcBef>
                <a:spcPts val="0"/>
              </a:spcBef>
              <a:spcAft>
                <a:spcPts val="0"/>
              </a:spcAft>
              <a:buNone/>
              <a:defRPr sz="1700"/>
            </a:lvl2pPr>
            <a:lvl3pPr lvl="2" algn="ctr">
              <a:lnSpc>
                <a:spcPct val="100000"/>
              </a:lnSpc>
              <a:spcBef>
                <a:spcPts val="0"/>
              </a:spcBef>
              <a:spcAft>
                <a:spcPts val="0"/>
              </a:spcAft>
              <a:buNone/>
              <a:defRPr sz="1700"/>
            </a:lvl3pPr>
            <a:lvl4pPr lvl="3" algn="ctr">
              <a:lnSpc>
                <a:spcPct val="100000"/>
              </a:lnSpc>
              <a:spcBef>
                <a:spcPts val="0"/>
              </a:spcBef>
              <a:spcAft>
                <a:spcPts val="0"/>
              </a:spcAft>
              <a:buNone/>
              <a:defRPr sz="1700"/>
            </a:lvl4pPr>
            <a:lvl5pPr lvl="4" algn="ctr">
              <a:lnSpc>
                <a:spcPct val="100000"/>
              </a:lnSpc>
              <a:spcBef>
                <a:spcPts val="0"/>
              </a:spcBef>
              <a:spcAft>
                <a:spcPts val="0"/>
              </a:spcAft>
              <a:buNone/>
              <a:defRPr sz="1700"/>
            </a:lvl5pPr>
            <a:lvl6pPr lvl="5" algn="ctr">
              <a:lnSpc>
                <a:spcPct val="100000"/>
              </a:lnSpc>
              <a:spcBef>
                <a:spcPts val="0"/>
              </a:spcBef>
              <a:spcAft>
                <a:spcPts val="0"/>
              </a:spcAft>
              <a:buNone/>
              <a:defRPr sz="1700"/>
            </a:lvl6pPr>
            <a:lvl7pPr lvl="6" algn="ctr">
              <a:lnSpc>
                <a:spcPct val="100000"/>
              </a:lnSpc>
              <a:spcBef>
                <a:spcPts val="0"/>
              </a:spcBef>
              <a:spcAft>
                <a:spcPts val="0"/>
              </a:spcAft>
              <a:buNone/>
              <a:defRPr sz="1700"/>
            </a:lvl7pPr>
            <a:lvl8pPr lvl="7" algn="ctr">
              <a:lnSpc>
                <a:spcPct val="100000"/>
              </a:lnSpc>
              <a:spcBef>
                <a:spcPts val="0"/>
              </a:spcBef>
              <a:spcAft>
                <a:spcPts val="0"/>
              </a:spcAft>
              <a:buNone/>
              <a:defRPr sz="1700"/>
            </a:lvl8pPr>
            <a:lvl9pPr lvl="8" algn="ctr">
              <a:lnSpc>
                <a:spcPct val="100000"/>
              </a:lnSpc>
              <a:spcBef>
                <a:spcPts val="0"/>
              </a:spcBef>
              <a:spcAft>
                <a:spcPts val="0"/>
              </a:spcAft>
              <a:buNone/>
              <a:defRPr sz="17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05"/>
        <p:cNvGrpSpPr/>
        <p:nvPr/>
      </p:nvGrpSpPr>
      <p:grpSpPr>
        <a:xfrm>
          <a:off x="0" y="0"/>
          <a:ext cx="0" cy="0"/>
          <a:chOff x="0" y="0"/>
          <a:chExt cx="0" cy="0"/>
        </a:xfrm>
      </p:grpSpPr>
      <p:grpSp>
        <p:nvGrpSpPr>
          <p:cNvPr id="1506" name="Google Shape;1506;p6"/>
          <p:cNvGrpSpPr/>
          <p:nvPr/>
        </p:nvGrpSpPr>
        <p:grpSpPr>
          <a:xfrm>
            <a:off x="189" y="52"/>
            <a:ext cx="9144013" cy="5143533"/>
            <a:chOff x="4088025" y="1324225"/>
            <a:chExt cx="1348575" cy="1101800"/>
          </a:xfrm>
        </p:grpSpPr>
        <p:sp>
          <p:nvSpPr>
            <p:cNvPr id="1507" name="Google Shape;1507;p6"/>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6"/>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6"/>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6"/>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6"/>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6"/>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6"/>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6"/>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6"/>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6"/>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6"/>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6"/>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6"/>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6"/>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6"/>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6"/>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6"/>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6"/>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6"/>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6"/>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6"/>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6"/>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6"/>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6"/>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6"/>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6"/>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6"/>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6"/>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6"/>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6"/>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6"/>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6"/>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6"/>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6"/>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6"/>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6"/>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6"/>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6"/>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6"/>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6"/>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6"/>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6"/>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6"/>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6"/>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6"/>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6"/>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6"/>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6"/>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6"/>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6"/>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7" name="Google Shape;1557;p6"/>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grpSp>
        <p:nvGrpSpPr>
          <p:cNvPr id="1558" name="Google Shape;1558;p6"/>
          <p:cNvGrpSpPr/>
          <p:nvPr/>
        </p:nvGrpSpPr>
        <p:grpSpPr>
          <a:xfrm>
            <a:off x="145881" y="206"/>
            <a:ext cx="8852237" cy="5143474"/>
            <a:chOff x="145881" y="206"/>
            <a:chExt cx="8852237" cy="5143474"/>
          </a:xfrm>
        </p:grpSpPr>
        <p:grpSp>
          <p:nvGrpSpPr>
            <p:cNvPr id="1559" name="Google Shape;1559;p6"/>
            <p:cNvGrpSpPr/>
            <p:nvPr/>
          </p:nvGrpSpPr>
          <p:grpSpPr>
            <a:xfrm>
              <a:off x="145881" y="206"/>
              <a:ext cx="600248" cy="4852321"/>
              <a:chOff x="384275" y="206"/>
              <a:chExt cx="600248" cy="4852321"/>
            </a:xfrm>
          </p:grpSpPr>
          <p:sp>
            <p:nvSpPr>
              <p:cNvPr id="1560" name="Google Shape;1560;p6"/>
              <p:cNvSpPr/>
              <p:nvPr/>
            </p:nvSpPr>
            <p:spPr>
              <a:xfrm>
                <a:off x="66597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6"/>
              <p:cNvSpPr/>
              <p:nvPr/>
            </p:nvSpPr>
            <p:spPr>
              <a:xfrm>
                <a:off x="66597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6"/>
              <p:cNvSpPr/>
              <p:nvPr/>
            </p:nvSpPr>
            <p:spPr>
              <a:xfrm>
                <a:off x="66597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6"/>
              <p:cNvSpPr/>
              <p:nvPr/>
            </p:nvSpPr>
            <p:spPr>
              <a:xfrm>
                <a:off x="657752"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6"/>
              <p:cNvSpPr/>
              <p:nvPr/>
            </p:nvSpPr>
            <p:spPr>
              <a:xfrm>
                <a:off x="657752"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6"/>
              <p:cNvSpPr/>
              <p:nvPr/>
            </p:nvSpPr>
            <p:spPr>
              <a:xfrm>
                <a:off x="66597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6"/>
              <p:cNvSpPr/>
              <p:nvPr/>
            </p:nvSpPr>
            <p:spPr>
              <a:xfrm>
                <a:off x="657752"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6"/>
              <p:cNvSpPr/>
              <p:nvPr/>
            </p:nvSpPr>
            <p:spPr>
              <a:xfrm>
                <a:off x="66597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6"/>
              <p:cNvSpPr/>
              <p:nvPr/>
            </p:nvSpPr>
            <p:spPr>
              <a:xfrm>
                <a:off x="657752"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6"/>
              <p:cNvSpPr/>
              <p:nvPr/>
            </p:nvSpPr>
            <p:spPr>
              <a:xfrm>
                <a:off x="657752"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6"/>
              <p:cNvSpPr/>
              <p:nvPr/>
            </p:nvSpPr>
            <p:spPr>
              <a:xfrm>
                <a:off x="665978"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6"/>
              <p:cNvSpPr/>
              <p:nvPr/>
            </p:nvSpPr>
            <p:spPr>
              <a:xfrm>
                <a:off x="665978"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6"/>
              <p:cNvSpPr/>
              <p:nvPr/>
            </p:nvSpPr>
            <p:spPr>
              <a:xfrm>
                <a:off x="665978"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6"/>
              <p:cNvSpPr/>
              <p:nvPr/>
            </p:nvSpPr>
            <p:spPr>
              <a:xfrm>
                <a:off x="657752"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6"/>
              <p:cNvSpPr/>
              <p:nvPr/>
            </p:nvSpPr>
            <p:spPr>
              <a:xfrm>
                <a:off x="665978"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6"/>
              <p:cNvSpPr/>
              <p:nvPr/>
            </p:nvSpPr>
            <p:spPr>
              <a:xfrm>
                <a:off x="665978"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6"/>
              <p:cNvSpPr/>
              <p:nvPr/>
            </p:nvSpPr>
            <p:spPr>
              <a:xfrm>
                <a:off x="657752"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6"/>
              <p:cNvSpPr/>
              <p:nvPr/>
            </p:nvSpPr>
            <p:spPr>
              <a:xfrm>
                <a:off x="665978"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8" name="Google Shape;1578;p6"/>
              <p:cNvGrpSpPr/>
              <p:nvPr/>
            </p:nvGrpSpPr>
            <p:grpSpPr>
              <a:xfrm>
                <a:off x="384275" y="206"/>
                <a:ext cx="53414" cy="4852321"/>
                <a:chOff x="418506" y="206"/>
                <a:chExt cx="53414" cy="4852321"/>
              </a:xfrm>
            </p:grpSpPr>
            <p:sp>
              <p:nvSpPr>
                <p:cNvPr id="1579" name="Google Shape;1579;p6"/>
                <p:cNvSpPr/>
                <p:nvPr/>
              </p:nvSpPr>
              <p:spPr>
                <a:xfrm>
                  <a:off x="42673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6"/>
                <p:cNvSpPr/>
                <p:nvPr/>
              </p:nvSpPr>
              <p:spPr>
                <a:xfrm>
                  <a:off x="42673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6"/>
                <p:cNvSpPr/>
                <p:nvPr/>
              </p:nvSpPr>
              <p:spPr>
                <a:xfrm>
                  <a:off x="42673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6"/>
                <p:cNvSpPr/>
                <p:nvPr/>
              </p:nvSpPr>
              <p:spPr>
                <a:xfrm>
                  <a:off x="42673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6"/>
                <p:cNvSpPr/>
                <p:nvPr/>
              </p:nvSpPr>
              <p:spPr>
                <a:xfrm>
                  <a:off x="418506"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6"/>
                <p:cNvSpPr/>
                <p:nvPr/>
              </p:nvSpPr>
              <p:spPr>
                <a:xfrm>
                  <a:off x="418506"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6"/>
                <p:cNvSpPr/>
                <p:nvPr/>
              </p:nvSpPr>
              <p:spPr>
                <a:xfrm>
                  <a:off x="42673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6"/>
                <p:cNvSpPr/>
                <p:nvPr/>
              </p:nvSpPr>
              <p:spPr>
                <a:xfrm>
                  <a:off x="418506"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6"/>
                <p:cNvSpPr/>
                <p:nvPr/>
              </p:nvSpPr>
              <p:spPr>
                <a:xfrm>
                  <a:off x="42673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6"/>
                <p:cNvSpPr/>
                <p:nvPr/>
              </p:nvSpPr>
              <p:spPr>
                <a:xfrm>
                  <a:off x="418506"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6"/>
                <p:cNvSpPr/>
                <p:nvPr/>
              </p:nvSpPr>
              <p:spPr>
                <a:xfrm>
                  <a:off x="426733"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6"/>
                <p:cNvSpPr/>
                <p:nvPr/>
              </p:nvSpPr>
              <p:spPr>
                <a:xfrm>
                  <a:off x="418506"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6"/>
                <p:cNvSpPr/>
                <p:nvPr/>
              </p:nvSpPr>
              <p:spPr>
                <a:xfrm>
                  <a:off x="426733"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6"/>
                <p:cNvSpPr/>
                <p:nvPr/>
              </p:nvSpPr>
              <p:spPr>
                <a:xfrm>
                  <a:off x="418506"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6"/>
                <p:cNvSpPr/>
                <p:nvPr/>
              </p:nvSpPr>
              <p:spPr>
                <a:xfrm>
                  <a:off x="426733"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6"/>
                <p:cNvSpPr/>
                <p:nvPr/>
              </p:nvSpPr>
              <p:spPr>
                <a:xfrm>
                  <a:off x="426733"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6"/>
                <p:cNvSpPr/>
                <p:nvPr/>
              </p:nvSpPr>
              <p:spPr>
                <a:xfrm>
                  <a:off x="418506"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6"/>
                <p:cNvSpPr/>
                <p:nvPr/>
              </p:nvSpPr>
              <p:spPr>
                <a:xfrm>
                  <a:off x="418506"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6"/>
                <p:cNvSpPr/>
                <p:nvPr/>
              </p:nvSpPr>
              <p:spPr>
                <a:xfrm>
                  <a:off x="426733"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6"/>
                <p:cNvSpPr/>
                <p:nvPr/>
              </p:nvSpPr>
              <p:spPr>
                <a:xfrm>
                  <a:off x="418506"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6"/>
                <p:cNvSpPr/>
                <p:nvPr/>
              </p:nvSpPr>
              <p:spPr>
                <a:xfrm>
                  <a:off x="426733"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6"/>
                <p:cNvSpPr/>
                <p:nvPr/>
              </p:nvSpPr>
              <p:spPr>
                <a:xfrm>
                  <a:off x="426733"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6"/>
                <p:cNvSpPr/>
                <p:nvPr/>
              </p:nvSpPr>
              <p:spPr>
                <a:xfrm>
                  <a:off x="418506"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6"/>
                <p:cNvSpPr/>
                <p:nvPr/>
              </p:nvSpPr>
              <p:spPr>
                <a:xfrm>
                  <a:off x="418506"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6"/>
                <p:cNvSpPr/>
                <p:nvPr/>
              </p:nvSpPr>
              <p:spPr>
                <a:xfrm>
                  <a:off x="418506"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6"/>
                <p:cNvSpPr/>
                <p:nvPr/>
              </p:nvSpPr>
              <p:spPr>
                <a:xfrm>
                  <a:off x="426733"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6"/>
                <p:cNvSpPr/>
                <p:nvPr/>
              </p:nvSpPr>
              <p:spPr>
                <a:xfrm>
                  <a:off x="426733"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6"/>
                <p:cNvSpPr/>
                <p:nvPr/>
              </p:nvSpPr>
              <p:spPr>
                <a:xfrm>
                  <a:off x="426733"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6"/>
                <p:cNvSpPr/>
                <p:nvPr/>
              </p:nvSpPr>
              <p:spPr>
                <a:xfrm>
                  <a:off x="418506"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6"/>
                <p:cNvSpPr/>
                <p:nvPr/>
              </p:nvSpPr>
              <p:spPr>
                <a:xfrm>
                  <a:off x="426733"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6"/>
                <p:cNvSpPr/>
                <p:nvPr/>
              </p:nvSpPr>
              <p:spPr>
                <a:xfrm>
                  <a:off x="418506"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6"/>
                <p:cNvSpPr/>
                <p:nvPr/>
              </p:nvSpPr>
              <p:spPr>
                <a:xfrm>
                  <a:off x="426733"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6"/>
                <p:cNvSpPr/>
                <p:nvPr/>
              </p:nvSpPr>
              <p:spPr>
                <a:xfrm>
                  <a:off x="418506"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6"/>
                <p:cNvSpPr/>
                <p:nvPr/>
              </p:nvSpPr>
              <p:spPr>
                <a:xfrm>
                  <a:off x="426733"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3" name="Google Shape;1613;p6"/>
              <p:cNvSpPr/>
              <p:nvPr/>
            </p:nvSpPr>
            <p:spPr>
              <a:xfrm>
                <a:off x="939336"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6"/>
              <p:cNvSpPr/>
              <p:nvPr/>
            </p:nvSpPr>
            <p:spPr>
              <a:xfrm>
                <a:off x="939336"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6"/>
              <p:cNvSpPr/>
              <p:nvPr/>
            </p:nvSpPr>
            <p:spPr>
              <a:xfrm>
                <a:off x="939336"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6"/>
              <p:cNvSpPr/>
              <p:nvPr/>
            </p:nvSpPr>
            <p:spPr>
              <a:xfrm>
                <a:off x="939336"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6"/>
              <p:cNvSpPr/>
              <p:nvPr/>
            </p:nvSpPr>
            <p:spPr>
              <a:xfrm>
                <a:off x="931109"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6"/>
              <p:cNvSpPr/>
              <p:nvPr/>
            </p:nvSpPr>
            <p:spPr>
              <a:xfrm>
                <a:off x="931109"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6"/>
              <p:cNvSpPr/>
              <p:nvPr/>
            </p:nvSpPr>
            <p:spPr>
              <a:xfrm>
                <a:off x="939336"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6"/>
              <p:cNvSpPr/>
              <p:nvPr/>
            </p:nvSpPr>
            <p:spPr>
              <a:xfrm>
                <a:off x="931109"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1" name="Google Shape;1621;p6"/>
            <p:cNvGrpSpPr/>
            <p:nvPr/>
          </p:nvGrpSpPr>
          <p:grpSpPr>
            <a:xfrm>
              <a:off x="8398705" y="206"/>
              <a:ext cx="599413" cy="5143474"/>
              <a:chOff x="8322446" y="206"/>
              <a:chExt cx="599413" cy="5143474"/>
            </a:xfrm>
          </p:grpSpPr>
          <p:sp>
            <p:nvSpPr>
              <p:cNvPr id="1622" name="Google Shape;1622;p6"/>
              <p:cNvSpPr/>
              <p:nvPr/>
            </p:nvSpPr>
            <p:spPr>
              <a:xfrm>
                <a:off x="833067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6"/>
              <p:cNvSpPr/>
              <p:nvPr/>
            </p:nvSpPr>
            <p:spPr>
              <a:xfrm>
                <a:off x="86033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4" name="Google Shape;1624;p6"/>
              <p:cNvGrpSpPr/>
              <p:nvPr/>
            </p:nvGrpSpPr>
            <p:grpSpPr>
              <a:xfrm>
                <a:off x="8322446" y="206"/>
                <a:ext cx="599413" cy="5143474"/>
                <a:chOff x="8160192" y="206"/>
                <a:chExt cx="599413" cy="5143474"/>
              </a:xfrm>
            </p:grpSpPr>
            <p:grpSp>
              <p:nvGrpSpPr>
                <p:cNvPr id="1625" name="Google Shape;1625;p6"/>
                <p:cNvGrpSpPr/>
                <p:nvPr/>
              </p:nvGrpSpPr>
              <p:grpSpPr>
                <a:xfrm>
                  <a:off x="8706192" y="206"/>
                  <a:ext cx="53414" cy="5143474"/>
                  <a:chOff x="8511811" y="206"/>
                  <a:chExt cx="53414" cy="5143474"/>
                </a:xfrm>
              </p:grpSpPr>
              <p:sp>
                <p:nvSpPr>
                  <p:cNvPr id="1626" name="Google Shape;1626;p6"/>
                  <p:cNvSpPr/>
                  <p:nvPr/>
                </p:nvSpPr>
                <p:spPr>
                  <a:xfrm>
                    <a:off x="852003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6"/>
                  <p:cNvSpPr/>
                  <p:nvPr/>
                </p:nvSpPr>
                <p:spPr>
                  <a:xfrm>
                    <a:off x="852003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6"/>
                  <p:cNvSpPr/>
                  <p:nvPr/>
                </p:nvSpPr>
                <p:spPr>
                  <a:xfrm>
                    <a:off x="8520038"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6"/>
                  <p:cNvSpPr/>
                  <p:nvPr/>
                </p:nvSpPr>
                <p:spPr>
                  <a:xfrm>
                    <a:off x="8511811"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6"/>
                  <p:cNvSpPr/>
                  <p:nvPr/>
                </p:nvSpPr>
                <p:spPr>
                  <a:xfrm>
                    <a:off x="8511811"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6"/>
                  <p:cNvSpPr/>
                  <p:nvPr/>
                </p:nvSpPr>
                <p:spPr>
                  <a:xfrm>
                    <a:off x="8520038"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6"/>
                  <p:cNvSpPr/>
                  <p:nvPr/>
                </p:nvSpPr>
                <p:spPr>
                  <a:xfrm>
                    <a:off x="8511811"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6"/>
                  <p:cNvSpPr/>
                  <p:nvPr/>
                </p:nvSpPr>
                <p:spPr>
                  <a:xfrm>
                    <a:off x="8520038"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6"/>
                  <p:cNvSpPr/>
                  <p:nvPr/>
                </p:nvSpPr>
                <p:spPr>
                  <a:xfrm>
                    <a:off x="8511811"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6"/>
                  <p:cNvSpPr/>
                  <p:nvPr/>
                </p:nvSpPr>
                <p:spPr>
                  <a:xfrm>
                    <a:off x="8511811"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6"/>
                  <p:cNvSpPr/>
                  <p:nvPr/>
                </p:nvSpPr>
                <p:spPr>
                  <a:xfrm>
                    <a:off x="8520038"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6"/>
                  <p:cNvSpPr/>
                  <p:nvPr/>
                </p:nvSpPr>
                <p:spPr>
                  <a:xfrm>
                    <a:off x="8520038"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6"/>
                  <p:cNvSpPr/>
                  <p:nvPr/>
                </p:nvSpPr>
                <p:spPr>
                  <a:xfrm>
                    <a:off x="8520038"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6"/>
                  <p:cNvSpPr/>
                  <p:nvPr/>
                </p:nvSpPr>
                <p:spPr>
                  <a:xfrm>
                    <a:off x="8511811"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6"/>
                  <p:cNvSpPr/>
                  <p:nvPr/>
                </p:nvSpPr>
                <p:spPr>
                  <a:xfrm>
                    <a:off x="8520038"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6"/>
                  <p:cNvSpPr/>
                  <p:nvPr/>
                </p:nvSpPr>
                <p:spPr>
                  <a:xfrm>
                    <a:off x="8520038"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6"/>
                  <p:cNvSpPr/>
                  <p:nvPr/>
                </p:nvSpPr>
                <p:spPr>
                  <a:xfrm>
                    <a:off x="8511811"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6"/>
                  <p:cNvSpPr/>
                  <p:nvPr/>
                </p:nvSpPr>
                <p:spPr>
                  <a:xfrm>
                    <a:off x="8520038"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6"/>
                  <p:cNvSpPr/>
                  <p:nvPr/>
                </p:nvSpPr>
                <p:spPr>
                  <a:xfrm>
                    <a:off x="8511811"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6"/>
                  <p:cNvSpPr/>
                  <p:nvPr/>
                </p:nvSpPr>
                <p:spPr>
                  <a:xfrm>
                    <a:off x="8520038"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6"/>
                  <p:cNvSpPr/>
                  <p:nvPr/>
                </p:nvSpPr>
                <p:spPr>
                  <a:xfrm>
                    <a:off x="8511811"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6"/>
                  <p:cNvSpPr/>
                  <p:nvPr/>
                </p:nvSpPr>
                <p:spPr>
                  <a:xfrm>
                    <a:off x="8520038"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6"/>
                  <p:cNvSpPr/>
                  <p:nvPr/>
                </p:nvSpPr>
                <p:spPr>
                  <a:xfrm>
                    <a:off x="8511811"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6"/>
                  <p:cNvSpPr/>
                  <p:nvPr/>
                </p:nvSpPr>
                <p:spPr>
                  <a:xfrm>
                    <a:off x="8511811"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6"/>
                  <p:cNvSpPr/>
                  <p:nvPr/>
                </p:nvSpPr>
                <p:spPr>
                  <a:xfrm>
                    <a:off x="8520038" y="3472588"/>
                    <a:ext cx="25872" cy="78213"/>
                  </a:xfrm>
                  <a:custGeom>
                    <a:avLst/>
                    <a:gdLst/>
                    <a:ahLst/>
                    <a:cxnLst/>
                    <a:rect l="l" t="t" r="r" b="b"/>
                    <a:pathLst>
                      <a:path w="217" h="656" extrusionOk="0">
                        <a:moveTo>
                          <a:pt x="139"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6"/>
                  <p:cNvSpPr/>
                  <p:nvPr/>
                </p:nvSpPr>
                <p:spPr>
                  <a:xfrm>
                    <a:off x="8511811"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6"/>
                  <p:cNvSpPr/>
                  <p:nvPr/>
                </p:nvSpPr>
                <p:spPr>
                  <a:xfrm>
                    <a:off x="8511811"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6"/>
                  <p:cNvSpPr/>
                  <p:nvPr/>
                </p:nvSpPr>
                <p:spPr>
                  <a:xfrm>
                    <a:off x="8511811"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6"/>
                  <p:cNvSpPr/>
                  <p:nvPr/>
                </p:nvSpPr>
                <p:spPr>
                  <a:xfrm>
                    <a:off x="8520038" y="4051318"/>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6"/>
                  <p:cNvSpPr/>
                  <p:nvPr/>
                </p:nvSpPr>
                <p:spPr>
                  <a:xfrm>
                    <a:off x="8520038"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6"/>
                  <p:cNvSpPr/>
                  <p:nvPr/>
                </p:nvSpPr>
                <p:spPr>
                  <a:xfrm>
                    <a:off x="8520038" y="4340684"/>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6"/>
                  <p:cNvSpPr/>
                  <p:nvPr/>
                </p:nvSpPr>
                <p:spPr>
                  <a:xfrm>
                    <a:off x="8511811" y="448399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6"/>
                  <p:cNvSpPr/>
                  <p:nvPr/>
                </p:nvSpPr>
                <p:spPr>
                  <a:xfrm>
                    <a:off x="8520038" y="4630049"/>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6"/>
                  <p:cNvSpPr/>
                  <p:nvPr/>
                </p:nvSpPr>
                <p:spPr>
                  <a:xfrm>
                    <a:off x="8511811" y="477336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6"/>
                  <p:cNvSpPr/>
                  <p:nvPr/>
                </p:nvSpPr>
                <p:spPr>
                  <a:xfrm>
                    <a:off x="8520038" y="4919414"/>
                    <a:ext cx="25872" cy="78213"/>
                  </a:xfrm>
                  <a:custGeom>
                    <a:avLst/>
                    <a:gdLst/>
                    <a:ahLst/>
                    <a:cxnLst/>
                    <a:rect l="l" t="t" r="r" b="b"/>
                    <a:pathLst>
                      <a:path w="217" h="656" extrusionOk="0">
                        <a:moveTo>
                          <a:pt x="139" y="1"/>
                        </a:moveTo>
                        <a:lnTo>
                          <a:pt x="1" y="78"/>
                        </a:lnTo>
                        <a:lnTo>
                          <a:pt x="16" y="139"/>
                        </a:lnTo>
                        <a:lnTo>
                          <a:pt x="132" y="78"/>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6"/>
                  <p:cNvSpPr/>
                  <p:nvPr/>
                </p:nvSpPr>
                <p:spPr>
                  <a:xfrm>
                    <a:off x="8511811"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2" name="Google Shape;1662;p6"/>
                <p:cNvSpPr/>
                <p:nvPr/>
              </p:nvSpPr>
              <p:spPr>
                <a:xfrm>
                  <a:off x="8168419"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6"/>
                <p:cNvSpPr/>
                <p:nvPr/>
              </p:nvSpPr>
              <p:spPr>
                <a:xfrm>
                  <a:off x="8168419"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6"/>
                <p:cNvSpPr/>
                <p:nvPr/>
              </p:nvSpPr>
              <p:spPr>
                <a:xfrm>
                  <a:off x="8168419"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6"/>
                <p:cNvSpPr/>
                <p:nvPr/>
              </p:nvSpPr>
              <p:spPr>
                <a:xfrm>
                  <a:off x="816019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6"/>
                <p:cNvSpPr/>
                <p:nvPr/>
              </p:nvSpPr>
              <p:spPr>
                <a:xfrm>
                  <a:off x="816019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6"/>
                <p:cNvSpPr/>
                <p:nvPr/>
              </p:nvSpPr>
              <p:spPr>
                <a:xfrm>
                  <a:off x="8168419"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6"/>
                <p:cNvSpPr/>
                <p:nvPr/>
              </p:nvSpPr>
              <p:spPr>
                <a:xfrm>
                  <a:off x="8160192"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6"/>
                <p:cNvSpPr/>
                <p:nvPr/>
              </p:nvSpPr>
              <p:spPr>
                <a:xfrm>
                  <a:off x="8441061"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6"/>
                <p:cNvSpPr/>
                <p:nvPr/>
              </p:nvSpPr>
              <p:spPr>
                <a:xfrm>
                  <a:off x="8441061"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6"/>
                <p:cNvSpPr/>
                <p:nvPr/>
              </p:nvSpPr>
              <p:spPr>
                <a:xfrm>
                  <a:off x="8441061"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6"/>
                <p:cNvSpPr/>
                <p:nvPr/>
              </p:nvSpPr>
              <p:spPr>
                <a:xfrm>
                  <a:off x="8433669"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6"/>
                <p:cNvSpPr/>
                <p:nvPr/>
              </p:nvSpPr>
              <p:spPr>
                <a:xfrm>
                  <a:off x="8433669"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6"/>
                <p:cNvSpPr/>
                <p:nvPr/>
              </p:nvSpPr>
              <p:spPr>
                <a:xfrm>
                  <a:off x="8441061"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6"/>
                <p:cNvSpPr/>
                <p:nvPr/>
              </p:nvSpPr>
              <p:spPr>
                <a:xfrm>
                  <a:off x="8433669"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
                <p:cNvSpPr/>
                <p:nvPr/>
              </p:nvSpPr>
              <p:spPr>
                <a:xfrm>
                  <a:off x="8441061"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6"/>
                <p:cNvSpPr/>
                <p:nvPr/>
              </p:nvSpPr>
              <p:spPr>
                <a:xfrm>
                  <a:off x="8433669"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6"/>
                <p:cNvSpPr/>
                <p:nvPr/>
              </p:nvSpPr>
              <p:spPr>
                <a:xfrm>
                  <a:off x="8441061"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6"/>
                <p:cNvSpPr/>
                <p:nvPr/>
              </p:nvSpPr>
              <p:spPr>
                <a:xfrm>
                  <a:off x="8433669"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6"/>
                <p:cNvSpPr/>
                <p:nvPr/>
              </p:nvSpPr>
              <p:spPr>
                <a:xfrm>
                  <a:off x="8441061"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6"/>
                <p:cNvSpPr/>
                <p:nvPr/>
              </p:nvSpPr>
              <p:spPr>
                <a:xfrm>
                  <a:off x="8433669"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
                <p:cNvSpPr/>
                <p:nvPr/>
              </p:nvSpPr>
              <p:spPr>
                <a:xfrm>
                  <a:off x="8441061"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
                <p:cNvSpPr/>
                <p:nvPr/>
              </p:nvSpPr>
              <p:spPr>
                <a:xfrm>
                  <a:off x="8441061"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
                <p:cNvSpPr/>
                <p:nvPr/>
              </p:nvSpPr>
              <p:spPr>
                <a:xfrm>
                  <a:off x="8433669"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6"/>
                <p:cNvSpPr/>
                <p:nvPr/>
              </p:nvSpPr>
              <p:spPr>
                <a:xfrm>
                  <a:off x="8433669"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923"/>
        <p:cNvGrpSpPr/>
        <p:nvPr/>
      </p:nvGrpSpPr>
      <p:grpSpPr>
        <a:xfrm>
          <a:off x="0" y="0"/>
          <a:ext cx="0" cy="0"/>
          <a:chOff x="0" y="0"/>
          <a:chExt cx="0" cy="0"/>
        </a:xfrm>
      </p:grpSpPr>
      <p:sp>
        <p:nvSpPr>
          <p:cNvPr id="2924" name="Google Shape;2924;p10"/>
          <p:cNvSpPr txBox="1">
            <a:spLocks noGrp="1"/>
          </p:cNvSpPr>
          <p:nvPr>
            <p:ph type="title"/>
          </p:nvPr>
        </p:nvSpPr>
        <p:spPr>
          <a:xfrm>
            <a:off x="720000" y="2454850"/>
            <a:ext cx="2945700" cy="21843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dk2"/>
              </a:buClr>
              <a:buSzPts val="3200"/>
              <a:buFont typeface="Fredoka One"/>
              <a:buNone/>
              <a:defRPr sz="3200">
                <a:highlight>
                  <a:schemeClr val="lt1"/>
                </a:highlight>
              </a:defRPr>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grpSp>
        <p:nvGrpSpPr>
          <p:cNvPr id="2925" name="Google Shape;2925;p10"/>
          <p:cNvGrpSpPr/>
          <p:nvPr/>
        </p:nvGrpSpPr>
        <p:grpSpPr>
          <a:xfrm>
            <a:off x="34718" y="206"/>
            <a:ext cx="9074564" cy="4852321"/>
            <a:chOff x="34718" y="206"/>
            <a:chExt cx="9074564" cy="4852321"/>
          </a:xfrm>
        </p:grpSpPr>
        <p:sp>
          <p:nvSpPr>
            <p:cNvPr id="2926" name="Google Shape;2926;p10"/>
            <p:cNvSpPr/>
            <p:nvPr/>
          </p:nvSpPr>
          <p:spPr>
            <a:xfrm>
              <a:off x="57374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10"/>
            <p:cNvSpPr/>
            <p:nvPr/>
          </p:nvSpPr>
          <p:spPr>
            <a:xfrm>
              <a:off x="57374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10"/>
            <p:cNvSpPr/>
            <p:nvPr/>
          </p:nvSpPr>
          <p:spPr>
            <a:xfrm>
              <a:off x="57374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10"/>
            <p:cNvSpPr/>
            <p:nvPr/>
          </p:nvSpPr>
          <p:spPr>
            <a:xfrm>
              <a:off x="565521"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10"/>
            <p:cNvSpPr/>
            <p:nvPr/>
          </p:nvSpPr>
          <p:spPr>
            <a:xfrm>
              <a:off x="565521"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10"/>
            <p:cNvSpPr/>
            <p:nvPr/>
          </p:nvSpPr>
          <p:spPr>
            <a:xfrm>
              <a:off x="57374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10"/>
            <p:cNvSpPr/>
            <p:nvPr/>
          </p:nvSpPr>
          <p:spPr>
            <a:xfrm>
              <a:off x="565521"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10"/>
            <p:cNvSpPr/>
            <p:nvPr/>
          </p:nvSpPr>
          <p:spPr>
            <a:xfrm>
              <a:off x="57374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10"/>
            <p:cNvSpPr/>
            <p:nvPr/>
          </p:nvSpPr>
          <p:spPr>
            <a:xfrm>
              <a:off x="565521"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10"/>
            <p:cNvSpPr/>
            <p:nvPr/>
          </p:nvSpPr>
          <p:spPr>
            <a:xfrm>
              <a:off x="565521"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10"/>
            <p:cNvSpPr/>
            <p:nvPr/>
          </p:nvSpPr>
          <p:spPr>
            <a:xfrm>
              <a:off x="853412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10"/>
            <p:cNvSpPr/>
            <p:nvPr/>
          </p:nvSpPr>
          <p:spPr>
            <a:xfrm>
              <a:off x="853412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10"/>
            <p:cNvSpPr/>
            <p:nvPr/>
          </p:nvSpPr>
          <p:spPr>
            <a:xfrm>
              <a:off x="8534126"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10"/>
            <p:cNvSpPr/>
            <p:nvPr/>
          </p:nvSpPr>
          <p:spPr>
            <a:xfrm>
              <a:off x="8525900"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10"/>
            <p:cNvSpPr/>
            <p:nvPr/>
          </p:nvSpPr>
          <p:spPr>
            <a:xfrm>
              <a:off x="8525900"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10"/>
            <p:cNvSpPr/>
            <p:nvPr/>
          </p:nvSpPr>
          <p:spPr>
            <a:xfrm>
              <a:off x="8534126"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10"/>
            <p:cNvSpPr/>
            <p:nvPr/>
          </p:nvSpPr>
          <p:spPr>
            <a:xfrm>
              <a:off x="879958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10"/>
            <p:cNvSpPr/>
            <p:nvPr/>
          </p:nvSpPr>
          <p:spPr>
            <a:xfrm>
              <a:off x="879958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10"/>
            <p:cNvSpPr/>
            <p:nvPr/>
          </p:nvSpPr>
          <p:spPr>
            <a:xfrm>
              <a:off x="879958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10"/>
            <p:cNvSpPr/>
            <p:nvPr/>
          </p:nvSpPr>
          <p:spPr>
            <a:xfrm>
              <a:off x="879136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10"/>
            <p:cNvSpPr/>
            <p:nvPr/>
          </p:nvSpPr>
          <p:spPr>
            <a:xfrm>
              <a:off x="879136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10"/>
            <p:cNvSpPr/>
            <p:nvPr/>
          </p:nvSpPr>
          <p:spPr>
            <a:xfrm>
              <a:off x="879958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10"/>
            <p:cNvSpPr/>
            <p:nvPr/>
          </p:nvSpPr>
          <p:spPr>
            <a:xfrm>
              <a:off x="879136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10"/>
            <p:cNvSpPr/>
            <p:nvPr/>
          </p:nvSpPr>
          <p:spPr>
            <a:xfrm>
              <a:off x="879958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10"/>
            <p:cNvSpPr/>
            <p:nvPr/>
          </p:nvSpPr>
          <p:spPr>
            <a:xfrm>
              <a:off x="879136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10"/>
            <p:cNvSpPr/>
            <p:nvPr/>
          </p:nvSpPr>
          <p:spPr>
            <a:xfrm>
              <a:off x="8791361"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10"/>
            <p:cNvSpPr/>
            <p:nvPr/>
          </p:nvSpPr>
          <p:spPr>
            <a:xfrm>
              <a:off x="8799588"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10"/>
            <p:cNvSpPr/>
            <p:nvPr/>
          </p:nvSpPr>
          <p:spPr>
            <a:xfrm>
              <a:off x="8799588"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10"/>
            <p:cNvSpPr/>
            <p:nvPr/>
          </p:nvSpPr>
          <p:spPr>
            <a:xfrm>
              <a:off x="8799588"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10"/>
            <p:cNvSpPr/>
            <p:nvPr/>
          </p:nvSpPr>
          <p:spPr>
            <a:xfrm>
              <a:off x="8791361"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10"/>
            <p:cNvSpPr/>
            <p:nvPr/>
          </p:nvSpPr>
          <p:spPr>
            <a:xfrm>
              <a:off x="8799588"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10"/>
            <p:cNvSpPr/>
            <p:nvPr/>
          </p:nvSpPr>
          <p:spPr>
            <a:xfrm>
              <a:off x="8799588"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0"/>
            <p:cNvSpPr/>
            <p:nvPr/>
          </p:nvSpPr>
          <p:spPr>
            <a:xfrm>
              <a:off x="8791361"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0"/>
            <p:cNvSpPr/>
            <p:nvPr/>
          </p:nvSpPr>
          <p:spPr>
            <a:xfrm>
              <a:off x="8799588"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0"/>
            <p:cNvSpPr/>
            <p:nvPr/>
          </p:nvSpPr>
          <p:spPr>
            <a:xfrm>
              <a:off x="8791361"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0"/>
            <p:cNvSpPr/>
            <p:nvPr/>
          </p:nvSpPr>
          <p:spPr>
            <a:xfrm>
              <a:off x="8799588"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0"/>
            <p:cNvSpPr/>
            <p:nvPr/>
          </p:nvSpPr>
          <p:spPr>
            <a:xfrm>
              <a:off x="42945"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0"/>
            <p:cNvSpPr/>
            <p:nvPr/>
          </p:nvSpPr>
          <p:spPr>
            <a:xfrm>
              <a:off x="42945"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0"/>
            <p:cNvSpPr/>
            <p:nvPr/>
          </p:nvSpPr>
          <p:spPr>
            <a:xfrm>
              <a:off x="42945"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0"/>
            <p:cNvSpPr/>
            <p:nvPr/>
          </p:nvSpPr>
          <p:spPr>
            <a:xfrm>
              <a:off x="42945"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0"/>
            <p:cNvSpPr/>
            <p:nvPr/>
          </p:nvSpPr>
          <p:spPr>
            <a:xfrm>
              <a:off x="34718"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0"/>
            <p:cNvSpPr/>
            <p:nvPr/>
          </p:nvSpPr>
          <p:spPr>
            <a:xfrm>
              <a:off x="34718"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0"/>
            <p:cNvSpPr/>
            <p:nvPr/>
          </p:nvSpPr>
          <p:spPr>
            <a:xfrm>
              <a:off x="42945"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0"/>
            <p:cNvSpPr/>
            <p:nvPr/>
          </p:nvSpPr>
          <p:spPr>
            <a:xfrm>
              <a:off x="34718"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0"/>
            <p:cNvSpPr/>
            <p:nvPr/>
          </p:nvSpPr>
          <p:spPr>
            <a:xfrm>
              <a:off x="42945"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0"/>
            <p:cNvSpPr/>
            <p:nvPr/>
          </p:nvSpPr>
          <p:spPr>
            <a:xfrm>
              <a:off x="34718"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0"/>
            <p:cNvSpPr/>
            <p:nvPr/>
          </p:nvSpPr>
          <p:spPr>
            <a:xfrm>
              <a:off x="42945"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0"/>
            <p:cNvSpPr/>
            <p:nvPr/>
          </p:nvSpPr>
          <p:spPr>
            <a:xfrm>
              <a:off x="34718" y="159034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0"/>
            <p:cNvSpPr/>
            <p:nvPr/>
          </p:nvSpPr>
          <p:spPr>
            <a:xfrm>
              <a:off x="42945" y="1736397"/>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0"/>
            <p:cNvSpPr/>
            <p:nvPr/>
          </p:nvSpPr>
          <p:spPr>
            <a:xfrm>
              <a:off x="34718" y="1879709"/>
              <a:ext cx="53295" cy="80955"/>
            </a:xfrm>
            <a:custGeom>
              <a:avLst/>
              <a:gdLst/>
              <a:ahLst/>
              <a:cxnLst/>
              <a:rect l="l" t="t" r="r" b="b"/>
              <a:pathLst>
                <a:path w="447" h="679" extrusionOk="0">
                  <a:moveTo>
                    <a:pt x="224" y="62"/>
                  </a:moveTo>
                  <a:cubicBezTo>
                    <a:pt x="316" y="62"/>
                    <a:pt x="362" y="162"/>
                    <a:pt x="362" y="332"/>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0"/>
            <p:cNvSpPr/>
            <p:nvPr/>
          </p:nvSpPr>
          <p:spPr>
            <a:xfrm>
              <a:off x="42945" y="202576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0"/>
            <p:cNvSpPr/>
            <p:nvPr/>
          </p:nvSpPr>
          <p:spPr>
            <a:xfrm>
              <a:off x="42945" y="2169909"/>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0"/>
            <p:cNvSpPr/>
            <p:nvPr/>
          </p:nvSpPr>
          <p:spPr>
            <a:xfrm>
              <a:off x="34718" y="2313220"/>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0"/>
            <p:cNvSpPr/>
            <p:nvPr/>
          </p:nvSpPr>
          <p:spPr>
            <a:xfrm>
              <a:off x="34718" y="245843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0"/>
            <p:cNvSpPr/>
            <p:nvPr/>
          </p:nvSpPr>
          <p:spPr>
            <a:xfrm>
              <a:off x="42945" y="260449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0"/>
            <p:cNvSpPr/>
            <p:nvPr/>
          </p:nvSpPr>
          <p:spPr>
            <a:xfrm>
              <a:off x="34718" y="274780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0"/>
            <p:cNvSpPr/>
            <p:nvPr/>
          </p:nvSpPr>
          <p:spPr>
            <a:xfrm>
              <a:off x="42945" y="2893858"/>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0"/>
            <p:cNvSpPr/>
            <p:nvPr/>
          </p:nvSpPr>
          <p:spPr>
            <a:xfrm>
              <a:off x="42945" y="303812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0"/>
            <p:cNvSpPr/>
            <p:nvPr/>
          </p:nvSpPr>
          <p:spPr>
            <a:xfrm>
              <a:off x="34718" y="3181315"/>
              <a:ext cx="53295" cy="81075"/>
            </a:xfrm>
            <a:custGeom>
              <a:avLst/>
              <a:gdLst/>
              <a:ahLst/>
              <a:cxnLst/>
              <a:rect l="l" t="t" r="r" b="b"/>
              <a:pathLst>
                <a:path w="447" h="680" extrusionOk="0">
                  <a:moveTo>
                    <a:pt x="224" y="70"/>
                  </a:moveTo>
                  <a:cubicBezTo>
                    <a:pt x="316" y="70"/>
                    <a:pt x="362" y="170"/>
                    <a:pt x="362" y="340"/>
                  </a:cubicBezTo>
                  <a:cubicBezTo>
                    <a:pt x="362" y="510"/>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0"/>
            <p:cNvSpPr/>
            <p:nvPr/>
          </p:nvSpPr>
          <p:spPr>
            <a:xfrm>
              <a:off x="34718"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0"/>
            <p:cNvSpPr/>
            <p:nvPr/>
          </p:nvSpPr>
          <p:spPr>
            <a:xfrm>
              <a:off x="34718" y="3470800"/>
              <a:ext cx="53295" cy="80955"/>
            </a:xfrm>
            <a:custGeom>
              <a:avLst/>
              <a:gdLst/>
              <a:ahLst/>
              <a:cxnLst/>
              <a:rect l="l" t="t" r="r" b="b"/>
              <a:pathLst>
                <a:path w="447" h="679" extrusionOk="0">
                  <a:moveTo>
                    <a:pt x="224" y="69"/>
                  </a:moveTo>
                  <a:cubicBezTo>
                    <a:pt x="316" y="69"/>
                    <a:pt x="362" y="170"/>
                    <a:pt x="362" y="339"/>
                  </a:cubicBezTo>
                  <a:cubicBezTo>
                    <a:pt x="362" y="501"/>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0"/>
            <p:cNvSpPr/>
            <p:nvPr/>
          </p:nvSpPr>
          <p:spPr>
            <a:xfrm>
              <a:off x="42945" y="361685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0"/>
            <p:cNvSpPr/>
            <p:nvPr/>
          </p:nvSpPr>
          <p:spPr>
            <a:xfrm>
              <a:off x="42945" y="376195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0"/>
            <p:cNvSpPr/>
            <p:nvPr/>
          </p:nvSpPr>
          <p:spPr>
            <a:xfrm>
              <a:off x="42945" y="3906219"/>
              <a:ext cx="26707" cy="78213"/>
            </a:xfrm>
            <a:custGeom>
              <a:avLst/>
              <a:gdLst/>
              <a:ahLst/>
              <a:cxnLst/>
              <a:rect l="l" t="t" r="r" b="b"/>
              <a:pathLst>
                <a:path w="224" h="656"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0"/>
            <p:cNvSpPr/>
            <p:nvPr/>
          </p:nvSpPr>
          <p:spPr>
            <a:xfrm>
              <a:off x="34718" y="404953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0"/>
            <p:cNvSpPr/>
            <p:nvPr/>
          </p:nvSpPr>
          <p:spPr>
            <a:xfrm>
              <a:off x="42945" y="419558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0"/>
            <p:cNvSpPr/>
            <p:nvPr/>
          </p:nvSpPr>
          <p:spPr>
            <a:xfrm>
              <a:off x="34718" y="433889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0"/>
            <p:cNvSpPr/>
            <p:nvPr/>
          </p:nvSpPr>
          <p:spPr>
            <a:xfrm>
              <a:off x="42945" y="4484949"/>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0"/>
            <p:cNvSpPr/>
            <p:nvPr/>
          </p:nvSpPr>
          <p:spPr>
            <a:xfrm>
              <a:off x="34718" y="462826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0"/>
            <p:cNvSpPr/>
            <p:nvPr/>
          </p:nvSpPr>
          <p:spPr>
            <a:xfrm>
              <a:off x="42945" y="477431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0"/>
            <p:cNvSpPr/>
            <p:nvPr/>
          </p:nvSpPr>
          <p:spPr>
            <a:xfrm>
              <a:off x="308286"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0"/>
            <p:cNvSpPr/>
            <p:nvPr/>
          </p:nvSpPr>
          <p:spPr>
            <a:xfrm>
              <a:off x="308286"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0"/>
            <p:cNvSpPr/>
            <p:nvPr/>
          </p:nvSpPr>
          <p:spPr>
            <a:xfrm>
              <a:off x="308286"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0"/>
            <p:cNvSpPr/>
            <p:nvPr/>
          </p:nvSpPr>
          <p:spPr>
            <a:xfrm>
              <a:off x="308286"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0"/>
            <p:cNvSpPr/>
            <p:nvPr/>
          </p:nvSpPr>
          <p:spPr>
            <a:xfrm>
              <a:off x="300060"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0"/>
            <p:cNvSpPr/>
            <p:nvPr/>
          </p:nvSpPr>
          <p:spPr>
            <a:xfrm>
              <a:off x="300060"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0"/>
            <p:cNvSpPr/>
            <p:nvPr/>
          </p:nvSpPr>
          <p:spPr>
            <a:xfrm>
              <a:off x="308286"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0"/>
            <p:cNvSpPr/>
            <p:nvPr/>
          </p:nvSpPr>
          <p:spPr>
            <a:xfrm>
              <a:off x="300060"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0"/>
            <p:cNvSpPr/>
            <p:nvPr/>
          </p:nvSpPr>
          <p:spPr>
            <a:xfrm>
              <a:off x="308286"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0"/>
            <p:cNvSpPr/>
            <p:nvPr/>
          </p:nvSpPr>
          <p:spPr>
            <a:xfrm>
              <a:off x="300060"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0"/>
            <p:cNvSpPr/>
            <p:nvPr/>
          </p:nvSpPr>
          <p:spPr>
            <a:xfrm>
              <a:off x="308286"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0"/>
            <p:cNvSpPr/>
            <p:nvPr/>
          </p:nvSpPr>
          <p:spPr>
            <a:xfrm>
              <a:off x="300060"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0"/>
            <p:cNvSpPr/>
            <p:nvPr/>
          </p:nvSpPr>
          <p:spPr>
            <a:xfrm>
              <a:off x="308286"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0"/>
            <p:cNvSpPr/>
            <p:nvPr/>
          </p:nvSpPr>
          <p:spPr>
            <a:xfrm>
              <a:off x="300060"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0"/>
            <p:cNvSpPr/>
            <p:nvPr/>
          </p:nvSpPr>
          <p:spPr>
            <a:xfrm>
              <a:off x="308286"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0"/>
            <p:cNvSpPr/>
            <p:nvPr/>
          </p:nvSpPr>
          <p:spPr>
            <a:xfrm>
              <a:off x="308286"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0"/>
            <p:cNvSpPr/>
            <p:nvPr/>
          </p:nvSpPr>
          <p:spPr>
            <a:xfrm>
              <a:off x="839090"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10"/>
            <p:cNvSpPr/>
            <p:nvPr/>
          </p:nvSpPr>
          <p:spPr>
            <a:xfrm>
              <a:off x="839090"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10"/>
            <p:cNvSpPr/>
            <p:nvPr/>
          </p:nvSpPr>
          <p:spPr>
            <a:xfrm>
              <a:off x="839090"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10"/>
            <p:cNvSpPr/>
            <p:nvPr/>
          </p:nvSpPr>
          <p:spPr>
            <a:xfrm>
              <a:off x="839090"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0"/>
            <p:cNvSpPr/>
            <p:nvPr/>
          </p:nvSpPr>
          <p:spPr>
            <a:xfrm>
              <a:off x="830863"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0"/>
            <p:cNvSpPr/>
            <p:nvPr/>
          </p:nvSpPr>
          <p:spPr>
            <a:xfrm>
              <a:off x="830863"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0"/>
            <p:cNvSpPr/>
            <p:nvPr/>
          </p:nvSpPr>
          <p:spPr>
            <a:xfrm>
              <a:off x="839090"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0"/>
            <p:cNvSpPr/>
            <p:nvPr/>
          </p:nvSpPr>
          <p:spPr>
            <a:xfrm>
              <a:off x="90642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0"/>
            <p:cNvSpPr/>
            <p:nvPr/>
          </p:nvSpPr>
          <p:spPr>
            <a:xfrm>
              <a:off x="906421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0"/>
            <p:cNvSpPr/>
            <p:nvPr/>
          </p:nvSpPr>
          <p:spPr>
            <a:xfrm>
              <a:off x="906421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0"/>
            <p:cNvSpPr/>
            <p:nvPr/>
          </p:nvSpPr>
          <p:spPr>
            <a:xfrm>
              <a:off x="906421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0"/>
            <p:cNvSpPr/>
            <p:nvPr/>
          </p:nvSpPr>
          <p:spPr>
            <a:xfrm>
              <a:off x="905682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0"/>
            <p:cNvSpPr/>
            <p:nvPr/>
          </p:nvSpPr>
          <p:spPr>
            <a:xfrm>
              <a:off x="905682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0"/>
            <p:cNvSpPr/>
            <p:nvPr/>
          </p:nvSpPr>
          <p:spPr>
            <a:xfrm>
              <a:off x="906421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0"/>
            <p:cNvSpPr/>
            <p:nvPr/>
          </p:nvSpPr>
          <p:spPr>
            <a:xfrm>
              <a:off x="9056822"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0"/>
            <p:cNvSpPr/>
            <p:nvPr/>
          </p:nvSpPr>
          <p:spPr>
            <a:xfrm>
              <a:off x="9064214"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0"/>
            <p:cNvSpPr/>
            <p:nvPr/>
          </p:nvSpPr>
          <p:spPr>
            <a:xfrm>
              <a:off x="9056822"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0"/>
            <p:cNvSpPr/>
            <p:nvPr/>
          </p:nvSpPr>
          <p:spPr>
            <a:xfrm>
              <a:off x="9064214"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0"/>
            <p:cNvSpPr/>
            <p:nvPr/>
          </p:nvSpPr>
          <p:spPr>
            <a:xfrm>
              <a:off x="9056822"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0"/>
            <p:cNvSpPr/>
            <p:nvPr/>
          </p:nvSpPr>
          <p:spPr>
            <a:xfrm>
              <a:off x="9064214"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0"/>
            <p:cNvSpPr/>
            <p:nvPr/>
          </p:nvSpPr>
          <p:spPr>
            <a:xfrm>
              <a:off x="9056822"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0"/>
            <p:cNvSpPr/>
            <p:nvPr/>
          </p:nvSpPr>
          <p:spPr>
            <a:xfrm>
              <a:off x="9064214"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0"/>
            <p:cNvSpPr/>
            <p:nvPr/>
          </p:nvSpPr>
          <p:spPr>
            <a:xfrm>
              <a:off x="9064214"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0"/>
            <p:cNvSpPr/>
            <p:nvPr/>
          </p:nvSpPr>
          <p:spPr>
            <a:xfrm>
              <a:off x="9056822"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0"/>
            <p:cNvSpPr/>
            <p:nvPr/>
          </p:nvSpPr>
          <p:spPr>
            <a:xfrm>
              <a:off x="9056822"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0"/>
            <p:cNvSpPr/>
            <p:nvPr/>
          </p:nvSpPr>
          <p:spPr>
            <a:xfrm>
              <a:off x="9064214"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0"/>
            <p:cNvSpPr/>
            <p:nvPr/>
          </p:nvSpPr>
          <p:spPr>
            <a:xfrm>
              <a:off x="9056822"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0"/>
            <p:cNvSpPr/>
            <p:nvPr/>
          </p:nvSpPr>
          <p:spPr>
            <a:xfrm>
              <a:off x="9064214"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0"/>
            <p:cNvSpPr/>
            <p:nvPr/>
          </p:nvSpPr>
          <p:spPr>
            <a:xfrm>
              <a:off x="9064214"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0"/>
            <p:cNvSpPr/>
            <p:nvPr/>
          </p:nvSpPr>
          <p:spPr>
            <a:xfrm>
              <a:off x="9056822"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0"/>
            <p:cNvSpPr/>
            <p:nvPr/>
          </p:nvSpPr>
          <p:spPr>
            <a:xfrm>
              <a:off x="9056822"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0"/>
            <p:cNvSpPr/>
            <p:nvPr/>
          </p:nvSpPr>
          <p:spPr>
            <a:xfrm>
              <a:off x="9056822"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0"/>
            <p:cNvSpPr/>
            <p:nvPr/>
          </p:nvSpPr>
          <p:spPr>
            <a:xfrm>
              <a:off x="9064214"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0"/>
            <p:cNvSpPr/>
            <p:nvPr/>
          </p:nvSpPr>
          <p:spPr>
            <a:xfrm>
              <a:off x="9064214"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0"/>
            <p:cNvSpPr/>
            <p:nvPr/>
          </p:nvSpPr>
          <p:spPr>
            <a:xfrm>
              <a:off x="9064214"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0"/>
            <p:cNvSpPr/>
            <p:nvPr/>
          </p:nvSpPr>
          <p:spPr>
            <a:xfrm>
              <a:off x="9056822"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0"/>
            <p:cNvSpPr/>
            <p:nvPr/>
          </p:nvSpPr>
          <p:spPr>
            <a:xfrm>
              <a:off x="9064214"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0"/>
            <p:cNvSpPr/>
            <p:nvPr/>
          </p:nvSpPr>
          <p:spPr>
            <a:xfrm>
              <a:off x="9056822"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0"/>
            <p:cNvSpPr/>
            <p:nvPr/>
          </p:nvSpPr>
          <p:spPr>
            <a:xfrm>
              <a:off x="9064214"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0"/>
            <p:cNvSpPr/>
            <p:nvPr/>
          </p:nvSpPr>
          <p:spPr>
            <a:xfrm>
              <a:off x="9056822"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0"/>
            <p:cNvSpPr/>
            <p:nvPr/>
          </p:nvSpPr>
          <p:spPr>
            <a:xfrm>
              <a:off x="9064214"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CUSTOM_22_1">
    <p:spTree>
      <p:nvGrpSpPr>
        <p:cNvPr id="1" name="Shape 4410"/>
        <p:cNvGrpSpPr/>
        <p:nvPr/>
      </p:nvGrpSpPr>
      <p:grpSpPr>
        <a:xfrm>
          <a:off x="0" y="0"/>
          <a:ext cx="0" cy="0"/>
          <a:chOff x="0" y="0"/>
          <a:chExt cx="0" cy="0"/>
        </a:xfrm>
      </p:grpSpPr>
      <p:grpSp>
        <p:nvGrpSpPr>
          <p:cNvPr id="4411" name="Google Shape;4411;p15"/>
          <p:cNvGrpSpPr/>
          <p:nvPr/>
        </p:nvGrpSpPr>
        <p:grpSpPr>
          <a:xfrm>
            <a:off x="189" y="52"/>
            <a:ext cx="9144013" cy="5143533"/>
            <a:chOff x="4088025" y="1324225"/>
            <a:chExt cx="1348575" cy="1101800"/>
          </a:xfrm>
        </p:grpSpPr>
        <p:sp>
          <p:nvSpPr>
            <p:cNvPr id="4412" name="Google Shape;4412;p15"/>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15"/>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15"/>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15"/>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15"/>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15"/>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15"/>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15"/>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15"/>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15"/>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15"/>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15"/>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15"/>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15"/>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15"/>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15"/>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15"/>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15"/>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15"/>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15"/>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15"/>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15"/>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15"/>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15"/>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15"/>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15"/>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15"/>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15"/>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15"/>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15"/>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15"/>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15"/>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15"/>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15"/>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15"/>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15"/>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15"/>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15"/>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15"/>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15"/>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15"/>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15"/>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15"/>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15"/>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15"/>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15"/>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15"/>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15"/>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15"/>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15"/>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2" name="Google Shape;4462;p15"/>
          <p:cNvGrpSpPr/>
          <p:nvPr/>
        </p:nvGrpSpPr>
        <p:grpSpPr>
          <a:xfrm>
            <a:off x="34718" y="206"/>
            <a:ext cx="9074564" cy="5143474"/>
            <a:chOff x="34718" y="206"/>
            <a:chExt cx="9074564" cy="5143474"/>
          </a:xfrm>
        </p:grpSpPr>
        <p:sp>
          <p:nvSpPr>
            <p:cNvPr id="4463" name="Google Shape;4463;p15"/>
            <p:cNvSpPr/>
            <p:nvPr/>
          </p:nvSpPr>
          <p:spPr>
            <a:xfrm>
              <a:off x="57374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15"/>
            <p:cNvSpPr/>
            <p:nvPr/>
          </p:nvSpPr>
          <p:spPr>
            <a:xfrm>
              <a:off x="57374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15"/>
            <p:cNvSpPr/>
            <p:nvPr/>
          </p:nvSpPr>
          <p:spPr>
            <a:xfrm>
              <a:off x="57374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15"/>
            <p:cNvSpPr/>
            <p:nvPr/>
          </p:nvSpPr>
          <p:spPr>
            <a:xfrm>
              <a:off x="565521"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15"/>
            <p:cNvSpPr/>
            <p:nvPr/>
          </p:nvSpPr>
          <p:spPr>
            <a:xfrm>
              <a:off x="565521"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15"/>
            <p:cNvSpPr/>
            <p:nvPr/>
          </p:nvSpPr>
          <p:spPr>
            <a:xfrm>
              <a:off x="57374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15"/>
            <p:cNvSpPr/>
            <p:nvPr/>
          </p:nvSpPr>
          <p:spPr>
            <a:xfrm>
              <a:off x="565521"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15"/>
            <p:cNvSpPr/>
            <p:nvPr/>
          </p:nvSpPr>
          <p:spPr>
            <a:xfrm>
              <a:off x="57374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15"/>
            <p:cNvSpPr/>
            <p:nvPr/>
          </p:nvSpPr>
          <p:spPr>
            <a:xfrm>
              <a:off x="565521"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15"/>
            <p:cNvSpPr/>
            <p:nvPr/>
          </p:nvSpPr>
          <p:spPr>
            <a:xfrm>
              <a:off x="565521"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15"/>
            <p:cNvSpPr/>
            <p:nvPr/>
          </p:nvSpPr>
          <p:spPr>
            <a:xfrm>
              <a:off x="573748"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15"/>
            <p:cNvSpPr/>
            <p:nvPr/>
          </p:nvSpPr>
          <p:spPr>
            <a:xfrm>
              <a:off x="573748"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15"/>
            <p:cNvSpPr/>
            <p:nvPr/>
          </p:nvSpPr>
          <p:spPr>
            <a:xfrm>
              <a:off x="573748"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15"/>
            <p:cNvSpPr/>
            <p:nvPr/>
          </p:nvSpPr>
          <p:spPr>
            <a:xfrm>
              <a:off x="565521"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15"/>
            <p:cNvSpPr/>
            <p:nvPr/>
          </p:nvSpPr>
          <p:spPr>
            <a:xfrm>
              <a:off x="573748"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15"/>
            <p:cNvSpPr/>
            <p:nvPr/>
          </p:nvSpPr>
          <p:spPr>
            <a:xfrm>
              <a:off x="573748"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15"/>
            <p:cNvSpPr/>
            <p:nvPr/>
          </p:nvSpPr>
          <p:spPr>
            <a:xfrm>
              <a:off x="565521"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15"/>
            <p:cNvSpPr/>
            <p:nvPr/>
          </p:nvSpPr>
          <p:spPr>
            <a:xfrm>
              <a:off x="573748"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15"/>
            <p:cNvSpPr/>
            <p:nvPr/>
          </p:nvSpPr>
          <p:spPr>
            <a:xfrm>
              <a:off x="565521" y="2602704"/>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15"/>
            <p:cNvSpPr/>
            <p:nvPr/>
          </p:nvSpPr>
          <p:spPr>
            <a:xfrm>
              <a:off x="573748" y="274875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15"/>
            <p:cNvSpPr/>
            <p:nvPr/>
          </p:nvSpPr>
          <p:spPr>
            <a:xfrm>
              <a:off x="565521" y="2892069"/>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15"/>
            <p:cNvSpPr/>
            <p:nvPr/>
          </p:nvSpPr>
          <p:spPr>
            <a:xfrm>
              <a:off x="573748" y="303812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15"/>
            <p:cNvSpPr/>
            <p:nvPr/>
          </p:nvSpPr>
          <p:spPr>
            <a:xfrm>
              <a:off x="565521" y="3181435"/>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15"/>
            <p:cNvSpPr/>
            <p:nvPr/>
          </p:nvSpPr>
          <p:spPr>
            <a:xfrm>
              <a:off x="565521" y="332653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15"/>
            <p:cNvSpPr/>
            <p:nvPr/>
          </p:nvSpPr>
          <p:spPr>
            <a:xfrm>
              <a:off x="573748" y="3472588"/>
              <a:ext cx="26707" cy="78213"/>
            </a:xfrm>
            <a:custGeom>
              <a:avLst/>
              <a:gdLst/>
              <a:ahLst/>
              <a:cxnLst/>
              <a:rect l="l" t="t" r="r" b="b"/>
              <a:pathLst>
                <a:path w="224" h="656" extrusionOk="0">
                  <a:moveTo>
                    <a:pt x="147" y="0"/>
                  </a:moveTo>
                  <a:lnTo>
                    <a:pt x="0" y="78"/>
                  </a:lnTo>
                  <a:lnTo>
                    <a:pt x="23"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15"/>
            <p:cNvSpPr/>
            <p:nvPr/>
          </p:nvSpPr>
          <p:spPr>
            <a:xfrm>
              <a:off x="565521" y="361590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15"/>
            <p:cNvSpPr/>
            <p:nvPr/>
          </p:nvSpPr>
          <p:spPr>
            <a:xfrm>
              <a:off x="565521" y="3760165"/>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15"/>
            <p:cNvSpPr/>
            <p:nvPr/>
          </p:nvSpPr>
          <p:spPr>
            <a:xfrm>
              <a:off x="565521" y="390526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15"/>
            <p:cNvSpPr/>
            <p:nvPr/>
          </p:nvSpPr>
          <p:spPr>
            <a:xfrm>
              <a:off x="573748" y="4051318"/>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15"/>
            <p:cNvSpPr/>
            <p:nvPr/>
          </p:nvSpPr>
          <p:spPr>
            <a:xfrm>
              <a:off x="573748" y="4195584"/>
              <a:ext cx="26707" cy="78213"/>
            </a:xfrm>
            <a:custGeom>
              <a:avLst/>
              <a:gdLst/>
              <a:ahLst/>
              <a:cxnLst/>
              <a:rect l="l" t="t" r="r" b="b"/>
              <a:pathLst>
                <a:path w="224" h="656" extrusionOk="0">
                  <a:moveTo>
                    <a:pt x="147" y="0"/>
                  </a:moveTo>
                  <a:lnTo>
                    <a:pt x="0" y="77"/>
                  </a:lnTo>
                  <a:lnTo>
                    <a:pt x="23" y="147"/>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15"/>
            <p:cNvSpPr/>
            <p:nvPr/>
          </p:nvSpPr>
          <p:spPr>
            <a:xfrm>
              <a:off x="573748" y="4340684"/>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15"/>
            <p:cNvSpPr/>
            <p:nvPr/>
          </p:nvSpPr>
          <p:spPr>
            <a:xfrm>
              <a:off x="565521" y="448399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15"/>
            <p:cNvSpPr/>
            <p:nvPr/>
          </p:nvSpPr>
          <p:spPr>
            <a:xfrm>
              <a:off x="573748" y="4630049"/>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15"/>
            <p:cNvSpPr/>
            <p:nvPr/>
          </p:nvSpPr>
          <p:spPr>
            <a:xfrm>
              <a:off x="565521" y="477336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15"/>
            <p:cNvSpPr/>
            <p:nvPr/>
          </p:nvSpPr>
          <p:spPr>
            <a:xfrm>
              <a:off x="573748" y="4919414"/>
              <a:ext cx="26707" cy="78213"/>
            </a:xfrm>
            <a:custGeom>
              <a:avLst/>
              <a:gdLst/>
              <a:ahLst/>
              <a:cxnLst/>
              <a:rect l="l" t="t" r="r" b="b"/>
              <a:pathLst>
                <a:path w="224" h="656" extrusionOk="0">
                  <a:moveTo>
                    <a:pt x="147" y="1"/>
                  </a:moveTo>
                  <a:lnTo>
                    <a:pt x="0" y="78"/>
                  </a:lnTo>
                  <a:lnTo>
                    <a:pt x="23" y="139"/>
                  </a:lnTo>
                  <a:lnTo>
                    <a:pt x="131"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15"/>
            <p:cNvSpPr/>
            <p:nvPr/>
          </p:nvSpPr>
          <p:spPr>
            <a:xfrm>
              <a:off x="565521" y="506272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15"/>
            <p:cNvSpPr/>
            <p:nvPr/>
          </p:nvSpPr>
          <p:spPr>
            <a:xfrm>
              <a:off x="1104670"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15"/>
            <p:cNvSpPr/>
            <p:nvPr/>
          </p:nvSpPr>
          <p:spPr>
            <a:xfrm>
              <a:off x="1104670"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15"/>
            <p:cNvSpPr/>
            <p:nvPr/>
          </p:nvSpPr>
          <p:spPr>
            <a:xfrm>
              <a:off x="1104670"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15"/>
            <p:cNvSpPr/>
            <p:nvPr/>
          </p:nvSpPr>
          <p:spPr>
            <a:xfrm>
              <a:off x="109632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15"/>
            <p:cNvSpPr/>
            <p:nvPr/>
          </p:nvSpPr>
          <p:spPr>
            <a:xfrm>
              <a:off x="109632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15"/>
            <p:cNvSpPr/>
            <p:nvPr/>
          </p:nvSpPr>
          <p:spPr>
            <a:xfrm>
              <a:off x="1104670"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15"/>
            <p:cNvSpPr/>
            <p:nvPr/>
          </p:nvSpPr>
          <p:spPr>
            <a:xfrm>
              <a:off x="1096324"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15"/>
            <p:cNvSpPr/>
            <p:nvPr/>
          </p:nvSpPr>
          <p:spPr>
            <a:xfrm>
              <a:off x="1104670"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15"/>
            <p:cNvSpPr/>
            <p:nvPr/>
          </p:nvSpPr>
          <p:spPr>
            <a:xfrm>
              <a:off x="1096324"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15"/>
            <p:cNvSpPr/>
            <p:nvPr/>
          </p:nvSpPr>
          <p:spPr>
            <a:xfrm>
              <a:off x="1096324"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15"/>
            <p:cNvSpPr/>
            <p:nvPr/>
          </p:nvSpPr>
          <p:spPr>
            <a:xfrm>
              <a:off x="1104670"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15"/>
            <p:cNvSpPr/>
            <p:nvPr/>
          </p:nvSpPr>
          <p:spPr>
            <a:xfrm>
              <a:off x="1104670" y="159117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15"/>
            <p:cNvSpPr/>
            <p:nvPr/>
          </p:nvSpPr>
          <p:spPr>
            <a:xfrm>
              <a:off x="1370012"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15"/>
            <p:cNvSpPr/>
            <p:nvPr/>
          </p:nvSpPr>
          <p:spPr>
            <a:xfrm>
              <a:off x="1370012"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15"/>
            <p:cNvSpPr/>
            <p:nvPr/>
          </p:nvSpPr>
          <p:spPr>
            <a:xfrm>
              <a:off x="1370012"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15"/>
            <p:cNvSpPr/>
            <p:nvPr/>
          </p:nvSpPr>
          <p:spPr>
            <a:xfrm>
              <a:off x="1361785" y="432883"/>
              <a:ext cx="53295" cy="80955"/>
            </a:xfrm>
            <a:custGeom>
              <a:avLst/>
              <a:gdLst/>
              <a:ahLst/>
              <a:cxnLst/>
              <a:rect l="l" t="t" r="r" b="b"/>
              <a:pathLst>
                <a:path w="447" h="679" extrusionOk="0">
                  <a:moveTo>
                    <a:pt x="224" y="70"/>
                  </a:moveTo>
                  <a:cubicBezTo>
                    <a:pt x="316" y="70"/>
                    <a:pt x="355" y="162"/>
                    <a:pt x="355" y="331"/>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15"/>
            <p:cNvSpPr/>
            <p:nvPr/>
          </p:nvSpPr>
          <p:spPr>
            <a:xfrm>
              <a:off x="1361785" y="57702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15"/>
            <p:cNvSpPr/>
            <p:nvPr/>
          </p:nvSpPr>
          <p:spPr>
            <a:xfrm>
              <a:off x="1370012"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15"/>
            <p:cNvSpPr/>
            <p:nvPr/>
          </p:nvSpPr>
          <p:spPr>
            <a:xfrm>
              <a:off x="1361785" y="866394"/>
              <a:ext cx="53295" cy="80955"/>
            </a:xfrm>
            <a:custGeom>
              <a:avLst/>
              <a:gdLst/>
              <a:ahLst/>
              <a:cxnLst/>
              <a:rect l="l" t="t" r="r" b="b"/>
              <a:pathLst>
                <a:path w="447" h="679" extrusionOk="0">
                  <a:moveTo>
                    <a:pt x="224" y="70"/>
                  </a:moveTo>
                  <a:cubicBezTo>
                    <a:pt x="316" y="70"/>
                    <a:pt x="355" y="170"/>
                    <a:pt x="355" y="340"/>
                  </a:cubicBezTo>
                  <a:cubicBezTo>
                    <a:pt x="355" y="509"/>
                    <a:pt x="308" y="617"/>
                    <a:pt x="216" y="617"/>
                  </a:cubicBezTo>
                  <a:cubicBezTo>
                    <a:pt x="139" y="617"/>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15"/>
            <p:cNvSpPr/>
            <p:nvPr/>
          </p:nvSpPr>
          <p:spPr>
            <a:xfrm>
              <a:off x="1370012"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15"/>
            <p:cNvSpPr/>
            <p:nvPr/>
          </p:nvSpPr>
          <p:spPr>
            <a:xfrm>
              <a:off x="1361785" y="115575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63"/>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15"/>
            <p:cNvSpPr/>
            <p:nvPr/>
          </p:nvSpPr>
          <p:spPr>
            <a:xfrm>
              <a:off x="1361785" y="1300979"/>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15"/>
            <p:cNvSpPr/>
            <p:nvPr/>
          </p:nvSpPr>
          <p:spPr>
            <a:xfrm>
              <a:off x="853412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15"/>
            <p:cNvSpPr/>
            <p:nvPr/>
          </p:nvSpPr>
          <p:spPr>
            <a:xfrm>
              <a:off x="853412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15"/>
            <p:cNvSpPr/>
            <p:nvPr/>
          </p:nvSpPr>
          <p:spPr>
            <a:xfrm>
              <a:off x="8534126"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15"/>
            <p:cNvSpPr/>
            <p:nvPr/>
          </p:nvSpPr>
          <p:spPr>
            <a:xfrm>
              <a:off x="8525900"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15"/>
            <p:cNvSpPr/>
            <p:nvPr/>
          </p:nvSpPr>
          <p:spPr>
            <a:xfrm>
              <a:off x="8525900"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15"/>
            <p:cNvSpPr/>
            <p:nvPr/>
          </p:nvSpPr>
          <p:spPr>
            <a:xfrm>
              <a:off x="8534126"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15"/>
            <p:cNvSpPr/>
            <p:nvPr/>
          </p:nvSpPr>
          <p:spPr>
            <a:xfrm>
              <a:off x="8525900"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15"/>
            <p:cNvSpPr/>
            <p:nvPr/>
          </p:nvSpPr>
          <p:spPr>
            <a:xfrm>
              <a:off x="8525900"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15"/>
            <p:cNvSpPr/>
            <p:nvPr/>
          </p:nvSpPr>
          <p:spPr>
            <a:xfrm>
              <a:off x="1635354" y="206"/>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15"/>
            <p:cNvSpPr/>
            <p:nvPr/>
          </p:nvSpPr>
          <p:spPr>
            <a:xfrm>
              <a:off x="1635354" y="14435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15"/>
            <p:cNvSpPr/>
            <p:nvPr/>
          </p:nvSpPr>
          <p:spPr>
            <a:xfrm>
              <a:off x="1635354" y="28957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15"/>
            <p:cNvSpPr/>
            <p:nvPr/>
          </p:nvSpPr>
          <p:spPr>
            <a:xfrm>
              <a:off x="162712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15"/>
            <p:cNvSpPr/>
            <p:nvPr/>
          </p:nvSpPr>
          <p:spPr>
            <a:xfrm>
              <a:off x="162712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15"/>
            <p:cNvSpPr/>
            <p:nvPr/>
          </p:nvSpPr>
          <p:spPr>
            <a:xfrm>
              <a:off x="1635354" y="72308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15"/>
            <p:cNvSpPr/>
            <p:nvPr/>
          </p:nvSpPr>
          <p:spPr>
            <a:xfrm>
              <a:off x="162712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15"/>
            <p:cNvSpPr/>
            <p:nvPr/>
          </p:nvSpPr>
          <p:spPr>
            <a:xfrm>
              <a:off x="1635354" y="1012448"/>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15"/>
            <p:cNvSpPr/>
            <p:nvPr/>
          </p:nvSpPr>
          <p:spPr>
            <a:xfrm>
              <a:off x="1627127"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63"/>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15"/>
            <p:cNvSpPr/>
            <p:nvPr/>
          </p:nvSpPr>
          <p:spPr>
            <a:xfrm>
              <a:off x="6677090"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15"/>
            <p:cNvSpPr/>
            <p:nvPr/>
          </p:nvSpPr>
          <p:spPr>
            <a:xfrm>
              <a:off x="6677090"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15"/>
            <p:cNvSpPr/>
            <p:nvPr/>
          </p:nvSpPr>
          <p:spPr>
            <a:xfrm>
              <a:off x="6677090"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15"/>
            <p:cNvSpPr/>
            <p:nvPr/>
          </p:nvSpPr>
          <p:spPr>
            <a:xfrm>
              <a:off x="666874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15"/>
            <p:cNvSpPr/>
            <p:nvPr/>
          </p:nvSpPr>
          <p:spPr>
            <a:xfrm>
              <a:off x="666874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15"/>
            <p:cNvSpPr/>
            <p:nvPr/>
          </p:nvSpPr>
          <p:spPr>
            <a:xfrm>
              <a:off x="6677090"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15"/>
            <p:cNvSpPr/>
            <p:nvPr/>
          </p:nvSpPr>
          <p:spPr>
            <a:xfrm>
              <a:off x="6668744"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15"/>
            <p:cNvSpPr/>
            <p:nvPr/>
          </p:nvSpPr>
          <p:spPr>
            <a:xfrm>
              <a:off x="6677090" y="1012448"/>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15"/>
            <p:cNvSpPr/>
            <p:nvPr/>
          </p:nvSpPr>
          <p:spPr>
            <a:xfrm>
              <a:off x="6668744"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15"/>
            <p:cNvSpPr/>
            <p:nvPr/>
          </p:nvSpPr>
          <p:spPr>
            <a:xfrm>
              <a:off x="6668744"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15"/>
            <p:cNvSpPr/>
            <p:nvPr/>
          </p:nvSpPr>
          <p:spPr>
            <a:xfrm>
              <a:off x="6668744" y="5062725"/>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40"/>
                  </a:cubicBezTo>
                  <a:cubicBezTo>
                    <a:pt x="86" y="162"/>
                    <a:pt x="147" y="70"/>
                    <a:pt x="224" y="70"/>
                  </a:cubicBezTo>
                  <a:close/>
                  <a:moveTo>
                    <a:pt x="224" y="1"/>
                  </a:moveTo>
                  <a:cubicBezTo>
                    <a:pt x="93" y="1"/>
                    <a:pt x="1" y="116"/>
                    <a:pt x="1" y="340"/>
                  </a:cubicBezTo>
                  <a:cubicBezTo>
                    <a:pt x="1" y="555"/>
                    <a:pt x="86" y="679"/>
                    <a:pt x="217" y="679"/>
                  </a:cubicBezTo>
                  <a:cubicBezTo>
                    <a:pt x="363" y="679"/>
                    <a:pt x="448" y="555"/>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15"/>
            <p:cNvSpPr/>
            <p:nvPr/>
          </p:nvSpPr>
          <p:spPr>
            <a:xfrm>
              <a:off x="7738816"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15"/>
            <p:cNvSpPr/>
            <p:nvPr/>
          </p:nvSpPr>
          <p:spPr>
            <a:xfrm>
              <a:off x="7738816"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15"/>
            <p:cNvSpPr/>
            <p:nvPr/>
          </p:nvSpPr>
          <p:spPr>
            <a:xfrm>
              <a:off x="7738816"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15"/>
            <p:cNvSpPr/>
            <p:nvPr/>
          </p:nvSpPr>
          <p:spPr>
            <a:xfrm>
              <a:off x="7730589"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15"/>
            <p:cNvSpPr/>
            <p:nvPr/>
          </p:nvSpPr>
          <p:spPr>
            <a:xfrm>
              <a:off x="7730589"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15"/>
            <p:cNvSpPr/>
            <p:nvPr/>
          </p:nvSpPr>
          <p:spPr>
            <a:xfrm>
              <a:off x="7738816"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15"/>
            <p:cNvSpPr/>
            <p:nvPr/>
          </p:nvSpPr>
          <p:spPr>
            <a:xfrm>
              <a:off x="7730589" y="866394"/>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15"/>
            <p:cNvSpPr/>
            <p:nvPr/>
          </p:nvSpPr>
          <p:spPr>
            <a:xfrm>
              <a:off x="7730589" y="506272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40"/>
                  </a:cubicBezTo>
                  <a:cubicBezTo>
                    <a:pt x="93" y="162"/>
                    <a:pt x="147" y="70"/>
                    <a:pt x="224" y="70"/>
                  </a:cubicBezTo>
                  <a:close/>
                  <a:moveTo>
                    <a:pt x="231" y="1"/>
                  </a:moveTo>
                  <a:cubicBezTo>
                    <a:pt x="100" y="1"/>
                    <a:pt x="0" y="116"/>
                    <a:pt x="0" y="340"/>
                  </a:cubicBezTo>
                  <a:cubicBezTo>
                    <a:pt x="8" y="555"/>
                    <a:pt x="93" y="679"/>
                    <a:pt x="224" y="679"/>
                  </a:cubicBezTo>
                  <a:cubicBezTo>
                    <a:pt x="370"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15"/>
            <p:cNvSpPr/>
            <p:nvPr/>
          </p:nvSpPr>
          <p:spPr>
            <a:xfrm>
              <a:off x="879958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15"/>
            <p:cNvSpPr/>
            <p:nvPr/>
          </p:nvSpPr>
          <p:spPr>
            <a:xfrm>
              <a:off x="879958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15"/>
            <p:cNvSpPr/>
            <p:nvPr/>
          </p:nvSpPr>
          <p:spPr>
            <a:xfrm>
              <a:off x="879958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15"/>
            <p:cNvSpPr/>
            <p:nvPr/>
          </p:nvSpPr>
          <p:spPr>
            <a:xfrm>
              <a:off x="879136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15"/>
            <p:cNvSpPr/>
            <p:nvPr/>
          </p:nvSpPr>
          <p:spPr>
            <a:xfrm>
              <a:off x="879136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15"/>
            <p:cNvSpPr/>
            <p:nvPr/>
          </p:nvSpPr>
          <p:spPr>
            <a:xfrm>
              <a:off x="879958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15"/>
            <p:cNvSpPr/>
            <p:nvPr/>
          </p:nvSpPr>
          <p:spPr>
            <a:xfrm>
              <a:off x="879136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15"/>
            <p:cNvSpPr/>
            <p:nvPr/>
          </p:nvSpPr>
          <p:spPr>
            <a:xfrm>
              <a:off x="879958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15"/>
            <p:cNvSpPr/>
            <p:nvPr/>
          </p:nvSpPr>
          <p:spPr>
            <a:xfrm>
              <a:off x="8791361"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15"/>
            <p:cNvSpPr/>
            <p:nvPr/>
          </p:nvSpPr>
          <p:spPr>
            <a:xfrm>
              <a:off x="42945"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15"/>
            <p:cNvSpPr/>
            <p:nvPr/>
          </p:nvSpPr>
          <p:spPr>
            <a:xfrm>
              <a:off x="42945"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15"/>
            <p:cNvSpPr/>
            <p:nvPr/>
          </p:nvSpPr>
          <p:spPr>
            <a:xfrm>
              <a:off x="42945"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15"/>
            <p:cNvSpPr/>
            <p:nvPr/>
          </p:nvSpPr>
          <p:spPr>
            <a:xfrm>
              <a:off x="42945"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15"/>
            <p:cNvSpPr/>
            <p:nvPr/>
          </p:nvSpPr>
          <p:spPr>
            <a:xfrm>
              <a:off x="34718"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15"/>
            <p:cNvSpPr/>
            <p:nvPr/>
          </p:nvSpPr>
          <p:spPr>
            <a:xfrm>
              <a:off x="34718"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15"/>
            <p:cNvSpPr/>
            <p:nvPr/>
          </p:nvSpPr>
          <p:spPr>
            <a:xfrm>
              <a:off x="42945"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15"/>
            <p:cNvSpPr/>
            <p:nvPr/>
          </p:nvSpPr>
          <p:spPr>
            <a:xfrm>
              <a:off x="34718"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15"/>
            <p:cNvSpPr/>
            <p:nvPr/>
          </p:nvSpPr>
          <p:spPr>
            <a:xfrm>
              <a:off x="42945"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15"/>
            <p:cNvSpPr/>
            <p:nvPr/>
          </p:nvSpPr>
          <p:spPr>
            <a:xfrm>
              <a:off x="34718"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15"/>
            <p:cNvSpPr/>
            <p:nvPr/>
          </p:nvSpPr>
          <p:spPr>
            <a:xfrm>
              <a:off x="42945"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15"/>
            <p:cNvSpPr/>
            <p:nvPr/>
          </p:nvSpPr>
          <p:spPr>
            <a:xfrm>
              <a:off x="34718" y="159034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15"/>
            <p:cNvSpPr/>
            <p:nvPr/>
          </p:nvSpPr>
          <p:spPr>
            <a:xfrm>
              <a:off x="42945" y="1736397"/>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15"/>
            <p:cNvSpPr/>
            <p:nvPr/>
          </p:nvSpPr>
          <p:spPr>
            <a:xfrm>
              <a:off x="34718" y="1879709"/>
              <a:ext cx="53295" cy="80955"/>
            </a:xfrm>
            <a:custGeom>
              <a:avLst/>
              <a:gdLst/>
              <a:ahLst/>
              <a:cxnLst/>
              <a:rect l="l" t="t" r="r" b="b"/>
              <a:pathLst>
                <a:path w="447" h="679" extrusionOk="0">
                  <a:moveTo>
                    <a:pt x="224" y="62"/>
                  </a:moveTo>
                  <a:cubicBezTo>
                    <a:pt x="316" y="62"/>
                    <a:pt x="362" y="162"/>
                    <a:pt x="362" y="332"/>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15"/>
            <p:cNvSpPr/>
            <p:nvPr/>
          </p:nvSpPr>
          <p:spPr>
            <a:xfrm>
              <a:off x="42945" y="202576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15"/>
            <p:cNvSpPr/>
            <p:nvPr/>
          </p:nvSpPr>
          <p:spPr>
            <a:xfrm>
              <a:off x="42945" y="2169909"/>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15"/>
            <p:cNvSpPr/>
            <p:nvPr/>
          </p:nvSpPr>
          <p:spPr>
            <a:xfrm>
              <a:off x="34718" y="2313220"/>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15"/>
            <p:cNvSpPr/>
            <p:nvPr/>
          </p:nvSpPr>
          <p:spPr>
            <a:xfrm>
              <a:off x="34718" y="245843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15"/>
            <p:cNvSpPr/>
            <p:nvPr/>
          </p:nvSpPr>
          <p:spPr>
            <a:xfrm>
              <a:off x="42945" y="260449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15"/>
            <p:cNvSpPr/>
            <p:nvPr/>
          </p:nvSpPr>
          <p:spPr>
            <a:xfrm>
              <a:off x="34718" y="274780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15"/>
            <p:cNvSpPr/>
            <p:nvPr/>
          </p:nvSpPr>
          <p:spPr>
            <a:xfrm>
              <a:off x="42945" y="2893858"/>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15"/>
            <p:cNvSpPr/>
            <p:nvPr/>
          </p:nvSpPr>
          <p:spPr>
            <a:xfrm>
              <a:off x="42945" y="303812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15"/>
            <p:cNvSpPr/>
            <p:nvPr/>
          </p:nvSpPr>
          <p:spPr>
            <a:xfrm>
              <a:off x="34718" y="3181315"/>
              <a:ext cx="53295" cy="81075"/>
            </a:xfrm>
            <a:custGeom>
              <a:avLst/>
              <a:gdLst/>
              <a:ahLst/>
              <a:cxnLst/>
              <a:rect l="l" t="t" r="r" b="b"/>
              <a:pathLst>
                <a:path w="447" h="680" extrusionOk="0">
                  <a:moveTo>
                    <a:pt x="224" y="70"/>
                  </a:moveTo>
                  <a:cubicBezTo>
                    <a:pt x="316" y="70"/>
                    <a:pt x="362" y="170"/>
                    <a:pt x="362" y="340"/>
                  </a:cubicBezTo>
                  <a:cubicBezTo>
                    <a:pt x="362" y="510"/>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15"/>
            <p:cNvSpPr/>
            <p:nvPr/>
          </p:nvSpPr>
          <p:spPr>
            <a:xfrm>
              <a:off x="34718"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15"/>
            <p:cNvSpPr/>
            <p:nvPr/>
          </p:nvSpPr>
          <p:spPr>
            <a:xfrm>
              <a:off x="34718" y="3470800"/>
              <a:ext cx="53295" cy="80955"/>
            </a:xfrm>
            <a:custGeom>
              <a:avLst/>
              <a:gdLst/>
              <a:ahLst/>
              <a:cxnLst/>
              <a:rect l="l" t="t" r="r" b="b"/>
              <a:pathLst>
                <a:path w="447" h="679" extrusionOk="0">
                  <a:moveTo>
                    <a:pt x="224" y="69"/>
                  </a:moveTo>
                  <a:cubicBezTo>
                    <a:pt x="316" y="69"/>
                    <a:pt x="362" y="170"/>
                    <a:pt x="362" y="339"/>
                  </a:cubicBezTo>
                  <a:cubicBezTo>
                    <a:pt x="362" y="501"/>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15"/>
            <p:cNvSpPr/>
            <p:nvPr/>
          </p:nvSpPr>
          <p:spPr>
            <a:xfrm>
              <a:off x="42945" y="361685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15"/>
            <p:cNvSpPr/>
            <p:nvPr/>
          </p:nvSpPr>
          <p:spPr>
            <a:xfrm>
              <a:off x="42945" y="376195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15"/>
            <p:cNvSpPr/>
            <p:nvPr/>
          </p:nvSpPr>
          <p:spPr>
            <a:xfrm>
              <a:off x="42945" y="3906219"/>
              <a:ext cx="26707" cy="78213"/>
            </a:xfrm>
            <a:custGeom>
              <a:avLst/>
              <a:gdLst/>
              <a:ahLst/>
              <a:cxnLst/>
              <a:rect l="l" t="t" r="r" b="b"/>
              <a:pathLst>
                <a:path w="224" h="656"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15"/>
            <p:cNvSpPr/>
            <p:nvPr/>
          </p:nvSpPr>
          <p:spPr>
            <a:xfrm>
              <a:off x="34718" y="404953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15"/>
            <p:cNvSpPr/>
            <p:nvPr/>
          </p:nvSpPr>
          <p:spPr>
            <a:xfrm>
              <a:off x="42945" y="419558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15"/>
            <p:cNvSpPr/>
            <p:nvPr/>
          </p:nvSpPr>
          <p:spPr>
            <a:xfrm>
              <a:off x="34718" y="433889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15"/>
            <p:cNvSpPr/>
            <p:nvPr/>
          </p:nvSpPr>
          <p:spPr>
            <a:xfrm>
              <a:off x="42945" y="4484949"/>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15"/>
            <p:cNvSpPr/>
            <p:nvPr/>
          </p:nvSpPr>
          <p:spPr>
            <a:xfrm>
              <a:off x="34718" y="462826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15"/>
            <p:cNvSpPr/>
            <p:nvPr/>
          </p:nvSpPr>
          <p:spPr>
            <a:xfrm>
              <a:off x="42945" y="477431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15"/>
            <p:cNvSpPr/>
            <p:nvPr/>
          </p:nvSpPr>
          <p:spPr>
            <a:xfrm>
              <a:off x="308286"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15"/>
            <p:cNvSpPr/>
            <p:nvPr/>
          </p:nvSpPr>
          <p:spPr>
            <a:xfrm>
              <a:off x="308286"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15"/>
            <p:cNvSpPr/>
            <p:nvPr/>
          </p:nvSpPr>
          <p:spPr>
            <a:xfrm>
              <a:off x="308286"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15"/>
            <p:cNvSpPr/>
            <p:nvPr/>
          </p:nvSpPr>
          <p:spPr>
            <a:xfrm>
              <a:off x="308286"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15"/>
            <p:cNvSpPr/>
            <p:nvPr/>
          </p:nvSpPr>
          <p:spPr>
            <a:xfrm>
              <a:off x="300060"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15"/>
            <p:cNvSpPr/>
            <p:nvPr/>
          </p:nvSpPr>
          <p:spPr>
            <a:xfrm>
              <a:off x="300060"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15"/>
            <p:cNvSpPr/>
            <p:nvPr/>
          </p:nvSpPr>
          <p:spPr>
            <a:xfrm>
              <a:off x="308286"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15"/>
            <p:cNvSpPr/>
            <p:nvPr/>
          </p:nvSpPr>
          <p:spPr>
            <a:xfrm>
              <a:off x="300060"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15"/>
            <p:cNvSpPr/>
            <p:nvPr/>
          </p:nvSpPr>
          <p:spPr>
            <a:xfrm>
              <a:off x="308286"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15"/>
            <p:cNvSpPr/>
            <p:nvPr/>
          </p:nvSpPr>
          <p:spPr>
            <a:xfrm>
              <a:off x="300060"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15"/>
            <p:cNvSpPr/>
            <p:nvPr/>
          </p:nvSpPr>
          <p:spPr>
            <a:xfrm>
              <a:off x="308286"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15"/>
            <p:cNvSpPr/>
            <p:nvPr/>
          </p:nvSpPr>
          <p:spPr>
            <a:xfrm>
              <a:off x="300060"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15"/>
            <p:cNvSpPr/>
            <p:nvPr/>
          </p:nvSpPr>
          <p:spPr>
            <a:xfrm>
              <a:off x="308286"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15"/>
            <p:cNvSpPr/>
            <p:nvPr/>
          </p:nvSpPr>
          <p:spPr>
            <a:xfrm>
              <a:off x="300060"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15"/>
            <p:cNvSpPr/>
            <p:nvPr/>
          </p:nvSpPr>
          <p:spPr>
            <a:xfrm>
              <a:off x="308286"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15"/>
            <p:cNvSpPr/>
            <p:nvPr/>
          </p:nvSpPr>
          <p:spPr>
            <a:xfrm>
              <a:off x="308286"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15"/>
            <p:cNvSpPr/>
            <p:nvPr/>
          </p:nvSpPr>
          <p:spPr>
            <a:xfrm>
              <a:off x="300060"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15"/>
            <p:cNvSpPr/>
            <p:nvPr/>
          </p:nvSpPr>
          <p:spPr>
            <a:xfrm>
              <a:off x="300060"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15"/>
            <p:cNvSpPr/>
            <p:nvPr/>
          </p:nvSpPr>
          <p:spPr>
            <a:xfrm>
              <a:off x="308286"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15"/>
            <p:cNvSpPr/>
            <p:nvPr/>
          </p:nvSpPr>
          <p:spPr>
            <a:xfrm>
              <a:off x="300060"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15"/>
            <p:cNvSpPr/>
            <p:nvPr/>
          </p:nvSpPr>
          <p:spPr>
            <a:xfrm>
              <a:off x="308286"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15"/>
            <p:cNvSpPr/>
            <p:nvPr/>
          </p:nvSpPr>
          <p:spPr>
            <a:xfrm>
              <a:off x="308286"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15"/>
            <p:cNvSpPr/>
            <p:nvPr/>
          </p:nvSpPr>
          <p:spPr>
            <a:xfrm>
              <a:off x="300060"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15"/>
            <p:cNvSpPr/>
            <p:nvPr/>
          </p:nvSpPr>
          <p:spPr>
            <a:xfrm>
              <a:off x="300060"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15"/>
            <p:cNvSpPr/>
            <p:nvPr/>
          </p:nvSpPr>
          <p:spPr>
            <a:xfrm>
              <a:off x="300060"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15"/>
            <p:cNvSpPr/>
            <p:nvPr/>
          </p:nvSpPr>
          <p:spPr>
            <a:xfrm>
              <a:off x="308286"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15"/>
            <p:cNvSpPr/>
            <p:nvPr/>
          </p:nvSpPr>
          <p:spPr>
            <a:xfrm>
              <a:off x="308286"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15"/>
            <p:cNvSpPr/>
            <p:nvPr/>
          </p:nvSpPr>
          <p:spPr>
            <a:xfrm>
              <a:off x="308286"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15"/>
            <p:cNvSpPr/>
            <p:nvPr/>
          </p:nvSpPr>
          <p:spPr>
            <a:xfrm>
              <a:off x="300060"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15"/>
            <p:cNvSpPr/>
            <p:nvPr/>
          </p:nvSpPr>
          <p:spPr>
            <a:xfrm>
              <a:off x="308286"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15"/>
            <p:cNvSpPr/>
            <p:nvPr/>
          </p:nvSpPr>
          <p:spPr>
            <a:xfrm>
              <a:off x="300060"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15"/>
            <p:cNvSpPr/>
            <p:nvPr/>
          </p:nvSpPr>
          <p:spPr>
            <a:xfrm>
              <a:off x="308286"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15"/>
            <p:cNvSpPr/>
            <p:nvPr/>
          </p:nvSpPr>
          <p:spPr>
            <a:xfrm>
              <a:off x="300060"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15"/>
            <p:cNvSpPr/>
            <p:nvPr/>
          </p:nvSpPr>
          <p:spPr>
            <a:xfrm>
              <a:off x="308286"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15"/>
            <p:cNvSpPr/>
            <p:nvPr/>
          </p:nvSpPr>
          <p:spPr>
            <a:xfrm>
              <a:off x="190081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15"/>
            <p:cNvSpPr/>
            <p:nvPr/>
          </p:nvSpPr>
          <p:spPr>
            <a:xfrm>
              <a:off x="190081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15"/>
            <p:cNvSpPr/>
            <p:nvPr/>
          </p:nvSpPr>
          <p:spPr>
            <a:xfrm>
              <a:off x="190081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15"/>
            <p:cNvSpPr/>
            <p:nvPr/>
          </p:nvSpPr>
          <p:spPr>
            <a:xfrm>
              <a:off x="190081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15"/>
            <p:cNvSpPr/>
            <p:nvPr/>
          </p:nvSpPr>
          <p:spPr>
            <a:xfrm>
              <a:off x="189258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15"/>
            <p:cNvSpPr/>
            <p:nvPr/>
          </p:nvSpPr>
          <p:spPr>
            <a:xfrm>
              <a:off x="189258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15"/>
            <p:cNvSpPr/>
            <p:nvPr/>
          </p:nvSpPr>
          <p:spPr>
            <a:xfrm>
              <a:off x="1900815"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15"/>
            <p:cNvSpPr/>
            <p:nvPr/>
          </p:nvSpPr>
          <p:spPr>
            <a:xfrm>
              <a:off x="1892589"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1" y="0"/>
                  </a:moveTo>
                  <a:cubicBezTo>
                    <a:pt x="93" y="0"/>
                    <a:pt x="0" y="124"/>
                    <a:pt x="0" y="347"/>
                  </a:cubicBezTo>
                  <a:cubicBezTo>
                    <a:pt x="0" y="563"/>
                    <a:pt x="85" y="686"/>
                    <a:pt x="216"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15"/>
            <p:cNvSpPr/>
            <p:nvPr/>
          </p:nvSpPr>
          <p:spPr>
            <a:xfrm>
              <a:off x="1900815"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15"/>
            <p:cNvSpPr/>
            <p:nvPr/>
          </p:nvSpPr>
          <p:spPr>
            <a:xfrm>
              <a:off x="2166277"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15"/>
            <p:cNvSpPr/>
            <p:nvPr/>
          </p:nvSpPr>
          <p:spPr>
            <a:xfrm>
              <a:off x="2166277"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15"/>
            <p:cNvSpPr/>
            <p:nvPr/>
          </p:nvSpPr>
          <p:spPr>
            <a:xfrm>
              <a:off x="2166277"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15"/>
            <p:cNvSpPr/>
            <p:nvPr/>
          </p:nvSpPr>
          <p:spPr>
            <a:xfrm>
              <a:off x="2166277"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15"/>
            <p:cNvSpPr/>
            <p:nvPr/>
          </p:nvSpPr>
          <p:spPr>
            <a:xfrm>
              <a:off x="2158050"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15"/>
            <p:cNvSpPr/>
            <p:nvPr/>
          </p:nvSpPr>
          <p:spPr>
            <a:xfrm>
              <a:off x="2158050"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15"/>
            <p:cNvSpPr/>
            <p:nvPr/>
          </p:nvSpPr>
          <p:spPr>
            <a:xfrm>
              <a:off x="2166277"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15"/>
            <p:cNvSpPr/>
            <p:nvPr/>
          </p:nvSpPr>
          <p:spPr>
            <a:xfrm>
              <a:off x="2158050"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2" y="0"/>
                  </a:moveTo>
                  <a:cubicBezTo>
                    <a:pt x="93" y="0"/>
                    <a:pt x="1" y="124"/>
                    <a:pt x="1" y="347"/>
                  </a:cubicBezTo>
                  <a:cubicBezTo>
                    <a:pt x="1" y="563"/>
                    <a:pt x="85" y="686"/>
                    <a:pt x="216" y="686"/>
                  </a:cubicBezTo>
                  <a:cubicBezTo>
                    <a:pt x="363" y="686"/>
                    <a:pt x="447" y="563"/>
                    <a:pt x="447" y="339"/>
                  </a:cubicBezTo>
                  <a:cubicBezTo>
                    <a:pt x="447" y="124"/>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15"/>
            <p:cNvSpPr/>
            <p:nvPr/>
          </p:nvSpPr>
          <p:spPr>
            <a:xfrm>
              <a:off x="2431857"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15"/>
            <p:cNvSpPr/>
            <p:nvPr/>
          </p:nvSpPr>
          <p:spPr>
            <a:xfrm>
              <a:off x="2431857"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15"/>
            <p:cNvSpPr/>
            <p:nvPr/>
          </p:nvSpPr>
          <p:spPr>
            <a:xfrm>
              <a:off x="2431857"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15"/>
            <p:cNvSpPr/>
            <p:nvPr/>
          </p:nvSpPr>
          <p:spPr>
            <a:xfrm>
              <a:off x="2431857"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15"/>
            <p:cNvSpPr/>
            <p:nvPr/>
          </p:nvSpPr>
          <p:spPr>
            <a:xfrm>
              <a:off x="2423511"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15"/>
            <p:cNvSpPr/>
            <p:nvPr/>
          </p:nvSpPr>
          <p:spPr>
            <a:xfrm>
              <a:off x="2423511"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15"/>
            <p:cNvSpPr/>
            <p:nvPr/>
          </p:nvSpPr>
          <p:spPr>
            <a:xfrm>
              <a:off x="2431857"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15"/>
            <p:cNvSpPr/>
            <p:nvPr/>
          </p:nvSpPr>
          <p:spPr>
            <a:xfrm>
              <a:off x="2423511"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15"/>
            <p:cNvSpPr/>
            <p:nvPr/>
          </p:nvSpPr>
          <p:spPr>
            <a:xfrm>
              <a:off x="4023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15"/>
            <p:cNvSpPr/>
            <p:nvPr/>
          </p:nvSpPr>
          <p:spPr>
            <a:xfrm>
              <a:off x="4023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15"/>
            <p:cNvSpPr/>
            <p:nvPr/>
          </p:nvSpPr>
          <p:spPr>
            <a:xfrm>
              <a:off x="4023432"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15"/>
            <p:cNvSpPr/>
            <p:nvPr/>
          </p:nvSpPr>
          <p:spPr>
            <a:xfrm>
              <a:off x="4023432"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15"/>
            <p:cNvSpPr/>
            <p:nvPr/>
          </p:nvSpPr>
          <p:spPr>
            <a:xfrm>
              <a:off x="4015205"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15"/>
            <p:cNvSpPr/>
            <p:nvPr/>
          </p:nvSpPr>
          <p:spPr>
            <a:xfrm>
              <a:off x="4015205"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15"/>
            <p:cNvSpPr/>
            <p:nvPr/>
          </p:nvSpPr>
          <p:spPr>
            <a:xfrm>
              <a:off x="4023432"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15"/>
            <p:cNvSpPr/>
            <p:nvPr/>
          </p:nvSpPr>
          <p:spPr>
            <a:xfrm>
              <a:off x="5084442"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15"/>
            <p:cNvSpPr/>
            <p:nvPr/>
          </p:nvSpPr>
          <p:spPr>
            <a:xfrm>
              <a:off x="5084442"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15"/>
            <p:cNvSpPr/>
            <p:nvPr/>
          </p:nvSpPr>
          <p:spPr>
            <a:xfrm>
              <a:off x="5084442"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15"/>
            <p:cNvSpPr/>
            <p:nvPr/>
          </p:nvSpPr>
          <p:spPr>
            <a:xfrm>
              <a:off x="5084442"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15"/>
            <p:cNvSpPr/>
            <p:nvPr/>
          </p:nvSpPr>
          <p:spPr>
            <a:xfrm>
              <a:off x="5077050"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15"/>
            <p:cNvSpPr/>
            <p:nvPr/>
          </p:nvSpPr>
          <p:spPr>
            <a:xfrm>
              <a:off x="5077050"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15"/>
            <p:cNvSpPr/>
            <p:nvPr/>
          </p:nvSpPr>
          <p:spPr>
            <a:xfrm>
              <a:off x="5084442"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15"/>
            <p:cNvSpPr/>
            <p:nvPr/>
          </p:nvSpPr>
          <p:spPr>
            <a:xfrm>
              <a:off x="5077050"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15"/>
            <p:cNvSpPr/>
            <p:nvPr/>
          </p:nvSpPr>
          <p:spPr>
            <a:xfrm>
              <a:off x="5084442"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15"/>
            <p:cNvSpPr/>
            <p:nvPr/>
          </p:nvSpPr>
          <p:spPr>
            <a:xfrm>
              <a:off x="5077050"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15"/>
            <p:cNvSpPr/>
            <p:nvPr/>
          </p:nvSpPr>
          <p:spPr>
            <a:xfrm>
              <a:off x="5084442"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15"/>
            <p:cNvSpPr/>
            <p:nvPr/>
          </p:nvSpPr>
          <p:spPr>
            <a:xfrm>
              <a:off x="5077050"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15"/>
            <p:cNvSpPr/>
            <p:nvPr/>
          </p:nvSpPr>
          <p:spPr>
            <a:xfrm>
              <a:off x="5084442"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15"/>
            <p:cNvSpPr/>
            <p:nvPr/>
          </p:nvSpPr>
          <p:spPr>
            <a:xfrm>
              <a:off x="5077050"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15"/>
            <p:cNvSpPr/>
            <p:nvPr/>
          </p:nvSpPr>
          <p:spPr>
            <a:xfrm>
              <a:off x="839090"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15"/>
            <p:cNvSpPr/>
            <p:nvPr/>
          </p:nvSpPr>
          <p:spPr>
            <a:xfrm>
              <a:off x="839090"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15"/>
            <p:cNvSpPr/>
            <p:nvPr/>
          </p:nvSpPr>
          <p:spPr>
            <a:xfrm>
              <a:off x="839090"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15"/>
            <p:cNvSpPr/>
            <p:nvPr/>
          </p:nvSpPr>
          <p:spPr>
            <a:xfrm>
              <a:off x="839090"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15"/>
            <p:cNvSpPr/>
            <p:nvPr/>
          </p:nvSpPr>
          <p:spPr>
            <a:xfrm>
              <a:off x="830863"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15"/>
            <p:cNvSpPr/>
            <p:nvPr/>
          </p:nvSpPr>
          <p:spPr>
            <a:xfrm>
              <a:off x="830863"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15"/>
            <p:cNvSpPr/>
            <p:nvPr/>
          </p:nvSpPr>
          <p:spPr>
            <a:xfrm>
              <a:off x="839090"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15"/>
            <p:cNvSpPr/>
            <p:nvPr/>
          </p:nvSpPr>
          <p:spPr>
            <a:xfrm>
              <a:off x="830863"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15"/>
            <p:cNvSpPr/>
            <p:nvPr/>
          </p:nvSpPr>
          <p:spPr>
            <a:xfrm>
              <a:off x="839090"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15"/>
            <p:cNvSpPr/>
            <p:nvPr/>
          </p:nvSpPr>
          <p:spPr>
            <a:xfrm>
              <a:off x="830863" y="1300979"/>
              <a:ext cx="53414" cy="80955"/>
            </a:xfrm>
            <a:custGeom>
              <a:avLst/>
              <a:gdLst/>
              <a:ahLst/>
              <a:cxnLst/>
              <a:rect l="l" t="t" r="r" b="b"/>
              <a:pathLst>
                <a:path w="448" h="679" extrusionOk="0">
                  <a:moveTo>
                    <a:pt x="224" y="70"/>
                  </a:moveTo>
                  <a:cubicBezTo>
                    <a:pt x="316" y="70"/>
                    <a:pt x="362" y="170"/>
                    <a:pt x="362" y="331"/>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15"/>
            <p:cNvSpPr/>
            <p:nvPr/>
          </p:nvSpPr>
          <p:spPr>
            <a:xfrm>
              <a:off x="839090" y="144703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15"/>
            <p:cNvSpPr/>
            <p:nvPr/>
          </p:nvSpPr>
          <p:spPr>
            <a:xfrm>
              <a:off x="830863" y="159034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15"/>
            <p:cNvSpPr/>
            <p:nvPr/>
          </p:nvSpPr>
          <p:spPr>
            <a:xfrm>
              <a:off x="839090" y="1736397"/>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15"/>
            <p:cNvSpPr/>
            <p:nvPr/>
          </p:nvSpPr>
          <p:spPr>
            <a:xfrm>
              <a:off x="830863" y="1879709"/>
              <a:ext cx="53414" cy="80955"/>
            </a:xfrm>
            <a:custGeom>
              <a:avLst/>
              <a:gdLst/>
              <a:ahLst/>
              <a:cxnLst/>
              <a:rect l="l" t="t" r="r" b="b"/>
              <a:pathLst>
                <a:path w="448" h="679" extrusionOk="0">
                  <a:moveTo>
                    <a:pt x="224" y="62"/>
                  </a:moveTo>
                  <a:cubicBezTo>
                    <a:pt x="316" y="62"/>
                    <a:pt x="362" y="162"/>
                    <a:pt x="362" y="332"/>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15"/>
            <p:cNvSpPr/>
            <p:nvPr/>
          </p:nvSpPr>
          <p:spPr>
            <a:xfrm>
              <a:off x="839090" y="202576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15"/>
            <p:cNvSpPr/>
            <p:nvPr/>
          </p:nvSpPr>
          <p:spPr>
            <a:xfrm>
              <a:off x="839090" y="2169909"/>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15"/>
            <p:cNvSpPr/>
            <p:nvPr/>
          </p:nvSpPr>
          <p:spPr>
            <a:xfrm>
              <a:off x="830863" y="2313220"/>
              <a:ext cx="53414" cy="80955"/>
            </a:xfrm>
            <a:custGeom>
              <a:avLst/>
              <a:gdLst/>
              <a:ahLst/>
              <a:cxnLst/>
              <a:rect l="l" t="t" r="r" b="b"/>
              <a:pathLst>
                <a:path w="448"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15"/>
            <p:cNvSpPr/>
            <p:nvPr/>
          </p:nvSpPr>
          <p:spPr>
            <a:xfrm>
              <a:off x="830863" y="2458439"/>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15"/>
            <p:cNvSpPr/>
            <p:nvPr/>
          </p:nvSpPr>
          <p:spPr>
            <a:xfrm>
              <a:off x="839090" y="2604493"/>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15"/>
            <p:cNvSpPr/>
            <p:nvPr/>
          </p:nvSpPr>
          <p:spPr>
            <a:xfrm>
              <a:off x="830863" y="274780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15"/>
            <p:cNvSpPr/>
            <p:nvPr/>
          </p:nvSpPr>
          <p:spPr>
            <a:xfrm>
              <a:off x="839090" y="2893858"/>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15"/>
            <p:cNvSpPr/>
            <p:nvPr/>
          </p:nvSpPr>
          <p:spPr>
            <a:xfrm>
              <a:off x="839090" y="3038123"/>
              <a:ext cx="26826" cy="78094"/>
            </a:xfrm>
            <a:custGeom>
              <a:avLst/>
              <a:gdLst/>
              <a:ahLst/>
              <a:cxnLst/>
              <a:rect l="l" t="t" r="r" b="b"/>
              <a:pathLst>
                <a:path w="225" h="655"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15"/>
            <p:cNvSpPr/>
            <p:nvPr/>
          </p:nvSpPr>
          <p:spPr>
            <a:xfrm>
              <a:off x="830863" y="3181315"/>
              <a:ext cx="53414" cy="81075"/>
            </a:xfrm>
            <a:custGeom>
              <a:avLst/>
              <a:gdLst/>
              <a:ahLst/>
              <a:cxnLst/>
              <a:rect l="l" t="t" r="r" b="b"/>
              <a:pathLst>
                <a:path w="448" h="680" extrusionOk="0">
                  <a:moveTo>
                    <a:pt x="224" y="70"/>
                  </a:moveTo>
                  <a:cubicBezTo>
                    <a:pt x="316" y="70"/>
                    <a:pt x="362" y="170"/>
                    <a:pt x="362" y="340"/>
                  </a:cubicBezTo>
                  <a:cubicBezTo>
                    <a:pt x="362" y="510"/>
                    <a:pt x="316" y="610"/>
                    <a:pt x="224" y="610"/>
                  </a:cubicBezTo>
                  <a:cubicBezTo>
                    <a:pt x="147" y="610"/>
                    <a:pt x="93" y="517"/>
                    <a:pt x="93" y="348"/>
                  </a:cubicBezTo>
                  <a:cubicBezTo>
                    <a:pt x="93" y="170"/>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15"/>
            <p:cNvSpPr/>
            <p:nvPr/>
          </p:nvSpPr>
          <p:spPr>
            <a:xfrm>
              <a:off x="830863" y="3326535"/>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15"/>
            <p:cNvSpPr/>
            <p:nvPr/>
          </p:nvSpPr>
          <p:spPr>
            <a:xfrm>
              <a:off x="830863" y="3470800"/>
              <a:ext cx="53414" cy="80955"/>
            </a:xfrm>
            <a:custGeom>
              <a:avLst/>
              <a:gdLst/>
              <a:ahLst/>
              <a:cxnLst/>
              <a:rect l="l" t="t" r="r" b="b"/>
              <a:pathLst>
                <a:path w="448" h="679" extrusionOk="0">
                  <a:moveTo>
                    <a:pt x="224" y="69"/>
                  </a:moveTo>
                  <a:cubicBezTo>
                    <a:pt x="316" y="69"/>
                    <a:pt x="362" y="170"/>
                    <a:pt x="362" y="339"/>
                  </a:cubicBezTo>
                  <a:cubicBezTo>
                    <a:pt x="362" y="501"/>
                    <a:pt x="316" y="609"/>
                    <a:pt x="224" y="609"/>
                  </a:cubicBezTo>
                  <a:cubicBezTo>
                    <a:pt x="147" y="609"/>
                    <a:pt x="93" y="516"/>
                    <a:pt x="93" y="347"/>
                  </a:cubicBezTo>
                  <a:cubicBezTo>
                    <a:pt x="93" y="162"/>
                    <a:pt x="147" y="69"/>
                    <a:pt x="224" y="69"/>
                  </a:cubicBezTo>
                  <a:close/>
                  <a:moveTo>
                    <a:pt x="231" y="0"/>
                  </a:moveTo>
                  <a:cubicBezTo>
                    <a:pt x="101"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15"/>
            <p:cNvSpPr/>
            <p:nvPr/>
          </p:nvSpPr>
          <p:spPr>
            <a:xfrm>
              <a:off x="839090" y="3616853"/>
              <a:ext cx="26826" cy="78094"/>
            </a:xfrm>
            <a:custGeom>
              <a:avLst/>
              <a:gdLst/>
              <a:ahLst/>
              <a:cxnLst/>
              <a:rect l="l" t="t" r="r" b="b"/>
              <a:pathLst>
                <a:path w="225" h="655"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15"/>
            <p:cNvSpPr/>
            <p:nvPr/>
          </p:nvSpPr>
          <p:spPr>
            <a:xfrm>
              <a:off x="839090" y="3761953"/>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15"/>
            <p:cNvSpPr/>
            <p:nvPr/>
          </p:nvSpPr>
          <p:spPr>
            <a:xfrm>
              <a:off x="839090" y="3906219"/>
              <a:ext cx="26826" cy="78213"/>
            </a:xfrm>
            <a:custGeom>
              <a:avLst/>
              <a:gdLst/>
              <a:ahLst/>
              <a:cxnLst/>
              <a:rect l="l" t="t" r="r" b="b"/>
              <a:pathLst>
                <a:path w="225" h="656"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15"/>
            <p:cNvSpPr/>
            <p:nvPr/>
          </p:nvSpPr>
          <p:spPr>
            <a:xfrm>
              <a:off x="2962660"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15"/>
            <p:cNvSpPr/>
            <p:nvPr/>
          </p:nvSpPr>
          <p:spPr>
            <a:xfrm>
              <a:off x="2962660"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15"/>
            <p:cNvSpPr/>
            <p:nvPr/>
          </p:nvSpPr>
          <p:spPr>
            <a:xfrm>
              <a:off x="2962660"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15"/>
            <p:cNvSpPr/>
            <p:nvPr/>
          </p:nvSpPr>
          <p:spPr>
            <a:xfrm>
              <a:off x="2962660"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15"/>
            <p:cNvSpPr/>
            <p:nvPr/>
          </p:nvSpPr>
          <p:spPr>
            <a:xfrm>
              <a:off x="2954433"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15"/>
            <p:cNvSpPr/>
            <p:nvPr/>
          </p:nvSpPr>
          <p:spPr>
            <a:xfrm>
              <a:off x="2954433"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15"/>
            <p:cNvSpPr/>
            <p:nvPr/>
          </p:nvSpPr>
          <p:spPr>
            <a:xfrm>
              <a:off x="349250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15"/>
            <p:cNvSpPr/>
            <p:nvPr/>
          </p:nvSpPr>
          <p:spPr>
            <a:xfrm>
              <a:off x="349250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15"/>
            <p:cNvSpPr/>
            <p:nvPr/>
          </p:nvSpPr>
          <p:spPr>
            <a:xfrm>
              <a:off x="349250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15"/>
            <p:cNvSpPr/>
            <p:nvPr/>
          </p:nvSpPr>
          <p:spPr>
            <a:xfrm>
              <a:off x="349250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15"/>
            <p:cNvSpPr/>
            <p:nvPr/>
          </p:nvSpPr>
          <p:spPr>
            <a:xfrm>
              <a:off x="3484283"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15"/>
            <p:cNvSpPr/>
            <p:nvPr/>
          </p:nvSpPr>
          <p:spPr>
            <a:xfrm>
              <a:off x="3484283"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15"/>
            <p:cNvSpPr/>
            <p:nvPr/>
          </p:nvSpPr>
          <p:spPr>
            <a:xfrm>
              <a:off x="561524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15"/>
            <p:cNvSpPr/>
            <p:nvPr/>
          </p:nvSpPr>
          <p:spPr>
            <a:xfrm>
              <a:off x="561524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15"/>
            <p:cNvSpPr/>
            <p:nvPr/>
          </p:nvSpPr>
          <p:spPr>
            <a:xfrm>
              <a:off x="561524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15"/>
            <p:cNvSpPr/>
            <p:nvPr/>
          </p:nvSpPr>
          <p:spPr>
            <a:xfrm>
              <a:off x="561524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15"/>
            <p:cNvSpPr/>
            <p:nvPr/>
          </p:nvSpPr>
          <p:spPr>
            <a:xfrm>
              <a:off x="560701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15"/>
            <p:cNvSpPr/>
            <p:nvPr/>
          </p:nvSpPr>
          <p:spPr>
            <a:xfrm>
              <a:off x="560701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15"/>
            <p:cNvSpPr/>
            <p:nvPr/>
          </p:nvSpPr>
          <p:spPr>
            <a:xfrm>
              <a:off x="5615245"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15"/>
            <p:cNvSpPr/>
            <p:nvPr/>
          </p:nvSpPr>
          <p:spPr>
            <a:xfrm>
              <a:off x="5607019"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1" y="0"/>
                  </a:moveTo>
                  <a:cubicBezTo>
                    <a:pt x="93" y="0"/>
                    <a:pt x="0" y="124"/>
                    <a:pt x="0" y="347"/>
                  </a:cubicBezTo>
                  <a:cubicBezTo>
                    <a:pt x="0" y="563"/>
                    <a:pt x="85" y="686"/>
                    <a:pt x="216"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15"/>
            <p:cNvSpPr/>
            <p:nvPr/>
          </p:nvSpPr>
          <p:spPr>
            <a:xfrm>
              <a:off x="5615245"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15"/>
            <p:cNvSpPr/>
            <p:nvPr/>
          </p:nvSpPr>
          <p:spPr>
            <a:xfrm>
              <a:off x="5607019"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15"/>
            <p:cNvSpPr/>
            <p:nvPr/>
          </p:nvSpPr>
          <p:spPr>
            <a:xfrm>
              <a:off x="5615245"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15"/>
            <p:cNvSpPr/>
            <p:nvPr/>
          </p:nvSpPr>
          <p:spPr>
            <a:xfrm>
              <a:off x="5607019" y="159034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31" y="0"/>
                  </a:moveTo>
                  <a:cubicBezTo>
                    <a:pt x="93" y="0"/>
                    <a:pt x="0" y="116"/>
                    <a:pt x="0" y="339"/>
                  </a:cubicBezTo>
                  <a:cubicBezTo>
                    <a:pt x="0" y="555"/>
                    <a:pt x="85" y="678"/>
                    <a:pt x="216" y="678"/>
                  </a:cubicBezTo>
                  <a:cubicBezTo>
                    <a:pt x="362" y="678"/>
                    <a:pt x="447" y="555"/>
                    <a:pt x="447" y="332"/>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15"/>
            <p:cNvSpPr/>
            <p:nvPr/>
          </p:nvSpPr>
          <p:spPr>
            <a:xfrm>
              <a:off x="5615245"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15"/>
            <p:cNvSpPr/>
            <p:nvPr/>
          </p:nvSpPr>
          <p:spPr>
            <a:xfrm>
              <a:off x="614604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15"/>
            <p:cNvSpPr/>
            <p:nvPr/>
          </p:nvSpPr>
          <p:spPr>
            <a:xfrm>
              <a:off x="614604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15"/>
            <p:cNvSpPr/>
            <p:nvPr/>
          </p:nvSpPr>
          <p:spPr>
            <a:xfrm>
              <a:off x="614604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15"/>
            <p:cNvSpPr/>
            <p:nvPr/>
          </p:nvSpPr>
          <p:spPr>
            <a:xfrm>
              <a:off x="614604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15"/>
            <p:cNvSpPr/>
            <p:nvPr/>
          </p:nvSpPr>
          <p:spPr>
            <a:xfrm>
              <a:off x="613782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15"/>
            <p:cNvSpPr/>
            <p:nvPr/>
          </p:nvSpPr>
          <p:spPr>
            <a:xfrm>
              <a:off x="613782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15"/>
            <p:cNvSpPr/>
            <p:nvPr/>
          </p:nvSpPr>
          <p:spPr>
            <a:xfrm>
              <a:off x="6146049"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15"/>
            <p:cNvSpPr/>
            <p:nvPr/>
          </p:nvSpPr>
          <p:spPr>
            <a:xfrm>
              <a:off x="6137822"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2" y="0"/>
                  </a:moveTo>
                  <a:cubicBezTo>
                    <a:pt x="93" y="0"/>
                    <a:pt x="1" y="124"/>
                    <a:pt x="1" y="347"/>
                  </a:cubicBezTo>
                  <a:cubicBezTo>
                    <a:pt x="1" y="563"/>
                    <a:pt x="85" y="686"/>
                    <a:pt x="216" y="686"/>
                  </a:cubicBezTo>
                  <a:cubicBezTo>
                    <a:pt x="363" y="686"/>
                    <a:pt x="447" y="563"/>
                    <a:pt x="447" y="339"/>
                  </a:cubicBezTo>
                  <a:cubicBezTo>
                    <a:pt x="447"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15"/>
            <p:cNvSpPr/>
            <p:nvPr/>
          </p:nvSpPr>
          <p:spPr>
            <a:xfrm>
              <a:off x="6146049"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15"/>
            <p:cNvSpPr/>
            <p:nvPr/>
          </p:nvSpPr>
          <p:spPr>
            <a:xfrm>
              <a:off x="6137822"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15"/>
            <p:cNvSpPr/>
            <p:nvPr/>
          </p:nvSpPr>
          <p:spPr>
            <a:xfrm>
              <a:off x="6146049"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15"/>
            <p:cNvSpPr/>
            <p:nvPr/>
          </p:nvSpPr>
          <p:spPr>
            <a:xfrm>
              <a:off x="6137822" y="159034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32" y="0"/>
                  </a:moveTo>
                  <a:cubicBezTo>
                    <a:pt x="93" y="0"/>
                    <a:pt x="1" y="116"/>
                    <a:pt x="1" y="339"/>
                  </a:cubicBezTo>
                  <a:cubicBezTo>
                    <a:pt x="1" y="555"/>
                    <a:pt x="85" y="678"/>
                    <a:pt x="216" y="678"/>
                  </a:cubicBezTo>
                  <a:cubicBezTo>
                    <a:pt x="363" y="678"/>
                    <a:pt x="447" y="555"/>
                    <a:pt x="447" y="332"/>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15"/>
            <p:cNvSpPr/>
            <p:nvPr/>
          </p:nvSpPr>
          <p:spPr>
            <a:xfrm>
              <a:off x="6146049"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15"/>
            <p:cNvSpPr/>
            <p:nvPr/>
          </p:nvSpPr>
          <p:spPr>
            <a:xfrm>
              <a:off x="6137822" y="1879709"/>
              <a:ext cx="53414" cy="80955"/>
            </a:xfrm>
            <a:custGeom>
              <a:avLst/>
              <a:gdLst/>
              <a:ahLst/>
              <a:cxnLst/>
              <a:rect l="l" t="t" r="r" b="b"/>
              <a:pathLst>
                <a:path w="448" h="679" extrusionOk="0">
                  <a:moveTo>
                    <a:pt x="224" y="62"/>
                  </a:moveTo>
                  <a:cubicBezTo>
                    <a:pt x="316" y="62"/>
                    <a:pt x="355" y="162"/>
                    <a:pt x="355" y="332"/>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2"/>
                  </a:cubicBezTo>
                  <a:cubicBezTo>
                    <a:pt x="447"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15"/>
            <p:cNvSpPr/>
            <p:nvPr/>
          </p:nvSpPr>
          <p:spPr>
            <a:xfrm>
              <a:off x="6146049"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15"/>
            <p:cNvSpPr/>
            <p:nvPr/>
          </p:nvSpPr>
          <p:spPr>
            <a:xfrm>
              <a:off x="6146049"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15"/>
            <p:cNvSpPr/>
            <p:nvPr/>
          </p:nvSpPr>
          <p:spPr>
            <a:xfrm>
              <a:off x="6137822" y="2313220"/>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15"/>
            <p:cNvSpPr/>
            <p:nvPr/>
          </p:nvSpPr>
          <p:spPr>
            <a:xfrm>
              <a:off x="6137822" y="245843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32" y="0"/>
                  </a:moveTo>
                  <a:cubicBezTo>
                    <a:pt x="93" y="0"/>
                    <a:pt x="1" y="116"/>
                    <a:pt x="1" y="339"/>
                  </a:cubicBezTo>
                  <a:cubicBezTo>
                    <a:pt x="1" y="555"/>
                    <a:pt x="85" y="678"/>
                    <a:pt x="216" y="678"/>
                  </a:cubicBezTo>
                  <a:cubicBezTo>
                    <a:pt x="363" y="678"/>
                    <a:pt x="447" y="555"/>
                    <a:pt x="447" y="332"/>
                  </a:cubicBezTo>
                  <a:cubicBezTo>
                    <a:pt x="447"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15"/>
            <p:cNvSpPr/>
            <p:nvPr/>
          </p:nvSpPr>
          <p:spPr>
            <a:xfrm>
              <a:off x="6146049"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15"/>
            <p:cNvSpPr/>
            <p:nvPr/>
          </p:nvSpPr>
          <p:spPr>
            <a:xfrm>
              <a:off x="720801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15"/>
            <p:cNvSpPr/>
            <p:nvPr/>
          </p:nvSpPr>
          <p:spPr>
            <a:xfrm>
              <a:off x="720801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15"/>
            <p:cNvSpPr/>
            <p:nvPr/>
          </p:nvSpPr>
          <p:spPr>
            <a:xfrm>
              <a:off x="720801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15"/>
            <p:cNvSpPr/>
            <p:nvPr/>
          </p:nvSpPr>
          <p:spPr>
            <a:xfrm>
              <a:off x="720801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15"/>
            <p:cNvSpPr/>
            <p:nvPr/>
          </p:nvSpPr>
          <p:spPr>
            <a:xfrm>
              <a:off x="7199667"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15"/>
            <p:cNvSpPr/>
            <p:nvPr/>
          </p:nvSpPr>
          <p:spPr>
            <a:xfrm>
              <a:off x="7199667"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15"/>
            <p:cNvSpPr/>
            <p:nvPr/>
          </p:nvSpPr>
          <p:spPr>
            <a:xfrm>
              <a:off x="7208013"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15"/>
            <p:cNvSpPr/>
            <p:nvPr/>
          </p:nvSpPr>
          <p:spPr>
            <a:xfrm>
              <a:off x="800415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15"/>
            <p:cNvSpPr/>
            <p:nvPr/>
          </p:nvSpPr>
          <p:spPr>
            <a:xfrm>
              <a:off x="800415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15"/>
            <p:cNvSpPr/>
            <p:nvPr/>
          </p:nvSpPr>
          <p:spPr>
            <a:xfrm>
              <a:off x="8004158"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15"/>
            <p:cNvSpPr/>
            <p:nvPr/>
          </p:nvSpPr>
          <p:spPr>
            <a:xfrm>
              <a:off x="8004158"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15"/>
            <p:cNvSpPr/>
            <p:nvPr/>
          </p:nvSpPr>
          <p:spPr>
            <a:xfrm>
              <a:off x="7995931"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15"/>
            <p:cNvSpPr/>
            <p:nvPr/>
          </p:nvSpPr>
          <p:spPr>
            <a:xfrm>
              <a:off x="7995931"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15"/>
            <p:cNvSpPr/>
            <p:nvPr/>
          </p:nvSpPr>
          <p:spPr>
            <a:xfrm>
              <a:off x="8004158"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15"/>
            <p:cNvSpPr/>
            <p:nvPr/>
          </p:nvSpPr>
          <p:spPr>
            <a:xfrm>
              <a:off x="90642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15"/>
            <p:cNvSpPr/>
            <p:nvPr/>
          </p:nvSpPr>
          <p:spPr>
            <a:xfrm>
              <a:off x="906421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15"/>
            <p:cNvSpPr/>
            <p:nvPr/>
          </p:nvSpPr>
          <p:spPr>
            <a:xfrm>
              <a:off x="906421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15"/>
            <p:cNvSpPr/>
            <p:nvPr/>
          </p:nvSpPr>
          <p:spPr>
            <a:xfrm>
              <a:off x="906421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15"/>
            <p:cNvSpPr/>
            <p:nvPr/>
          </p:nvSpPr>
          <p:spPr>
            <a:xfrm>
              <a:off x="905682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15"/>
            <p:cNvSpPr/>
            <p:nvPr/>
          </p:nvSpPr>
          <p:spPr>
            <a:xfrm>
              <a:off x="905682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15"/>
            <p:cNvSpPr/>
            <p:nvPr/>
          </p:nvSpPr>
          <p:spPr>
            <a:xfrm>
              <a:off x="906421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15"/>
            <p:cNvSpPr/>
            <p:nvPr/>
          </p:nvSpPr>
          <p:spPr>
            <a:xfrm>
              <a:off x="9056822"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15"/>
            <p:cNvSpPr/>
            <p:nvPr/>
          </p:nvSpPr>
          <p:spPr>
            <a:xfrm>
              <a:off x="9064214"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15"/>
            <p:cNvSpPr/>
            <p:nvPr/>
          </p:nvSpPr>
          <p:spPr>
            <a:xfrm>
              <a:off x="4554354"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15"/>
            <p:cNvSpPr/>
            <p:nvPr/>
          </p:nvSpPr>
          <p:spPr>
            <a:xfrm>
              <a:off x="4554354"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15"/>
            <p:cNvSpPr/>
            <p:nvPr/>
          </p:nvSpPr>
          <p:spPr>
            <a:xfrm>
              <a:off x="4554354"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15"/>
            <p:cNvSpPr/>
            <p:nvPr/>
          </p:nvSpPr>
          <p:spPr>
            <a:xfrm>
              <a:off x="4554354"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15"/>
            <p:cNvSpPr/>
            <p:nvPr/>
          </p:nvSpPr>
          <p:spPr>
            <a:xfrm>
              <a:off x="4546128"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15"/>
            <p:cNvSpPr/>
            <p:nvPr/>
          </p:nvSpPr>
          <p:spPr>
            <a:xfrm>
              <a:off x="4546128"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15"/>
            <p:cNvSpPr/>
            <p:nvPr/>
          </p:nvSpPr>
          <p:spPr>
            <a:xfrm>
              <a:off x="4554354"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15"/>
            <p:cNvSpPr/>
            <p:nvPr/>
          </p:nvSpPr>
          <p:spPr>
            <a:xfrm>
              <a:off x="4546128"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15"/>
            <p:cNvSpPr/>
            <p:nvPr/>
          </p:nvSpPr>
          <p:spPr>
            <a:xfrm>
              <a:off x="4554354"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15"/>
            <p:cNvSpPr/>
            <p:nvPr/>
          </p:nvSpPr>
          <p:spPr>
            <a:xfrm>
              <a:off x="6942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15"/>
            <p:cNvSpPr/>
            <p:nvPr/>
          </p:nvSpPr>
          <p:spPr>
            <a:xfrm>
              <a:off x="6942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15"/>
            <p:cNvSpPr/>
            <p:nvPr/>
          </p:nvSpPr>
          <p:spPr>
            <a:xfrm>
              <a:off x="6942432"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15"/>
            <p:cNvSpPr/>
            <p:nvPr/>
          </p:nvSpPr>
          <p:spPr>
            <a:xfrm>
              <a:off x="6934205"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15"/>
            <p:cNvSpPr/>
            <p:nvPr/>
          </p:nvSpPr>
          <p:spPr>
            <a:xfrm>
              <a:off x="6934205"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15"/>
            <p:cNvSpPr/>
            <p:nvPr/>
          </p:nvSpPr>
          <p:spPr>
            <a:xfrm>
              <a:off x="6942432"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15"/>
            <p:cNvSpPr/>
            <p:nvPr/>
          </p:nvSpPr>
          <p:spPr>
            <a:xfrm>
              <a:off x="6934205"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15"/>
            <p:cNvSpPr/>
            <p:nvPr/>
          </p:nvSpPr>
          <p:spPr>
            <a:xfrm>
              <a:off x="6942432"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15"/>
            <p:cNvSpPr/>
            <p:nvPr/>
          </p:nvSpPr>
          <p:spPr>
            <a:xfrm>
              <a:off x="6934205"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15"/>
            <p:cNvSpPr/>
            <p:nvPr/>
          </p:nvSpPr>
          <p:spPr>
            <a:xfrm>
              <a:off x="6934205"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15"/>
            <p:cNvSpPr/>
            <p:nvPr/>
          </p:nvSpPr>
          <p:spPr>
            <a:xfrm>
              <a:off x="6934205"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15"/>
            <p:cNvSpPr/>
            <p:nvPr/>
          </p:nvSpPr>
          <p:spPr>
            <a:xfrm>
              <a:off x="4819935"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15"/>
            <p:cNvSpPr/>
            <p:nvPr/>
          </p:nvSpPr>
          <p:spPr>
            <a:xfrm>
              <a:off x="4819935"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15"/>
            <p:cNvSpPr/>
            <p:nvPr/>
          </p:nvSpPr>
          <p:spPr>
            <a:xfrm>
              <a:off x="4819935"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15"/>
            <p:cNvSpPr/>
            <p:nvPr/>
          </p:nvSpPr>
          <p:spPr>
            <a:xfrm>
              <a:off x="4811589"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15"/>
            <p:cNvSpPr/>
            <p:nvPr/>
          </p:nvSpPr>
          <p:spPr>
            <a:xfrm>
              <a:off x="4811589"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15"/>
            <p:cNvSpPr/>
            <p:nvPr/>
          </p:nvSpPr>
          <p:spPr>
            <a:xfrm>
              <a:off x="4819935"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15"/>
            <p:cNvSpPr/>
            <p:nvPr/>
          </p:nvSpPr>
          <p:spPr>
            <a:xfrm>
              <a:off x="4811589"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15"/>
            <p:cNvSpPr/>
            <p:nvPr/>
          </p:nvSpPr>
          <p:spPr>
            <a:xfrm>
              <a:off x="4819935" y="1012448"/>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15"/>
            <p:cNvSpPr/>
            <p:nvPr/>
          </p:nvSpPr>
          <p:spPr>
            <a:xfrm>
              <a:off x="4811589"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15"/>
            <p:cNvSpPr/>
            <p:nvPr/>
          </p:nvSpPr>
          <p:spPr>
            <a:xfrm>
              <a:off x="4811589"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15"/>
            <p:cNvSpPr/>
            <p:nvPr/>
          </p:nvSpPr>
          <p:spPr>
            <a:xfrm>
              <a:off x="4819935" y="144703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15"/>
            <p:cNvSpPr/>
            <p:nvPr/>
          </p:nvSpPr>
          <p:spPr>
            <a:xfrm>
              <a:off x="4819935" y="1591178"/>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15"/>
            <p:cNvSpPr/>
            <p:nvPr/>
          </p:nvSpPr>
          <p:spPr>
            <a:xfrm>
              <a:off x="5880707"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15"/>
            <p:cNvSpPr/>
            <p:nvPr/>
          </p:nvSpPr>
          <p:spPr>
            <a:xfrm>
              <a:off x="5880707"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15"/>
            <p:cNvSpPr/>
            <p:nvPr/>
          </p:nvSpPr>
          <p:spPr>
            <a:xfrm>
              <a:off x="5880707"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15"/>
            <p:cNvSpPr/>
            <p:nvPr/>
          </p:nvSpPr>
          <p:spPr>
            <a:xfrm>
              <a:off x="5872480"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15"/>
            <p:cNvSpPr/>
            <p:nvPr/>
          </p:nvSpPr>
          <p:spPr>
            <a:xfrm>
              <a:off x="5872480"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15"/>
            <p:cNvSpPr/>
            <p:nvPr/>
          </p:nvSpPr>
          <p:spPr>
            <a:xfrm>
              <a:off x="5880707"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15"/>
            <p:cNvSpPr/>
            <p:nvPr/>
          </p:nvSpPr>
          <p:spPr>
            <a:xfrm>
              <a:off x="5872480" y="866394"/>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15"/>
            <p:cNvSpPr/>
            <p:nvPr/>
          </p:nvSpPr>
          <p:spPr>
            <a:xfrm>
              <a:off x="5880707" y="101244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15"/>
            <p:cNvSpPr/>
            <p:nvPr/>
          </p:nvSpPr>
          <p:spPr>
            <a:xfrm>
              <a:off x="5872480" y="115575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63"/>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15"/>
            <p:cNvSpPr/>
            <p:nvPr/>
          </p:nvSpPr>
          <p:spPr>
            <a:xfrm>
              <a:off x="5872480" y="130097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15"/>
            <p:cNvSpPr/>
            <p:nvPr/>
          </p:nvSpPr>
          <p:spPr>
            <a:xfrm>
              <a:off x="5880707" y="144703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15"/>
            <p:cNvSpPr/>
            <p:nvPr/>
          </p:nvSpPr>
          <p:spPr>
            <a:xfrm>
              <a:off x="5880707" y="159117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15"/>
            <p:cNvSpPr/>
            <p:nvPr/>
          </p:nvSpPr>
          <p:spPr>
            <a:xfrm>
              <a:off x="5880707" y="1736397"/>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15"/>
            <p:cNvSpPr/>
            <p:nvPr/>
          </p:nvSpPr>
          <p:spPr>
            <a:xfrm>
              <a:off x="5872480" y="1879709"/>
              <a:ext cx="53295" cy="80955"/>
            </a:xfrm>
            <a:custGeom>
              <a:avLst/>
              <a:gdLst/>
              <a:ahLst/>
              <a:cxnLst/>
              <a:rect l="l" t="t" r="r" b="b"/>
              <a:pathLst>
                <a:path w="447" h="679" extrusionOk="0">
                  <a:moveTo>
                    <a:pt x="224" y="70"/>
                  </a:moveTo>
                  <a:cubicBezTo>
                    <a:pt x="316" y="70"/>
                    <a:pt x="362" y="162"/>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15"/>
            <p:cNvSpPr/>
            <p:nvPr/>
          </p:nvSpPr>
          <p:spPr>
            <a:xfrm>
              <a:off x="7473355"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15"/>
            <p:cNvSpPr/>
            <p:nvPr/>
          </p:nvSpPr>
          <p:spPr>
            <a:xfrm>
              <a:off x="7473355"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15"/>
            <p:cNvSpPr/>
            <p:nvPr/>
          </p:nvSpPr>
          <p:spPr>
            <a:xfrm>
              <a:off x="7473355"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15"/>
            <p:cNvSpPr/>
            <p:nvPr/>
          </p:nvSpPr>
          <p:spPr>
            <a:xfrm>
              <a:off x="7465128"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15"/>
            <p:cNvSpPr/>
            <p:nvPr/>
          </p:nvSpPr>
          <p:spPr>
            <a:xfrm>
              <a:off x="7465128"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15"/>
            <p:cNvSpPr/>
            <p:nvPr/>
          </p:nvSpPr>
          <p:spPr>
            <a:xfrm>
              <a:off x="7473355"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15"/>
            <p:cNvSpPr/>
            <p:nvPr/>
          </p:nvSpPr>
          <p:spPr>
            <a:xfrm>
              <a:off x="7465128"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15"/>
            <p:cNvSpPr/>
            <p:nvPr/>
          </p:nvSpPr>
          <p:spPr>
            <a:xfrm>
              <a:off x="7465128"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15"/>
            <p:cNvSpPr/>
            <p:nvPr/>
          </p:nvSpPr>
          <p:spPr>
            <a:xfrm>
              <a:off x="3227168"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15"/>
            <p:cNvSpPr/>
            <p:nvPr/>
          </p:nvSpPr>
          <p:spPr>
            <a:xfrm>
              <a:off x="3227168"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15"/>
            <p:cNvSpPr/>
            <p:nvPr/>
          </p:nvSpPr>
          <p:spPr>
            <a:xfrm>
              <a:off x="3227168"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15"/>
            <p:cNvSpPr/>
            <p:nvPr/>
          </p:nvSpPr>
          <p:spPr>
            <a:xfrm>
              <a:off x="3227168"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15"/>
            <p:cNvSpPr/>
            <p:nvPr/>
          </p:nvSpPr>
          <p:spPr>
            <a:xfrm>
              <a:off x="3219775"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15"/>
            <p:cNvSpPr/>
            <p:nvPr/>
          </p:nvSpPr>
          <p:spPr>
            <a:xfrm>
              <a:off x="3219775"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15"/>
            <p:cNvSpPr/>
            <p:nvPr/>
          </p:nvSpPr>
          <p:spPr>
            <a:xfrm>
              <a:off x="3227168"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15"/>
            <p:cNvSpPr/>
            <p:nvPr/>
          </p:nvSpPr>
          <p:spPr>
            <a:xfrm>
              <a:off x="3757971"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15"/>
            <p:cNvSpPr/>
            <p:nvPr/>
          </p:nvSpPr>
          <p:spPr>
            <a:xfrm>
              <a:off x="3757971"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15"/>
            <p:cNvSpPr/>
            <p:nvPr/>
          </p:nvSpPr>
          <p:spPr>
            <a:xfrm>
              <a:off x="3757971"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15"/>
            <p:cNvSpPr/>
            <p:nvPr/>
          </p:nvSpPr>
          <p:spPr>
            <a:xfrm>
              <a:off x="3757971"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15"/>
            <p:cNvSpPr/>
            <p:nvPr/>
          </p:nvSpPr>
          <p:spPr>
            <a:xfrm>
              <a:off x="3749744"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15"/>
            <p:cNvSpPr/>
            <p:nvPr/>
          </p:nvSpPr>
          <p:spPr>
            <a:xfrm>
              <a:off x="3749744"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15"/>
            <p:cNvSpPr/>
            <p:nvPr/>
          </p:nvSpPr>
          <p:spPr>
            <a:xfrm>
              <a:off x="3757971"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15"/>
            <p:cNvSpPr/>
            <p:nvPr/>
          </p:nvSpPr>
          <p:spPr>
            <a:xfrm>
              <a:off x="428889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15"/>
            <p:cNvSpPr/>
            <p:nvPr/>
          </p:nvSpPr>
          <p:spPr>
            <a:xfrm>
              <a:off x="428889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15"/>
            <p:cNvSpPr/>
            <p:nvPr/>
          </p:nvSpPr>
          <p:spPr>
            <a:xfrm>
              <a:off x="428889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15"/>
            <p:cNvSpPr/>
            <p:nvPr/>
          </p:nvSpPr>
          <p:spPr>
            <a:xfrm>
              <a:off x="428889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15"/>
            <p:cNvSpPr/>
            <p:nvPr/>
          </p:nvSpPr>
          <p:spPr>
            <a:xfrm>
              <a:off x="4280666"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15"/>
            <p:cNvSpPr/>
            <p:nvPr/>
          </p:nvSpPr>
          <p:spPr>
            <a:xfrm>
              <a:off x="4280666"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15"/>
            <p:cNvSpPr/>
            <p:nvPr/>
          </p:nvSpPr>
          <p:spPr>
            <a:xfrm>
              <a:off x="428889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15"/>
            <p:cNvSpPr/>
            <p:nvPr/>
          </p:nvSpPr>
          <p:spPr>
            <a:xfrm>
              <a:off x="4280666"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2" y="0"/>
                  </a:moveTo>
                  <a:cubicBezTo>
                    <a:pt x="93" y="0"/>
                    <a:pt x="1" y="124"/>
                    <a:pt x="1" y="347"/>
                  </a:cubicBezTo>
                  <a:cubicBezTo>
                    <a:pt x="1" y="563"/>
                    <a:pt x="85" y="686"/>
                    <a:pt x="216" y="686"/>
                  </a:cubicBezTo>
                  <a:cubicBezTo>
                    <a:pt x="363" y="686"/>
                    <a:pt x="447" y="563"/>
                    <a:pt x="447" y="339"/>
                  </a:cubicBezTo>
                  <a:cubicBezTo>
                    <a:pt x="447"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15"/>
            <p:cNvSpPr/>
            <p:nvPr/>
          </p:nvSpPr>
          <p:spPr>
            <a:xfrm>
              <a:off x="428889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15"/>
            <p:cNvSpPr/>
            <p:nvPr/>
          </p:nvSpPr>
          <p:spPr>
            <a:xfrm>
              <a:off x="534990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15"/>
            <p:cNvSpPr/>
            <p:nvPr/>
          </p:nvSpPr>
          <p:spPr>
            <a:xfrm>
              <a:off x="534990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15"/>
            <p:cNvSpPr/>
            <p:nvPr/>
          </p:nvSpPr>
          <p:spPr>
            <a:xfrm>
              <a:off x="534990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15"/>
            <p:cNvSpPr/>
            <p:nvPr/>
          </p:nvSpPr>
          <p:spPr>
            <a:xfrm>
              <a:off x="534990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15"/>
            <p:cNvSpPr/>
            <p:nvPr/>
          </p:nvSpPr>
          <p:spPr>
            <a:xfrm>
              <a:off x="5341557"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15"/>
            <p:cNvSpPr/>
            <p:nvPr/>
          </p:nvSpPr>
          <p:spPr>
            <a:xfrm>
              <a:off x="5341557"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15"/>
            <p:cNvSpPr/>
            <p:nvPr/>
          </p:nvSpPr>
          <p:spPr>
            <a:xfrm>
              <a:off x="5349903"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15"/>
            <p:cNvSpPr/>
            <p:nvPr/>
          </p:nvSpPr>
          <p:spPr>
            <a:xfrm>
              <a:off x="5341557"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15"/>
            <p:cNvSpPr/>
            <p:nvPr/>
          </p:nvSpPr>
          <p:spPr>
            <a:xfrm>
              <a:off x="5349903" y="1156713"/>
              <a:ext cx="25872" cy="79167"/>
            </a:xfrm>
            <a:custGeom>
              <a:avLst/>
              <a:gdLst/>
              <a:ahLst/>
              <a:cxnLst/>
              <a:rect l="l" t="t" r="r" b="b"/>
              <a:pathLst>
                <a:path w="217" h="664" extrusionOk="0">
                  <a:moveTo>
                    <a:pt x="139" y="1"/>
                  </a:moveTo>
                  <a:lnTo>
                    <a:pt x="0" y="85"/>
                  </a:lnTo>
                  <a:lnTo>
                    <a:pt x="16" y="147"/>
                  </a:lnTo>
                  <a:lnTo>
                    <a:pt x="131" y="85"/>
                  </a:lnTo>
                  <a:lnTo>
                    <a:pt x="131"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15"/>
            <p:cNvSpPr/>
            <p:nvPr/>
          </p:nvSpPr>
          <p:spPr>
            <a:xfrm>
              <a:off x="5341557" y="1300979"/>
              <a:ext cx="53414" cy="80955"/>
            </a:xfrm>
            <a:custGeom>
              <a:avLst/>
              <a:gdLst/>
              <a:ahLst/>
              <a:cxnLst/>
              <a:rect l="l" t="t" r="r" b="b"/>
              <a:pathLst>
                <a:path w="448" h="679" extrusionOk="0">
                  <a:moveTo>
                    <a:pt x="224" y="70"/>
                  </a:moveTo>
                  <a:cubicBezTo>
                    <a:pt x="317" y="70"/>
                    <a:pt x="355" y="170"/>
                    <a:pt x="355" y="331"/>
                  </a:cubicBezTo>
                  <a:cubicBezTo>
                    <a:pt x="355" y="501"/>
                    <a:pt x="317" y="609"/>
                    <a:pt x="224" y="609"/>
                  </a:cubicBezTo>
                  <a:cubicBezTo>
                    <a:pt x="140" y="609"/>
                    <a:pt x="86" y="509"/>
                    <a:pt x="86" y="339"/>
                  </a:cubicBezTo>
                  <a:cubicBezTo>
                    <a:pt x="86" y="162"/>
                    <a:pt x="147" y="70"/>
                    <a:pt x="224" y="70"/>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15"/>
            <p:cNvSpPr/>
            <p:nvPr/>
          </p:nvSpPr>
          <p:spPr>
            <a:xfrm>
              <a:off x="5349903"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15"/>
            <p:cNvSpPr/>
            <p:nvPr/>
          </p:nvSpPr>
          <p:spPr>
            <a:xfrm>
              <a:off x="6411510"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15"/>
            <p:cNvSpPr/>
            <p:nvPr/>
          </p:nvSpPr>
          <p:spPr>
            <a:xfrm>
              <a:off x="6411510"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5" name="Google Shape;4865;p15"/>
            <p:cNvSpPr/>
            <p:nvPr/>
          </p:nvSpPr>
          <p:spPr>
            <a:xfrm>
              <a:off x="6411510"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6" name="Google Shape;4866;p15"/>
            <p:cNvSpPr/>
            <p:nvPr/>
          </p:nvSpPr>
          <p:spPr>
            <a:xfrm>
              <a:off x="6411510"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15"/>
            <p:cNvSpPr/>
            <p:nvPr/>
          </p:nvSpPr>
          <p:spPr>
            <a:xfrm>
              <a:off x="6403283"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15"/>
            <p:cNvSpPr/>
            <p:nvPr/>
          </p:nvSpPr>
          <p:spPr>
            <a:xfrm>
              <a:off x="6403283"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9" name="Google Shape;4869;p15"/>
            <p:cNvSpPr/>
            <p:nvPr/>
          </p:nvSpPr>
          <p:spPr>
            <a:xfrm>
              <a:off x="6411510"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15"/>
            <p:cNvSpPr/>
            <p:nvPr/>
          </p:nvSpPr>
          <p:spPr>
            <a:xfrm>
              <a:off x="6403283"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15"/>
            <p:cNvSpPr/>
            <p:nvPr/>
          </p:nvSpPr>
          <p:spPr>
            <a:xfrm>
              <a:off x="6411510"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2" name="Google Shape;4872;p15"/>
            <p:cNvSpPr/>
            <p:nvPr/>
          </p:nvSpPr>
          <p:spPr>
            <a:xfrm>
              <a:off x="6403283"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3" name="Google Shape;4873;p15"/>
            <p:cNvSpPr/>
            <p:nvPr/>
          </p:nvSpPr>
          <p:spPr>
            <a:xfrm>
              <a:off x="6411510"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4" name="Google Shape;4874;p15"/>
            <p:cNvSpPr/>
            <p:nvPr/>
          </p:nvSpPr>
          <p:spPr>
            <a:xfrm>
              <a:off x="6403283" y="159034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5" name="Google Shape;4875;p15"/>
            <p:cNvSpPr/>
            <p:nvPr/>
          </p:nvSpPr>
          <p:spPr>
            <a:xfrm>
              <a:off x="6411510"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6" name="Google Shape;4876;p15"/>
            <p:cNvSpPr/>
            <p:nvPr/>
          </p:nvSpPr>
          <p:spPr>
            <a:xfrm>
              <a:off x="826878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7" name="Google Shape;4877;p15"/>
            <p:cNvSpPr/>
            <p:nvPr/>
          </p:nvSpPr>
          <p:spPr>
            <a:xfrm>
              <a:off x="826878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8" name="Google Shape;4878;p15"/>
            <p:cNvSpPr/>
            <p:nvPr/>
          </p:nvSpPr>
          <p:spPr>
            <a:xfrm>
              <a:off x="826878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9" name="Google Shape;4879;p15"/>
            <p:cNvSpPr/>
            <p:nvPr/>
          </p:nvSpPr>
          <p:spPr>
            <a:xfrm>
              <a:off x="826878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0" name="Google Shape;4880;p15"/>
            <p:cNvSpPr/>
            <p:nvPr/>
          </p:nvSpPr>
          <p:spPr>
            <a:xfrm>
              <a:off x="826139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1" name="Google Shape;4881;p15"/>
            <p:cNvSpPr/>
            <p:nvPr/>
          </p:nvSpPr>
          <p:spPr>
            <a:xfrm>
              <a:off x="826139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2" name="Google Shape;4882;p15"/>
            <p:cNvSpPr/>
            <p:nvPr/>
          </p:nvSpPr>
          <p:spPr>
            <a:xfrm>
              <a:off x="826878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3" name="Google Shape;4883;p15"/>
            <p:cNvSpPr/>
            <p:nvPr/>
          </p:nvSpPr>
          <p:spPr>
            <a:xfrm>
              <a:off x="2697199"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4" name="Google Shape;4884;p15"/>
            <p:cNvSpPr/>
            <p:nvPr/>
          </p:nvSpPr>
          <p:spPr>
            <a:xfrm>
              <a:off x="2697199"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5" name="Google Shape;4885;p15"/>
            <p:cNvSpPr/>
            <p:nvPr/>
          </p:nvSpPr>
          <p:spPr>
            <a:xfrm>
              <a:off x="2697199"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6" name="Google Shape;4886;p15"/>
            <p:cNvSpPr/>
            <p:nvPr/>
          </p:nvSpPr>
          <p:spPr>
            <a:xfrm>
              <a:off x="2697199"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7" name="Google Shape;4887;p15"/>
            <p:cNvSpPr/>
            <p:nvPr/>
          </p:nvSpPr>
          <p:spPr>
            <a:xfrm>
              <a:off x="2688972"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8" name="Google Shape;4888;p15"/>
            <p:cNvSpPr/>
            <p:nvPr/>
          </p:nvSpPr>
          <p:spPr>
            <a:xfrm>
              <a:off x="2688972"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9" name="Google Shape;4889;p15"/>
            <p:cNvSpPr/>
            <p:nvPr/>
          </p:nvSpPr>
          <p:spPr>
            <a:xfrm>
              <a:off x="2697199"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0" name="Google Shape;4890;p15"/>
          <p:cNvSpPr txBox="1">
            <a:spLocks noGrp="1"/>
          </p:cNvSpPr>
          <p:nvPr>
            <p:ph type="title"/>
          </p:nvPr>
        </p:nvSpPr>
        <p:spPr>
          <a:xfrm>
            <a:off x="823525" y="2182650"/>
            <a:ext cx="4734000" cy="88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4891" name="Google Shape;4891;p15"/>
          <p:cNvSpPr txBox="1">
            <a:spLocks noGrp="1"/>
          </p:cNvSpPr>
          <p:nvPr>
            <p:ph type="title" idx="2" hasCustomPrompt="1"/>
          </p:nvPr>
        </p:nvSpPr>
        <p:spPr>
          <a:xfrm>
            <a:off x="2375875" y="1171925"/>
            <a:ext cx="1629300" cy="92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atin typeface="Rubik Black"/>
                <a:ea typeface="Rubik Black"/>
                <a:cs typeface="Rubik Black"/>
                <a:sym typeface="Rubik Black"/>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4892" name="Google Shape;4892;p15"/>
          <p:cNvSpPr txBox="1">
            <a:spLocks noGrp="1"/>
          </p:cNvSpPr>
          <p:nvPr>
            <p:ph type="subTitle" idx="1"/>
          </p:nvPr>
        </p:nvSpPr>
        <p:spPr>
          <a:xfrm>
            <a:off x="1670875" y="3188215"/>
            <a:ext cx="3039300" cy="69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3">
  <p:cSld name="CUSTOM_22_1_1">
    <p:spTree>
      <p:nvGrpSpPr>
        <p:cNvPr id="1" name="Shape 5588"/>
        <p:cNvGrpSpPr/>
        <p:nvPr/>
      </p:nvGrpSpPr>
      <p:grpSpPr>
        <a:xfrm>
          <a:off x="0" y="0"/>
          <a:ext cx="0" cy="0"/>
          <a:chOff x="0" y="0"/>
          <a:chExt cx="0" cy="0"/>
        </a:xfrm>
      </p:grpSpPr>
      <p:grpSp>
        <p:nvGrpSpPr>
          <p:cNvPr id="5589" name="Google Shape;5589;p17"/>
          <p:cNvGrpSpPr/>
          <p:nvPr/>
        </p:nvGrpSpPr>
        <p:grpSpPr>
          <a:xfrm>
            <a:off x="189" y="52"/>
            <a:ext cx="9144013" cy="5143533"/>
            <a:chOff x="4088025" y="1324225"/>
            <a:chExt cx="1348575" cy="1101800"/>
          </a:xfrm>
        </p:grpSpPr>
        <p:sp>
          <p:nvSpPr>
            <p:cNvPr id="5590" name="Google Shape;5590;p17"/>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1" name="Google Shape;5591;p17"/>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2" name="Google Shape;5592;p17"/>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3" name="Google Shape;5593;p17"/>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4" name="Google Shape;5594;p17"/>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5" name="Google Shape;5595;p17"/>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6" name="Google Shape;5596;p17"/>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7" name="Google Shape;5597;p17"/>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8" name="Google Shape;5598;p17"/>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9" name="Google Shape;5599;p17"/>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0" name="Google Shape;5600;p17"/>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1" name="Google Shape;5601;p17"/>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2" name="Google Shape;5602;p17"/>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3" name="Google Shape;5603;p17"/>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4" name="Google Shape;5604;p17"/>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5" name="Google Shape;5605;p17"/>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6" name="Google Shape;5606;p17"/>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7" name="Google Shape;5607;p17"/>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8" name="Google Shape;5608;p17"/>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9" name="Google Shape;5609;p17"/>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0" name="Google Shape;5610;p17"/>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1" name="Google Shape;5611;p17"/>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2" name="Google Shape;5612;p17"/>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3" name="Google Shape;5613;p17"/>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4" name="Google Shape;5614;p17"/>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5" name="Google Shape;5615;p17"/>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6" name="Google Shape;5616;p17"/>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7" name="Google Shape;5617;p17"/>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8" name="Google Shape;5618;p17"/>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9" name="Google Shape;5619;p17"/>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0" name="Google Shape;5620;p17"/>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1" name="Google Shape;5621;p17"/>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2" name="Google Shape;5622;p17"/>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3" name="Google Shape;5623;p17"/>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4" name="Google Shape;5624;p17"/>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5" name="Google Shape;5625;p17"/>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6" name="Google Shape;5626;p17"/>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7" name="Google Shape;5627;p17"/>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8" name="Google Shape;5628;p17"/>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9" name="Google Shape;5629;p17"/>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0" name="Google Shape;5630;p17"/>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1" name="Google Shape;5631;p17"/>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2" name="Google Shape;5632;p17"/>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3" name="Google Shape;5633;p17"/>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4" name="Google Shape;5634;p17"/>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5" name="Google Shape;5635;p17"/>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6" name="Google Shape;5636;p17"/>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7" name="Google Shape;5637;p17"/>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8" name="Google Shape;5638;p17"/>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9" name="Google Shape;5639;p17"/>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40" name="Google Shape;5640;p17"/>
          <p:cNvGrpSpPr/>
          <p:nvPr/>
        </p:nvGrpSpPr>
        <p:grpSpPr>
          <a:xfrm>
            <a:off x="119145" y="206"/>
            <a:ext cx="8913938" cy="5143474"/>
            <a:chOff x="119145" y="206"/>
            <a:chExt cx="8913938" cy="5143474"/>
          </a:xfrm>
        </p:grpSpPr>
        <p:sp>
          <p:nvSpPr>
            <p:cNvPr id="5641" name="Google Shape;5641;p17"/>
            <p:cNvSpPr/>
            <p:nvPr/>
          </p:nvSpPr>
          <p:spPr>
            <a:xfrm>
              <a:off x="387913"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2" name="Google Shape;5642;p17"/>
            <p:cNvSpPr/>
            <p:nvPr/>
          </p:nvSpPr>
          <p:spPr>
            <a:xfrm>
              <a:off x="387913"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3" name="Google Shape;5643;p17"/>
            <p:cNvSpPr/>
            <p:nvPr/>
          </p:nvSpPr>
          <p:spPr>
            <a:xfrm>
              <a:off x="387913"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4" name="Google Shape;5644;p17"/>
            <p:cNvSpPr/>
            <p:nvPr/>
          </p:nvSpPr>
          <p:spPr>
            <a:xfrm>
              <a:off x="379686"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5" name="Google Shape;5645;p17"/>
            <p:cNvSpPr/>
            <p:nvPr/>
          </p:nvSpPr>
          <p:spPr>
            <a:xfrm>
              <a:off x="925687"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6" name="Google Shape;5646;p17"/>
            <p:cNvSpPr/>
            <p:nvPr/>
          </p:nvSpPr>
          <p:spPr>
            <a:xfrm>
              <a:off x="925687"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7" name="Google Shape;5647;p17"/>
            <p:cNvSpPr/>
            <p:nvPr/>
          </p:nvSpPr>
          <p:spPr>
            <a:xfrm>
              <a:off x="925687"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8" name="Google Shape;5648;p17"/>
            <p:cNvSpPr/>
            <p:nvPr/>
          </p:nvSpPr>
          <p:spPr>
            <a:xfrm>
              <a:off x="1194455"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9" name="Google Shape;5649;p17"/>
            <p:cNvSpPr/>
            <p:nvPr/>
          </p:nvSpPr>
          <p:spPr>
            <a:xfrm>
              <a:off x="1194455"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0" name="Google Shape;5650;p17"/>
            <p:cNvSpPr/>
            <p:nvPr/>
          </p:nvSpPr>
          <p:spPr>
            <a:xfrm>
              <a:off x="1194455"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1" name="Google Shape;5651;p17"/>
            <p:cNvSpPr/>
            <p:nvPr/>
          </p:nvSpPr>
          <p:spPr>
            <a:xfrm>
              <a:off x="1186229" y="432883"/>
              <a:ext cx="53295" cy="80955"/>
            </a:xfrm>
            <a:custGeom>
              <a:avLst/>
              <a:gdLst/>
              <a:ahLst/>
              <a:cxnLst/>
              <a:rect l="l" t="t" r="r" b="b"/>
              <a:pathLst>
                <a:path w="447" h="679" extrusionOk="0">
                  <a:moveTo>
                    <a:pt x="224" y="70"/>
                  </a:moveTo>
                  <a:cubicBezTo>
                    <a:pt x="316" y="70"/>
                    <a:pt x="355" y="162"/>
                    <a:pt x="355" y="331"/>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2" name="Google Shape;5652;p17"/>
            <p:cNvSpPr/>
            <p:nvPr/>
          </p:nvSpPr>
          <p:spPr>
            <a:xfrm>
              <a:off x="8451074"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3" name="Google Shape;5653;p17"/>
            <p:cNvSpPr/>
            <p:nvPr/>
          </p:nvSpPr>
          <p:spPr>
            <a:xfrm>
              <a:off x="8451074"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4" name="Google Shape;5654;p17"/>
            <p:cNvSpPr/>
            <p:nvPr/>
          </p:nvSpPr>
          <p:spPr>
            <a:xfrm>
              <a:off x="8451074"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5" name="Google Shape;5655;p17"/>
            <p:cNvSpPr/>
            <p:nvPr/>
          </p:nvSpPr>
          <p:spPr>
            <a:xfrm>
              <a:off x="844284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6" name="Google Shape;5656;p17"/>
            <p:cNvSpPr/>
            <p:nvPr/>
          </p:nvSpPr>
          <p:spPr>
            <a:xfrm>
              <a:off x="844284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7" name="Google Shape;5657;p17"/>
            <p:cNvSpPr/>
            <p:nvPr/>
          </p:nvSpPr>
          <p:spPr>
            <a:xfrm>
              <a:off x="8451074"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8" name="Google Shape;5658;p17"/>
            <p:cNvSpPr/>
            <p:nvPr/>
          </p:nvSpPr>
          <p:spPr>
            <a:xfrm>
              <a:off x="844284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9" name="Google Shape;5659;p17"/>
            <p:cNvSpPr/>
            <p:nvPr/>
          </p:nvSpPr>
          <p:spPr>
            <a:xfrm>
              <a:off x="8451074"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0" name="Google Shape;5660;p17"/>
            <p:cNvSpPr/>
            <p:nvPr/>
          </p:nvSpPr>
          <p:spPr>
            <a:xfrm>
              <a:off x="8442847"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1" name="Google Shape;5661;p17"/>
            <p:cNvSpPr/>
            <p:nvPr/>
          </p:nvSpPr>
          <p:spPr>
            <a:xfrm>
              <a:off x="8442847"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2" name="Google Shape;5662;p17"/>
            <p:cNvSpPr/>
            <p:nvPr/>
          </p:nvSpPr>
          <p:spPr>
            <a:xfrm>
              <a:off x="8451074"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3" name="Google Shape;5663;p17"/>
            <p:cNvSpPr/>
            <p:nvPr/>
          </p:nvSpPr>
          <p:spPr>
            <a:xfrm>
              <a:off x="8451074"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4" name="Google Shape;5664;p17"/>
            <p:cNvSpPr/>
            <p:nvPr/>
          </p:nvSpPr>
          <p:spPr>
            <a:xfrm>
              <a:off x="8451074"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5" name="Google Shape;5665;p17"/>
            <p:cNvSpPr/>
            <p:nvPr/>
          </p:nvSpPr>
          <p:spPr>
            <a:xfrm>
              <a:off x="8442847"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6" name="Google Shape;5666;p17"/>
            <p:cNvSpPr/>
            <p:nvPr/>
          </p:nvSpPr>
          <p:spPr>
            <a:xfrm>
              <a:off x="8451074"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7" name="Google Shape;5667;p17"/>
            <p:cNvSpPr/>
            <p:nvPr/>
          </p:nvSpPr>
          <p:spPr>
            <a:xfrm>
              <a:off x="8451074"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8" name="Google Shape;5668;p17"/>
            <p:cNvSpPr/>
            <p:nvPr/>
          </p:nvSpPr>
          <p:spPr>
            <a:xfrm>
              <a:off x="1463223" y="206"/>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9" name="Google Shape;5669;p17"/>
            <p:cNvSpPr/>
            <p:nvPr/>
          </p:nvSpPr>
          <p:spPr>
            <a:xfrm>
              <a:off x="1463223" y="14435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0" name="Google Shape;5670;p17"/>
            <p:cNvSpPr/>
            <p:nvPr/>
          </p:nvSpPr>
          <p:spPr>
            <a:xfrm>
              <a:off x="1463223" y="28957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1" name="Google Shape;5671;p17"/>
            <p:cNvSpPr/>
            <p:nvPr/>
          </p:nvSpPr>
          <p:spPr>
            <a:xfrm>
              <a:off x="6570055"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2" name="Google Shape;5672;p17"/>
            <p:cNvSpPr/>
            <p:nvPr/>
          </p:nvSpPr>
          <p:spPr>
            <a:xfrm>
              <a:off x="6570055"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3" name="Google Shape;5673;p17"/>
            <p:cNvSpPr/>
            <p:nvPr/>
          </p:nvSpPr>
          <p:spPr>
            <a:xfrm>
              <a:off x="6570055"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4" name="Google Shape;5674;p17"/>
            <p:cNvSpPr/>
            <p:nvPr/>
          </p:nvSpPr>
          <p:spPr>
            <a:xfrm>
              <a:off x="6561709"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5" name="Google Shape;5675;p17"/>
            <p:cNvSpPr/>
            <p:nvPr/>
          </p:nvSpPr>
          <p:spPr>
            <a:xfrm>
              <a:off x="6561709"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6" name="Google Shape;5676;p17"/>
            <p:cNvSpPr/>
            <p:nvPr/>
          </p:nvSpPr>
          <p:spPr>
            <a:xfrm>
              <a:off x="6570055"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7" name="Google Shape;5677;p17"/>
            <p:cNvSpPr/>
            <p:nvPr/>
          </p:nvSpPr>
          <p:spPr>
            <a:xfrm>
              <a:off x="6561709"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8" name="Google Shape;5678;p17"/>
            <p:cNvSpPr/>
            <p:nvPr/>
          </p:nvSpPr>
          <p:spPr>
            <a:xfrm>
              <a:off x="7645485"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9" name="Google Shape;5679;p17"/>
            <p:cNvSpPr/>
            <p:nvPr/>
          </p:nvSpPr>
          <p:spPr>
            <a:xfrm>
              <a:off x="7645485"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0" name="Google Shape;5680;p17"/>
            <p:cNvSpPr/>
            <p:nvPr/>
          </p:nvSpPr>
          <p:spPr>
            <a:xfrm>
              <a:off x="7645485"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1" name="Google Shape;5681;p17"/>
            <p:cNvSpPr/>
            <p:nvPr/>
          </p:nvSpPr>
          <p:spPr>
            <a:xfrm>
              <a:off x="7637259"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2" name="Google Shape;5682;p17"/>
            <p:cNvSpPr/>
            <p:nvPr/>
          </p:nvSpPr>
          <p:spPr>
            <a:xfrm>
              <a:off x="7637259"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3" name="Google Shape;5683;p17"/>
            <p:cNvSpPr/>
            <p:nvPr/>
          </p:nvSpPr>
          <p:spPr>
            <a:xfrm>
              <a:off x="7645485"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4" name="Google Shape;5684;p17"/>
            <p:cNvSpPr/>
            <p:nvPr/>
          </p:nvSpPr>
          <p:spPr>
            <a:xfrm>
              <a:off x="7637259" y="866394"/>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5" name="Google Shape;5685;p17"/>
            <p:cNvSpPr/>
            <p:nvPr/>
          </p:nvSpPr>
          <p:spPr>
            <a:xfrm>
              <a:off x="7645485" y="101244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6" name="Google Shape;5686;p17"/>
            <p:cNvSpPr/>
            <p:nvPr/>
          </p:nvSpPr>
          <p:spPr>
            <a:xfrm>
              <a:off x="7637259" y="115575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63"/>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7" name="Google Shape;5687;p17"/>
            <p:cNvSpPr/>
            <p:nvPr/>
          </p:nvSpPr>
          <p:spPr>
            <a:xfrm>
              <a:off x="8719961"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8" name="Google Shape;5688;p17"/>
            <p:cNvSpPr/>
            <p:nvPr/>
          </p:nvSpPr>
          <p:spPr>
            <a:xfrm>
              <a:off x="8719961"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9" name="Google Shape;5689;p17"/>
            <p:cNvSpPr/>
            <p:nvPr/>
          </p:nvSpPr>
          <p:spPr>
            <a:xfrm>
              <a:off x="8719961"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0" name="Google Shape;5690;p17"/>
            <p:cNvSpPr/>
            <p:nvPr/>
          </p:nvSpPr>
          <p:spPr>
            <a:xfrm>
              <a:off x="8711735"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1" name="Google Shape;5691;p17"/>
            <p:cNvSpPr/>
            <p:nvPr/>
          </p:nvSpPr>
          <p:spPr>
            <a:xfrm>
              <a:off x="8711735"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2" name="Google Shape;5692;p17"/>
            <p:cNvSpPr/>
            <p:nvPr/>
          </p:nvSpPr>
          <p:spPr>
            <a:xfrm>
              <a:off x="8719961"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3" name="Google Shape;5693;p17"/>
            <p:cNvSpPr/>
            <p:nvPr/>
          </p:nvSpPr>
          <p:spPr>
            <a:xfrm>
              <a:off x="8711735"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4" name="Google Shape;5694;p17"/>
            <p:cNvSpPr/>
            <p:nvPr/>
          </p:nvSpPr>
          <p:spPr>
            <a:xfrm>
              <a:off x="8719961"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5" name="Google Shape;5695;p17"/>
            <p:cNvSpPr/>
            <p:nvPr/>
          </p:nvSpPr>
          <p:spPr>
            <a:xfrm>
              <a:off x="8711735"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6" name="Google Shape;5696;p17"/>
            <p:cNvSpPr/>
            <p:nvPr/>
          </p:nvSpPr>
          <p:spPr>
            <a:xfrm>
              <a:off x="8711735"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7" name="Google Shape;5697;p17"/>
            <p:cNvSpPr/>
            <p:nvPr/>
          </p:nvSpPr>
          <p:spPr>
            <a:xfrm>
              <a:off x="8719961"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8" name="Google Shape;5698;p17"/>
            <p:cNvSpPr/>
            <p:nvPr/>
          </p:nvSpPr>
          <p:spPr>
            <a:xfrm>
              <a:off x="8719961"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9" name="Google Shape;5699;p17"/>
            <p:cNvSpPr/>
            <p:nvPr/>
          </p:nvSpPr>
          <p:spPr>
            <a:xfrm>
              <a:off x="8719961"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0" name="Google Shape;5700;p17"/>
            <p:cNvSpPr/>
            <p:nvPr/>
          </p:nvSpPr>
          <p:spPr>
            <a:xfrm>
              <a:off x="8711735"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1" name="Google Shape;5701;p17"/>
            <p:cNvSpPr/>
            <p:nvPr/>
          </p:nvSpPr>
          <p:spPr>
            <a:xfrm>
              <a:off x="8719961"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2" name="Google Shape;5702;p17"/>
            <p:cNvSpPr/>
            <p:nvPr/>
          </p:nvSpPr>
          <p:spPr>
            <a:xfrm>
              <a:off x="8719961"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3" name="Google Shape;5703;p17"/>
            <p:cNvSpPr/>
            <p:nvPr/>
          </p:nvSpPr>
          <p:spPr>
            <a:xfrm>
              <a:off x="8711735"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4" name="Google Shape;5704;p17"/>
            <p:cNvSpPr/>
            <p:nvPr/>
          </p:nvSpPr>
          <p:spPr>
            <a:xfrm>
              <a:off x="8719961"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5" name="Google Shape;5705;p17"/>
            <p:cNvSpPr/>
            <p:nvPr/>
          </p:nvSpPr>
          <p:spPr>
            <a:xfrm>
              <a:off x="8711735"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6" name="Google Shape;5706;p17"/>
            <p:cNvSpPr/>
            <p:nvPr/>
          </p:nvSpPr>
          <p:spPr>
            <a:xfrm>
              <a:off x="8719961"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7" name="Google Shape;5707;p17"/>
            <p:cNvSpPr/>
            <p:nvPr/>
          </p:nvSpPr>
          <p:spPr>
            <a:xfrm>
              <a:off x="8711735"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8" name="Google Shape;5708;p17"/>
            <p:cNvSpPr/>
            <p:nvPr/>
          </p:nvSpPr>
          <p:spPr>
            <a:xfrm>
              <a:off x="8719961"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9" name="Google Shape;5709;p17"/>
            <p:cNvSpPr/>
            <p:nvPr/>
          </p:nvSpPr>
          <p:spPr>
            <a:xfrm>
              <a:off x="8711735"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0" name="Google Shape;5710;p17"/>
            <p:cNvSpPr/>
            <p:nvPr/>
          </p:nvSpPr>
          <p:spPr>
            <a:xfrm>
              <a:off x="8711735"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1" name="Google Shape;5711;p17"/>
            <p:cNvSpPr/>
            <p:nvPr/>
          </p:nvSpPr>
          <p:spPr>
            <a:xfrm>
              <a:off x="8719961"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2" name="Google Shape;5712;p17"/>
            <p:cNvSpPr/>
            <p:nvPr/>
          </p:nvSpPr>
          <p:spPr>
            <a:xfrm>
              <a:off x="8711735"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3" name="Google Shape;5713;p17"/>
            <p:cNvSpPr/>
            <p:nvPr/>
          </p:nvSpPr>
          <p:spPr>
            <a:xfrm>
              <a:off x="8711735"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4" name="Google Shape;5714;p17"/>
            <p:cNvSpPr/>
            <p:nvPr/>
          </p:nvSpPr>
          <p:spPr>
            <a:xfrm>
              <a:off x="8711735"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5" name="Google Shape;5715;p17"/>
            <p:cNvSpPr/>
            <p:nvPr/>
          </p:nvSpPr>
          <p:spPr>
            <a:xfrm>
              <a:off x="8719961"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6" name="Google Shape;5716;p17"/>
            <p:cNvSpPr/>
            <p:nvPr/>
          </p:nvSpPr>
          <p:spPr>
            <a:xfrm>
              <a:off x="8719961" y="4195584"/>
              <a:ext cx="26826" cy="78213"/>
            </a:xfrm>
            <a:custGeom>
              <a:avLst/>
              <a:gdLst/>
              <a:ahLst/>
              <a:cxnLst/>
              <a:rect l="l" t="t" r="r" b="b"/>
              <a:pathLst>
                <a:path w="225" h="656" extrusionOk="0">
                  <a:moveTo>
                    <a:pt x="147" y="0"/>
                  </a:moveTo>
                  <a:lnTo>
                    <a:pt x="1" y="77"/>
                  </a:lnTo>
                  <a:lnTo>
                    <a:pt x="24" y="147"/>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7" name="Google Shape;5717;p17"/>
            <p:cNvSpPr/>
            <p:nvPr/>
          </p:nvSpPr>
          <p:spPr>
            <a:xfrm>
              <a:off x="8719961" y="4340684"/>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8" name="Google Shape;5718;p17"/>
            <p:cNvSpPr/>
            <p:nvPr/>
          </p:nvSpPr>
          <p:spPr>
            <a:xfrm>
              <a:off x="8711735" y="448399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9" name="Google Shape;5719;p17"/>
            <p:cNvSpPr/>
            <p:nvPr/>
          </p:nvSpPr>
          <p:spPr>
            <a:xfrm>
              <a:off x="8719961" y="4630049"/>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0" name="Google Shape;5720;p17"/>
            <p:cNvSpPr/>
            <p:nvPr/>
          </p:nvSpPr>
          <p:spPr>
            <a:xfrm>
              <a:off x="8711735" y="477336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1" name="Google Shape;5721;p17"/>
            <p:cNvSpPr/>
            <p:nvPr/>
          </p:nvSpPr>
          <p:spPr>
            <a:xfrm>
              <a:off x="8719961" y="4919414"/>
              <a:ext cx="26826" cy="78213"/>
            </a:xfrm>
            <a:custGeom>
              <a:avLst/>
              <a:gdLst/>
              <a:ahLst/>
              <a:cxnLst/>
              <a:rect l="l" t="t" r="r" b="b"/>
              <a:pathLst>
                <a:path w="225" h="656" extrusionOk="0">
                  <a:moveTo>
                    <a:pt x="147" y="1"/>
                  </a:moveTo>
                  <a:lnTo>
                    <a:pt x="1" y="78"/>
                  </a:lnTo>
                  <a:lnTo>
                    <a:pt x="24" y="139"/>
                  </a:lnTo>
                  <a:lnTo>
                    <a:pt x="132"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2" name="Google Shape;5722;p17"/>
            <p:cNvSpPr/>
            <p:nvPr/>
          </p:nvSpPr>
          <p:spPr>
            <a:xfrm>
              <a:off x="8711735"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3" name="Google Shape;5723;p17"/>
            <p:cNvSpPr/>
            <p:nvPr/>
          </p:nvSpPr>
          <p:spPr>
            <a:xfrm>
              <a:off x="119145"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4" name="Google Shape;5724;p17"/>
            <p:cNvSpPr/>
            <p:nvPr/>
          </p:nvSpPr>
          <p:spPr>
            <a:xfrm>
              <a:off x="119145"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5" name="Google Shape;5725;p17"/>
            <p:cNvSpPr/>
            <p:nvPr/>
          </p:nvSpPr>
          <p:spPr>
            <a:xfrm>
              <a:off x="119145"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6" name="Google Shape;5726;p17"/>
            <p:cNvSpPr/>
            <p:nvPr/>
          </p:nvSpPr>
          <p:spPr>
            <a:xfrm>
              <a:off x="1732111"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7" name="Google Shape;5727;p17"/>
            <p:cNvSpPr/>
            <p:nvPr/>
          </p:nvSpPr>
          <p:spPr>
            <a:xfrm>
              <a:off x="1732111"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8" name="Google Shape;5728;p17"/>
            <p:cNvSpPr/>
            <p:nvPr/>
          </p:nvSpPr>
          <p:spPr>
            <a:xfrm>
              <a:off x="1732111"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9" name="Google Shape;5729;p17"/>
            <p:cNvSpPr/>
            <p:nvPr/>
          </p:nvSpPr>
          <p:spPr>
            <a:xfrm>
              <a:off x="2000998"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0" name="Google Shape;5730;p17"/>
            <p:cNvSpPr/>
            <p:nvPr/>
          </p:nvSpPr>
          <p:spPr>
            <a:xfrm>
              <a:off x="2000998"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1" name="Google Shape;5731;p17"/>
            <p:cNvSpPr/>
            <p:nvPr/>
          </p:nvSpPr>
          <p:spPr>
            <a:xfrm>
              <a:off x="2000998"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2" name="Google Shape;5732;p17"/>
            <p:cNvSpPr/>
            <p:nvPr/>
          </p:nvSpPr>
          <p:spPr>
            <a:xfrm>
              <a:off x="2000998"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3" name="Google Shape;5733;p17"/>
            <p:cNvSpPr/>
            <p:nvPr/>
          </p:nvSpPr>
          <p:spPr>
            <a:xfrm>
              <a:off x="2270005"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4" name="Google Shape;5734;p17"/>
            <p:cNvSpPr/>
            <p:nvPr/>
          </p:nvSpPr>
          <p:spPr>
            <a:xfrm>
              <a:off x="2270005"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5" name="Google Shape;5735;p17"/>
            <p:cNvSpPr/>
            <p:nvPr/>
          </p:nvSpPr>
          <p:spPr>
            <a:xfrm>
              <a:off x="2270005"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6" name="Google Shape;5736;p17"/>
            <p:cNvSpPr/>
            <p:nvPr/>
          </p:nvSpPr>
          <p:spPr>
            <a:xfrm>
              <a:off x="2270005"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7" name="Google Shape;5737;p17"/>
            <p:cNvSpPr/>
            <p:nvPr/>
          </p:nvSpPr>
          <p:spPr>
            <a:xfrm>
              <a:off x="2261659"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8" name="Google Shape;5738;p17"/>
            <p:cNvSpPr/>
            <p:nvPr/>
          </p:nvSpPr>
          <p:spPr>
            <a:xfrm>
              <a:off x="388213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9" name="Google Shape;5739;p17"/>
            <p:cNvSpPr/>
            <p:nvPr/>
          </p:nvSpPr>
          <p:spPr>
            <a:xfrm>
              <a:off x="388213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0" name="Google Shape;5740;p17"/>
            <p:cNvSpPr/>
            <p:nvPr/>
          </p:nvSpPr>
          <p:spPr>
            <a:xfrm>
              <a:off x="3882136"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1" name="Google Shape;5741;p17"/>
            <p:cNvSpPr/>
            <p:nvPr/>
          </p:nvSpPr>
          <p:spPr>
            <a:xfrm>
              <a:off x="3882136"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2" name="Google Shape;5742;p17"/>
            <p:cNvSpPr/>
            <p:nvPr/>
          </p:nvSpPr>
          <p:spPr>
            <a:xfrm>
              <a:off x="387390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3" name="Google Shape;5743;p17"/>
            <p:cNvSpPr/>
            <p:nvPr/>
          </p:nvSpPr>
          <p:spPr>
            <a:xfrm>
              <a:off x="387390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4" name="Google Shape;5744;p17"/>
            <p:cNvSpPr/>
            <p:nvPr/>
          </p:nvSpPr>
          <p:spPr>
            <a:xfrm>
              <a:off x="3882136"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5" name="Google Shape;5745;p17"/>
            <p:cNvSpPr/>
            <p:nvPr/>
          </p:nvSpPr>
          <p:spPr>
            <a:xfrm>
              <a:off x="3873909"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6" name="Google Shape;5746;p17"/>
            <p:cNvSpPr/>
            <p:nvPr/>
          </p:nvSpPr>
          <p:spPr>
            <a:xfrm>
              <a:off x="3882136"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7" name="Google Shape;5747;p17"/>
            <p:cNvSpPr/>
            <p:nvPr/>
          </p:nvSpPr>
          <p:spPr>
            <a:xfrm>
              <a:off x="3873909"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8" name="Google Shape;5748;p17"/>
            <p:cNvSpPr/>
            <p:nvPr/>
          </p:nvSpPr>
          <p:spPr>
            <a:xfrm>
              <a:off x="3882136"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9" name="Google Shape;5749;p17"/>
            <p:cNvSpPr/>
            <p:nvPr/>
          </p:nvSpPr>
          <p:spPr>
            <a:xfrm>
              <a:off x="3873909" y="159034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3"/>
                    <a:pt x="362"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0" name="Google Shape;5750;p17"/>
            <p:cNvSpPr/>
            <p:nvPr/>
          </p:nvSpPr>
          <p:spPr>
            <a:xfrm>
              <a:off x="4956851"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1" name="Google Shape;5751;p17"/>
            <p:cNvSpPr/>
            <p:nvPr/>
          </p:nvSpPr>
          <p:spPr>
            <a:xfrm>
              <a:off x="4956851"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2" name="Google Shape;5752;p17"/>
            <p:cNvSpPr/>
            <p:nvPr/>
          </p:nvSpPr>
          <p:spPr>
            <a:xfrm>
              <a:off x="4956851"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3" name="Google Shape;5753;p17"/>
            <p:cNvSpPr/>
            <p:nvPr/>
          </p:nvSpPr>
          <p:spPr>
            <a:xfrm>
              <a:off x="4956851"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4" name="Google Shape;5754;p17"/>
            <p:cNvSpPr/>
            <p:nvPr/>
          </p:nvSpPr>
          <p:spPr>
            <a:xfrm>
              <a:off x="4949459"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5" name="Google Shape;5755;p17"/>
            <p:cNvSpPr/>
            <p:nvPr/>
          </p:nvSpPr>
          <p:spPr>
            <a:xfrm>
              <a:off x="4949459"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6" name="Google Shape;5756;p17"/>
            <p:cNvSpPr/>
            <p:nvPr/>
          </p:nvSpPr>
          <p:spPr>
            <a:xfrm>
              <a:off x="4956851"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7" name="Google Shape;5757;p17"/>
            <p:cNvSpPr/>
            <p:nvPr/>
          </p:nvSpPr>
          <p:spPr>
            <a:xfrm>
              <a:off x="4949459"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8" name="Google Shape;5758;p17"/>
            <p:cNvSpPr/>
            <p:nvPr/>
          </p:nvSpPr>
          <p:spPr>
            <a:xfrm>
              <a:off x="4956851"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9" name="Google Shape;5759;p17"/>
            <p:cNvSpPr/>
            <p:nvPr/>
          </p:nvSpPr>
          <p:spPr>
            <a:xfrm>
              <a:off x="656681"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0" name="Google Shape;5760;p17"/>
            <p:cNvSpPr/>
            <p:nvPr/>
          </p:nvSpPr>
          <p:spPr>
            <a:xfrm>
              <a:off x="656681"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1" name="Google Shape;5761;p17"/>
            <p:cNvSpPr/>
            <p:nvPr/>
          </p:nvSpPr>
          <p:spPr>
            <a:xfrm>
              <a:off x="656681"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2" name="Google Shape;5762;p17"/>
            <p:cNvSpPr/>
            <p:nvPr/>
          </p:nvSpPr>
          <p:spPr>
            <a:xfrm>
              <a:off x="2807660"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3" name="Google Shape;5763;p17"/>
            <p:cNvSpPr/>
            <p:nvPr/>
          </p:nvSpPr>
          <p:spPr>
            <a:xfrm>
              <a:off x="2807660"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4" name="Google Shape;5764;p17"/>
            <p:cNvSpPr/>
            <p:nvPr/>
          </p:nvSpPr>
          <p:spPr>
            <a:xfrm>
              <a:off x="2807660"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5" name="Google Shape;5765;p17"/>
            <p:cNvSpPr/>
            <p:nvPr/>
          </p:nvSpPr>
          <p:spPr>
            <a:xfrm>
              <a:off x="3344361"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6" name="Google Shape;5766;p17"/>
            <p:cNvSpPr/>
            <p:nvPr/>
          </p:nvSpPr>
          <p:spPr>
            <a:xfrm>
              <a:off x="3344361"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7" name="Google Shape;5767;p17"/>
            <p:cNvSpPr/>
            <p:nvPr/>
          </p:nvSpPr>
          <p:spPr>
            <a:xfrm>
              <a:off x="3344361"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8" name="Google Shape;5768;p17"/>
            <p:cNvSpPr/>
            <p:nvPr/>
          </p:nvSpPr>
          <p:spPr>
            <a:xfrm>
              <a:off x="3344361"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9" name="Google Shape;5769;p17"/>
            <p:cNvSpPr/>
            <p:nvPr/>
          </p:nvSpPr>
          <p:spPr>
            <a:xfrm>
              <a:off x="3336135"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0" name="Google Shape;5770;p17"/>
            <p:cNvSpPr/>
            <p:nvPr/>
          </p:nvSpPr>
          <p:spPr>
            <a:xfrm>
              <a:off x="549450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1" name="Google Shape;5771;p17"/>
            <p:cNvSpPr/>
            <p:nvPr/>
          </p:nvSpPr>
          <p:spPr>
            <a:xfrm>
              <a:off x="549450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2" name="Google Shape;5772;p17"/>
            <p:cNvSpPr/>
            <p:nvPr/>
          </p:nvSpPr>
          <p:spPr>
            <a:xfrm>
              <a:off x="5494506"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3" name="Google Shape;5773;p17"/>
            <p:cNvSpPr/>
            <p:nvPr/>
          </p:nvSpPr>
          <p:spPr>
            <a:xfrm>
              <a:off x="5494506"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4" name="Google Shape;5774;p17"/>
            <p:cNvSpPr/>
            <p:nvPr/>
          </p:nvSpPr>
          <p:spPr>
            <a:xfrm>
              <a:off x="548627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5" name="Google Shape;5775;p17"/>
            <p:cNvSpPr/>
            <p:nvPr/>
          </p:nvSpPr>
          <p:spPr>
            <a:xfrm>
              <a:off x="548627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6" name="Google Shape;5776;p17"/>
            <p:cNvSpPr/>
            <p:nvPr/>
          </p:nvSpPr>
          <p:spPr>
            <a:xfrm>
              <a:off x="5494506"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7" name="Google Shape;5777;p17"/>
            <p:cNvSpPr/>
            <p:nvPr/>
          </p:nvSpPr>
          <p:spPr>
            <a:xfrm>
              <a:off x="5486279"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1" y="0"/>
                  </a:moveTo>
                  <a:cubicBezTo>
                    <a:pt x="93" y="0"/>
                    <a:pt x="0" y="124"/>
                    <a:pt x="0" y="347"/>
                  </a:cubicBezTo>
                  <a:cubicBezTo>
                    <a:pt x="0" y="563"/>
                    <a:pt x="85" y="686"/>
                    <a:pt x="216"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8" name="Google Shape;5778;p17"/>
            <p:cNvSpPr/>
            <p:nvPr/>
          </p:nvSpPr>
          <p:spPr>
            <a:xfrm>
              <a:off x="6032161"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9" name="Google Shape;5779;p17"/>
            <p:cNvSpPr/>
            <p:nvPr/>
          </p:nvSpPr>
          <p:spPr>
            <a:xfrm>
              <a:off x="6032161"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0" name="Google Shape;5780;p17"/>
            <p:cNvSpPr/>
            <p:nvPr/>
          </p:nvSpPr>
          <p:spPr>
            <a:xfrm>
              <a:off x="6032161"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1" name="Google Shape;5781;p17"/>
            <p:cNvSpPr/>
            <p:nvPr/>
          </p:nvSpPr>
          <p:spPr>
            <a:xfrm>
              <a:off x="6032161"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2" name="Google Shape;5782;p17"/>
            <p:cNvSpPr/>
            <p:nvPr/>
          </p:nvSpPr>
          <p:spPr>
            <a:xfrm>
              <a:off x="6023935"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3" name="Google Shape;5783;p17"/>
            <p:cNvSpPr/>
            <p:nvPr/>
          </p:nvSpPr>
          <p:spPr>
            <a:xfrm>
              <a:off x="6023935"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4" name="Google Shape;5784;p17"/>
            <p:cNvSpPr/>
            <p:nvPr/>
          </p:nvSpPr>
          <p:spPr>
            <a:xfrm>
              <a:off x="6032161"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5" name="Google Shape;5785;p17"/>
            <p:cNvSpPr/>
            <p:nvPr/>
          </p:nvSpPr>
          <p:spPr>
            <a:xfrm>
              <a:off x="7107830"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6" name="Google Shape;5786;p17"/>
            <p:cNvSpPr/>
            <p:nvPr/>
          </p:nvSpPr>
          <p:spPr>
            <a:xfrm>
              <a:off x="7107830"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7" name="Google Shape;5787;p17"/>
            <p:cNvSpPr/>
            <p:nvPr/>
          </p:nvSpPr>
          <p:spPr>
            <a:xfrm>
              <a:off x="7107830"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8" name="Google Shape;5788;p17"/>
            <p:cNvSpPr/>
            <p:nvPr/>
          </p:nvSpPr>
          <p:spPr>
            <a:xfrm>
              <a:off x="7107830"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9" name="Google Shape;5789;p17"/>
            <p:cNvSpPr/>
            <p:nvPr/>
          </p:nvSpPr>
          <p:spPr>
            <a:xfrm>
              <a:off x="7099484"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0" name="Google Shape;5790;p17"/>
            <p:cNvSpPr/>
            <p:nvPr/>
          </p:nvSpPr>
          <p:spPr>
            <a:xfrm>
              <a:off x="7099484"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1" name="Google Shape;5791;p17"/>
            <p:cNvSpPr/>
            <p:nvPr/>
          </p:nvSpPr>
          <p:spPr>
            <a:xfrm>
              <a:off x="7107830"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2" name="Google Shape;5792;p17"/>
            <p:cNvSpPr/>
            <p:nvPr/>
          </p:nvSpPr>
          <p:spPr>
            <a:xfrm>
              <a:off x="7099484"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3" name="Google Shape;5793;p17"/>
            <p:cNvSpPr/>
            <p:nvPr/>
          </p:nvSpPr>
          <p:spPr>
            <a:xfrm>
              <a:off x="7107830" y="1156713"/>
              <a:ext cx="25872" cy="79167"/>
            </a:xfrm>
            <a:custGeom>
              <a:avLst/>
              <a:gdLst/>
              <a:ahLst/>
              <a:cxnLst/>
              <a:rect l="l" t="t" r="r" b="b"/>
              <a:pathLst>
                <a:path w="217" h="664" extrusionOk="0">
                  <a:moveTo>
                    <a:pt x="139" y="1"/>
                  </a:moveTo>
                  <a:lnTo>
                    <a:pt x="0" y="85"/>
                  </a:lnTo>
                  <a:lnTo>
                    <a:pt x="16" y="147"/>
                  </a:lnTo>
                  <a:lnTo>
                    <a:pt x="131" y="85"/>
                  </a:lnTo>
                  <a:lnTo>
                    <a:pt x="131"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4" name="Google Shape;5794;p17"/>
            <p:cNvSpPr/>
            <p:nvPr/>
          </p:nvSpPr>
          <p:spPr>
            <a:xfrm>
              <a:off x="7914253"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5" name="Google Shape;5795;p17"/>
            <p:cNvSpPr/>
            <p:nvPr/>
          </p:nvSpPr>
          <p:spPr>
            <a:xfrm>
              <a:off x="7914253"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6" name="Google Shape;5796;p17"/>
            <p:cNvSpPr/>
            <p:nvPr/>
          </p:nvSpPr>
          <p:spPr>
            <a:xfrm>
              <a:off x="7914253"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7" name="Google Shape;5797;p17"/>
            <p:cNvSpPr/>
            <p:nvPr/>
          </p:nvSpPr>
          <p:spPr>
            <a:xfrm>
              <a:off x="7914253"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8" name="Google Shape;5798;p17"/>
            <p:cNvSpPr/>
            <p:nvPr/>
          </p:nvSpPr>
          <p:spPr>
            <a:xfrm>
              <a:off x="7906027"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9" name="Google Shape;5799;p17"/>
            <p:cNvSpPr/>
            <p:nvPr/>
          </p:nvSpPr>
          <p:spPr>
            <a:xfrm>
              <a:off x="7906027"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0" name="Google Shape;5800;p17"/>
            <p:cNvSpPr/>
            <p:nvPr/>
          </p:nvSpPr>
          <p:spPr>
            <a:xfrm>
              <a:off x="7914253"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1" name="Google Shape;5801;p17"/>
            <p:cNvSpPr/>
            <p:nvPr/>
          </p:nvSpPr>
          <p:spPr>
            <a:xfrm>
              <a:off x="7906027"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2" name="Google Shape;5802;p17"/>
            <p:cNvSpPr/>
            <p:nvPr/>
          </p:nvSpPr>
          <p:spPr>
            <a:xfrm>
              <a:off x="7914253"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3" name="Google Shape;5803;p17"/>
            <p:cNvSpPr/>
            <p:nvPr/>
          </p:nvSpPr>
          <p:spPr>
            <a:xfrm>
              <a:off x="7906027"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4" name="Google Shape;5804;p17"/>
            <p:cNvSpPr/>
            <p:nvPr/>
          </p:nvSpPr>
          <p:spPr>
            <a:xfrm>
              <a:off x="89880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5" name="Google Shape;5805;p17"/>
            <p:cNvSpPr/>
            <p:nvPr/>
          </p:nvSpPr>
          <p:spPr>
            <a:xfrm>
              <a:off x="898801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6" name="Google Shape;5806;p17"/>
            <p:cNvSpPr/>
            <p:nvPr/>
          </p:nvSpPr>
          <p:spPr>
            <a:xfrm>
              <a:off x="898801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7" name="Google Shape;5807;p17"/>
            <p:cNvSpPr/>
            <p:nvPr/>
          </p:nvSpPr>
          <p:spPr>
            <a:xfrm>
              <a:off x="898801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8" name="Google Shape;5808;p17"/>
            <p:cNvSpPr/>
            <p:nvPr/>
          </p:nvSpPr>
          <p:spPr>
            <a:xfrm>
              <a:off x="898062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9" name="Google Shape;5809;p17"/>
            <p:cNvSpPr/>
            <p:nvPr/>
          </p:nvSpPr>
          <p:spPr>
            <a:xfrm>
              <a:off x="898062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0" name="Google Shape;5810;p17"/>
            <p:cNvSpPr/>
            <p:nvPr/>
          </p:nvSpPr>
          <p:spPr>
            <a:xfrm>
              <a:off x="898801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1" name="Google Shape;5811;p17"/>
            <p:cNvSpPr/>
            <p:nvPr/>
          </p:nvSpPr>
          <p:spPr>
            <a:xfrm>
              <a:off x="8980622"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2" name="Google Shape;5812;p17"/>
            <p:cNvSpPr/>
            <p:nvPr/>
          </p:nvSpPr>
          <p:spPr>
            <a:xfrm>
              <a:off x="8988014"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3" name="Google Shape;5813;p17"/>
            <p:cNvSpPr/>
            <p:nvPr/>
          </p:nvSpPr>
          <p:spPr>
            <a:xfrm>
              <a:off x="8980622"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4" name="Google Shape;5814;p17"/>
            <p:cNvSpPr/>
            <p:nvPr/>
          </p:nvSpPr>
          <p:spPr>
            <a:xfrm>
              <a:off x="8988014"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5" name="Google Shape;5815;p17"/>
            <p:cNvSpPr/>
            <p:nvPr/>
          </p:nvSpPr>
          <p:spPr>
            <a:xfrm>
              <a:off x="8980622"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6" name="Google Shape;5816;p17"/>
            <p:cNvSpPr/>
            <p:nvPr/>
          </p:nvSpPr>
          <p:spPr>
            <a:xfrm>
              <a:off x="8988014"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7" name="Google Shape;5817;p17"/>
            <p:cNvSpPr/>
            <p:nvPr/>
          </p:nvSpPr>
          <p:spPr>
            <a:xfrm>
              <a:off x="8980622"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8" name="Google Shape;5818;p17"/>
            <p:cNvSpPr/>
            <p:nvPr/>
          </p:nvSpPr>
          <p:spPr>
            <a:xfrm>
              <a:off x="8988014"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9" name="Google Shape;5819;p17"/>
            <p:cNvSpPr/>
            <p:nvPr/>
          </p:nvSpPr>
          <p:spPr>
            <a:xfrm>
              <a:off x="8988014"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0" name="Google Shape;5820;p17"/>
            <p:cNvSpPr/>
            <p:nvPr/>
          </p:nvSpPr>
          <p:spPr>
            <a:xfrm>
              <a:off x="8980622"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1" name="Google Shape;5821;p17"/>
            <p:cNvSpPr/>
            <p:nvPr/>
          </p:nvSpPr>
          <p:spPr>
            <a:xfrm>
              <a:off x="8980622"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2" name="Google Shape;5822;p17"/>
            <p:cNvSpPr/>
            <p:nvPr/>
          </p:nvSpPr>
          <p:spPr>
            <a:xfrm>
              <a:off x="8988014"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3" name="Google Shape;5823;p17"/>
            <p:cNvSpPr/>
            <p:nvPr/>
          </p:nvSpPr>
          <p:spPr>
            <a:xfrm>
              <a:off x="8980622"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4" name="Google Shape;5824;p17"/>
            <p:cNvSpPr/>
            <p:nvPr/>
          </p:nvSpPr>
          <p:spPr>
            <a:xfrm>
              <a:off x="8988014"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5" name="Google Shape;5825;p17"/>
            <p:cNvSpPr/>
            <p:nvPr/>
          </p:nvSpPr>
          <p:spPr>
            <a:xfrm>
              <a:off x="8988014"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6" name="Google Shape;5826;p17"/>
            <p:cNvSpPr/>
            <p:nvPr/>
          </p:nvSpPr>
          <p:spPr>
            <a:xfrm>
              <a:off x="8980622"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7" name="Google Shape;5827;p17"/>
            <p:cNvSpPr/>
            <p:nvPr/>
          </p:nvSpPr>
          <p:spPr>
            <a:xfrm>
              <a:off x="8980622"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8" name="Google Shape;5828;p17"/>
            <p:cNvSpPr/>
            <p:nvPr/>
          </p:nvSpPr>
          <p:spPr>
            <a:xfrm>
              <a:off x="8980622"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9" name="Google Shape;5829;p17"/>
            <p:cNvSpPr/>
            <p:nvPr/>
          </p:nvSpPr>
          <p:spPr>
            <a:xfrm>
              <a:off x="8988014"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0" name="Google Shape;5830;p17"/>
            <p:cNvSpPr/>
            <p:nvPr/>
          </p:nvSpPr>
          <p:spPr>
            <a:xfrm>
              <a:off x="8988014"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1" name="Google Shape;5831;p17"/>
            <p:cNvSpPr/>
            <p:nvPr/>
          </p:nvSpPr>
          <p:spPr>
            <a:xfrm>
              <a:off x="8988014"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2" name="Google Shape;5832;p17"/>
            <p:cNvSpPr/>
            <p:nvPr/>
          </p:nvSpPr>
          <p:spPr>
            <a:xfrm>
              <a:off x="8980622"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3" name="Google Shape;5833;p17"/>
            <p:cNvSpPr/>
            <p:nvPr/>
          </p:nvSpPr>
          <p:spPr>
            <a:xfrm>
              <a:off x="8988014"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4" name="Google Shape;5834;p17"/>
            <p:cNvSpPr/>
            <p:nvPr/>
          </p:nvSpPr>
          <p:spPr>
            <a:xfrm>
              <a:off x="8980622"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5" name="Google Shape;5835;p17"/>
            <p:cNvSpPr/>
            <p:nvPr/>
          </p:nvSpPr>
          <p:spPr>
            <a:xfrm>
              <a:off x="8988014"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6" name="Google Shape;5836;p17"/>
            <p:cNvSpPr/>
            <p:nvPr/>
          </p:nvSpPr>
          <p:spPr>
            <a:xfrm>
              <a:off x="8980622"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7" name="Google Shape;5837;p17"/>
            <p:cNvSpPr/>
            <p:nvPr/>
          </p:nvSpPr>
          <p:spPr>
            <a:xfrm>
              <a:off x="8988014"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8" name="Google Shape;5838;p17"/>
            <p:cNvSpPr/>
            <p:nvPr/>
          </p:nvSpPr>
          <p:spPr>
            <a:xfrm>
              <a:off x="4419911"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9" name="Google Shape;5839;p17"/>
            <p:cNvSpPr/>
            <p:nvPr/>
          </p:nvSpPr>
          <p:spPr>
            <a:xfrm>
              <a:off x="4419911"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0" name="Google Shape;5840;p17"/>
            <p:cNvSpPr/>
            <p:nvPr/>
          </p:nvSpPr>
          <p:spPr>
            <a:xfrm>
              <a:off x="4419911"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1" name="Google Shape;5841;p17"/>
            <p:cNvSpPr/>
            <p:nvPr/>
          </p:nvSpPr>
          <p:spPr>
            <a:xfrm>
              <a:off x="4419911"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2" name="Google Shape;5842;p17"/>
            <p:cNvSpPr/>
            <p:nvPr/>
          </p:nvSpPr>
          <p:spPr>
            <a:xfrm>
              <a:off x="4411684"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3" name="Google Shape;5843;p17"/>
            <p:cNvSpPr/>
            <p:nvPr/>
          </p:nvSpPr>
          <p:spPr>
            <a:xfrm>
              <a:off x="4411684"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4" name="Google Shape;5844;p17"/>
            <p:cNvSpPr/>
            <p:nvPr/>
          </p:nvSpPr>
          <p:spPr>
            <a:xfrm>
              <a:off x="4419911"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5" name="Google Shape;5845;p17"/>
            <p:cNvSpPr/>
            <p:nvPr/>
          </p:nvSpPr>
          <p:spPr>
            <a:xfrm>
              <a:off x="4411684"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6" name="Google Shape;5846;p17"/>
            <p:cNvSpPr/>
            <p:nvPr/>
          </p:nvSpPr>
          <p:spPr>
            <a:xfrm>
              <a:off x="4419911"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7" name="Google Shape;5847;p17"/>
            <p:cNvSpPr/>
            <p:nvPr/>
          </p:nvSpPr>
          <p:spPr>
            <a:xfrm>
              <a:off x="4411684" y="1300979"/>
              <a:ext cx="53414" cy="80955"/>
            </a:xfrm>
            <a:custGeom>
              <a:avLst/>
              <a:gdLst/>
              <a:ahLst/>
              <a:cxnLst/>
              <a:rect l="l" t="t" r="r" b="b"/>
              <a:pathLst>
                <a:path w="448" h="679" extrusionOk="0">
                  <a:moveTo>
                    <a:pt x="224" y="70"/>
                  </a:moveTo>
                  <a:cubicBezTo>
                    <a:pt x="316" y="70"/>
                    <a:pt x="362" y="170"/>
                    <a:pt x="362" y="331"/>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8" name="Google Shape;5848;p17"/>
            <p:cNvSpPr/>
            <p:nvPr/>
          </p:nvSpPr>
          <p:spPr>
            <a:xfrm>
              <a:off x="4419911" y="144703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9" name="Google Shape;5849;p17"/>
            <p:cNvSpPr/>
            <p:nvPr/>
          </p:nvSpPr>
          <p:spPr>
            <a:xfrm>
              <a:off x="6838823"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0" name="Google Shape;5850;p17"/>
            <p:cNvSpPr/>
            <p:nvPr/>
          </p:nvSpPr>
          <p:spPr>
            <a:xfrm>
              <a:off x="6838823"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1" name="Google Shape;5851;p17"/>
            <p:cNvSpPr/>
            <p:nvPr/>
          </p:nvSpPr>
          <p:spPr>
            <a:xfrm>
              <a:off x="6838823"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2" name="Google Shape;5852;p17"/>
            <p:cNvSpPr/>
            <p:nvPr/>
          </p:nvSpPr>
          <p:spPr>
            <a:xfrm>
              <a:off x="683059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3" name="Google Shape;5853;p17"/>
            <p:cNvSpPr/>
            <p:nvPr/>
          </p:nvSpPr>
          <p:spPr>
            <a:xfrm>
              <a:off x="683059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4" name="Google Shape;5854;p17"/>
            <p:cNvSpPr/>
            <p:nvPr/>
          </p:nvSpPr>
          <p:spPr>
            <a:xfrm>
              <a:off x="6838823"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5" name="Google Shape;5855;p17"/>
            <p:cNvSpPr/>
            <p:nvPr/>
          </p:nvSpPr>
          <p:spPr>
            <a:xfrm>
              <a:off x="683059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6" name="Google Shape;5856;p17"/>
            <p:cNvSpPr/>
            <p:nvPr/>
          </p:nvSpPr>
          <p:spPr>
            <a:xfrm>
              <a:off x="6838823"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7" name="Google Shape;5857;p17"/>
            <p:cNvSpPr/>
            <p:nvPr/>
          </p:nvSpPr>
          <p:spPr>
            <a:xfrm>
              <a:off x="6830597"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8" name="Google Shape;5858;p17"/>
            <p:cNvSpPr/>
            <p:nvPr/>
          </p:nvSpPr>
          <p:spPr>
            <a:xfrm>
              <a:off x="4688917"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9" name="Google Shape;5859;p17"/>
            <p:cNvSpPr/>
            <p:nvPr/>
          </p:nvSpPr>
          <p:spPr>
            <a:xfrm>
              <a:off x="4688917"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0" name="Google Shape;5860;p17"/>
            <p:cNvSpPr/>
            <p:nvPr/>
          </p:nvSpPr>
          <p:spPr>
            <a:xfrm>
              <a:off x="4688917"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1" name="Google Shape;5861;p17"/>
            <p:cNvSpPr/>
            <p:nvPr/>
          </p:nvSpPr>
          <p:spPr>
            <a:xfrm>
              <a:off x="4680571"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2" name="Google Shape;5862;p17"/>
            <p:cNvSpPr/>
            <p:nvPr/>
          </p:nvSpPr>
          <p:spPr>
            <a:xfrm>
              <a:off x="4680571"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3" name="Google Shape;5863;p17"/>
            <p:cNvSpPr/>
            <p:nvPr/>
          </p:nvSpPr>
          <p:spPr>
            <a:xfrm>
              <a:off x="4688917"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4" name="Google Shape;5864;p17"/>
            <p:cNvSpPr/>
            <p:nvPr/>
          </p:nvSpPr>
          <p:spPr>
            <a:xfrm>
              <a:off x="4680571"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5" name="Google Shape;5865;p17"/>
            <p:cNvSpPr/>
            <p:nvPr/>
          </p:nvSpPr>
          <p:spPr>
            <a:xfrm>
              <a:off x="4688917" y="1012448"/>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6" name="Google Shape;5866;p17"/>
            <p:cNvSpPr/>
            <p:nvPr/>
          </p:nvSpPr>
          <p:spPr>
            <a:xfrm>
              <a:off x="4680571"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7" name="Google Shape;5867;p17"/>
            <p:cNvSpPr/>
            <p:nvPr/>
          </p:nvSpPr>
          <p:spPr>
            <a:xfrm>
              <a:off x="4680571"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8" name="Google Shape;5868;p17"/>
            <p:cNvSpPr/>
            <p:nvPr/>
          </p:nvSpPr>
          <p:spPr>
            <a:xfrm>
              <a:off x="4688917" y="144703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9" name="Google Shape;5869;p17"/>
            <p:cNvSpPr/>
            <p:nvPr/>
          </p:nvSpPr>
          <p:spPr>
            <a:xfrm>
              <a:off x="4688917" y="1591178"/>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0" name="Google Shape;5870;p17"/>
            <p:cNvSpPr/>
            <p:nvPr/>
          </p:nvSpPr>
          <p:spPr>
            <a:xfrm>
              <a:off x="5763393"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1" name="Google Shape;5871;p17"/>
            <p:cNvSpPr/>
            <p:nvPr/>
          </p:nvSpPr>
          <p:spPr>
            <a:xfrm>
              <a:off x="5763393"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2" name="Google Shape;5872;p17"/>
            <p:cNvSpPr/>
            <p:nvPr/>
          </p:nvSpPr>
          <p:spPr>
            <a:xfrm>
              <a:off x="5763393"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3" name="Google Shape;5873;p17"/>
            <p:cNvSpPr/>
            <p:nvPr/>
          </p:nvSpPr>
          <p:spPr>
            <a:xfrm>
              <a:off x="5755167"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4" name="Google Shape;5874;p17"/>
            <p:cNvSpPr/>
            <p:nvPr/>
          </p:nvSpPr>
          <p:spPr>
            <a:xfrm>
              <a:off x="5755167"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5" name="Google Shape;5875;p17"/>
            <p:cNvSpPr/>
            <p:nvPr/>
          </p:nvSpPr>
          <p:spPr>
            <a:xfrm>
              <a:off x="5763393"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6" name="Google Shape;5876;p17"/>
            <p:cNvSpPr/>
            <p:nvPr/>
          </p:nvSpPr>
          <p:spPr>
            <a:xfrm>
              <a:off x="737659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7" name="Google Shape;5877;p17"/>
            <p:cNvSpPr/>
            <p:nvPr/>
          </p:nvSpPr>
          <p:spPr>
            <a:xfrm>
              <a:off x="737659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8" name="Google Shape;5878;p17"/>
            <p:cNvSpPr/>
            <p:nvPr/>
          </p:nvSpPr>
          <p:spPr>
            <a:xfrm>
              <a:off x="737659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9" name="Google Shape;5879;p17"/>
            <p:cNvSpPr/>
            <p:nvPr/>
          </p:nvSpPr>
          <p:spPr>
            <a:xfrm>
              <a:off x="736837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0" name="Google Shape;5880;p17"/>
            <p:cNvSpPr/>
            <p:nvPr/>
          </p:nvSpPr>
          <p:spPr>
            <a:xfrm>
              <a:off x="736837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1" name="Google Shape;5881;p17"/>
            <p:cNvSpPr/>
            <p:nvPr/>
          </p:nvSpPr>
          <p:spPr>
            <a:xfrm>
              <a:off x="737659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2" name="Google Shape;5882;p17"/>
            <p:cNvSpPr/>
            <p:nvPr/>
          </p:nvSpPr>
          <p:spPr>
            <a:xfrm>
              <a:off x="736837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3" name="Google Shape;5883;p17"/>
            <p:cNvSpPr/>
            <p:nvPr/>
          </p:nvSpPr>
          <p:spPr>
            <a:xfrm>
              <a:off x="737659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4" name="Google Shape;5884;p17"/>
            <p:cNvSpPr/>
            <p:nvPr/>
          </p:nvSpPr>
          <p:spPr>
            <a:xfrm>
              <a:off x="736837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5" name="Google Shape;5885;p17"/>
            <p:cNvSpPr/>
            <p:nvPr/>
          </p:nvSpPr>
          <p:spPr>
            <a:xfrm>
              <a:off x="3075593"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6" name="Google Shape;5886;p17"/>
            <p:cNvSpPr/>
            <p:nvPr/>
          </p:nvSpPr>
          <p:spPr>
            <a:xfrm>
              <a:off x="3075593"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7" name="Google Shape;5887;p17"/>
            <p:cNvSpPr/>
            <p:nvPr/>
          </p:nvSpPr>
          <p:spPr>
            <a:xfrm>
              <a:off x="3075593"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8" name="Google Shape;5888;p17"/>
            <p:cNvSpPr/>
            <p:nvPr/>
          </p:nvSpPr>
          <p:spPr>
            <a:xfrm>
              <a:off x="3613249"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9" name="Google Shape;5889;p17"/>
            <p:cNvSpPr/>
            <p:nvPr/>
          </p:nvSpPr>
          <p:spPr>
            <a:xfrm>
              <a:off x="3613249"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0" name="Google Shape;5890;p17"/>
            <p:cNvSpPr/>
            <p:nvPr/>
          </p:nvSpPr>
          <p:spPr>
            <a:xfrm>
              <a:off x="3613249"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1" name="Google Shape;5891;p17"/>
            <p:cNvSpPr/>
            <p:nvPr/>
          </p:nvSpPr>
          <p:spPr>
            <a:xfrm>
              <a:off x="3613249"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2" name="Google Shape;5892;p17"/>
            <p:cNvSpPr/>
            <p:nvPr/>
          </p:nvSpPr>
          <p:spPr>
            <a:xfrm>
              <a:off x="360502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3" name="Google Shape;5893;p17"/>
            <p:cNvSpPr/>
            <p:nvPr/>
          </p:nvSpPr>
          <p:spPr>
            <a:xfrm>
              <a:off x="360502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4" name="Google Shape;5894;p17"/>
            <p:cNvSpPr/>
            <p:nvPr/>
          </p:nvSpPr>
          <p:spPr>
            <a:xfrm>
              <a:off x="415102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5" name="Google Shape;5895;p17"/>
            <p:cNvSpPr/>
            <p:nvPr/>
          </p:nvSpPr>
          <p:spPr>
            <a:xfrm>
              <a:off x="415102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6" name="Google Shape;5896;p17"/>
            <p:cNvSpPr/>
            <p:nvPr/>
          </p:nvSpPr>
          <p:spPr>
            <a:xfrm>
              <a:off x="415102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7" name="Google Shape;5897;p17"/>
            <p:cNvSpPr/>
            <p:nvPr/>
          </p:nvSpPr>
          <p:spPr>
            <a:xfrm>
              <a:off x="415102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8" name="Google Shape;5898;p17"/>
            <p:cNvSpPr/>
            <p:nvPr/>
          </p:nvSpPr>
          <p:spPr>
            <a:xfrm>
              <a:off x="4142797"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9" name="Google Shape;5899;p17"/>
            <p:cNvSpPr/>
            <p:nvPr/>
          </p:nvSpPr>
          <p:spPr>
            <a:xfrm>
              <a:off x="4142797"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0" name="Google Shape;5900;p17"/>
            <p:cNvSpPr/>
            <p:nvPr/>
          </p:nvSpPr>
          <p:spPr>
            <a:xfrm>
              <a:off x="415102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1" name="Google Shape;5901;p17"/>
            <p:cNvSpPr/>
            <p:nvPr/>
          </p:nvSpPr>
          <p:spPr>
            <a:xfrm>
              <a:off x="4142797"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2" y="0"/>
                  </a:moveTo>
                  <a:cubicBezTo>
                    <a:pt x="93" y="0"/>
                    <a:pt x="1" y="124"/>
                    <a:pt x="1" y="347"/>
                  </a:cubicBezTo>
                  <a:cubicBezTo>
                    <a:pt x="1" y="563"/>
                    <a:pt x="85" y="686"/>
                    <a:pt x="216" y="686"/>
                  </a:cubicBezTo>
                  <a:cubicBezTo>
                    <a:pt x="363" y="686"/>
                    <a:pt x="447" y="563"/>
                    <a:pt x="447" y="339"/>
                  </a:cubicBezTo>
                  <a:cubicBezTo>
                    <a:pt x="447"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2" name="Google Shape;5902;p17"/>
            <p:cNvSpPr/>
            <p:nvPr/>
          </p:nvSpPr>
          <p:spPr>
            <a:xfrm>
              <a:off x="415102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3" name="Google Shape;5903;p17"/>
            <p:cNvSpPr/>
            <p:nvPr/>
          </p:nvSpPr>
          <p:spPr>
            <a:xfrm>
              <a:off x="4142797"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4" name="Google Shape;5904;p17"/>
            <p:cNvSpPr/>
            <p:nvPr/>
          </p:nvSpPr>
          <p:spPr>
            <a:xfrm>
              <a:off x="5225738"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5" name="Google Shape;5905;p17"/>
            <p:cNvSpPr/>
            <p:nvPr/>
          </p:nvSpPr>
          <p:spPr>
            <a:xfrm>
              <a:off x="5225738"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6" name="Google Shape;5906;p17"/>
            <p:cNvSpPr/>
            <p:nvPr/>
          </p:nvSpPr>
          <p:spPr>
            <a:xfrm>
              <a:off x="5225738"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7" name="Google Shape;5907;p17"/>
            <p:cNvSpPr/>
            <p:nvPr/>
          </p:nvSpPr>
          <p:spPr>
            <a:xfrm>
              <a:off x="5225738"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8" name="Google Shape;5908;p17"/>
            <p:cNvSpPr/>
            <p:nvPr/>
          </p:nvSpPr>
          <p:spPr>
            <a:xfrm>
              <a:off x="5217392"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9" name="Google Shape;5909;p17"/>
            <p:cNvSpPr/>
            <p:nvPr/>
          </p:nvSpPr>
          <p:spPr>
            <a:xfrm>
              <a:off x="5217392"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0" name="Google Shape;5910;p17"/>
            <p:cNvSpPr/>
            <p:nvPr/>
          </p:nvSpPr>
          <p:spPr>
            <a:xfrm>
              <a:off x="5225738"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1" name="Google Shape;5911;p17"/>
            <p:cNvSpPr/>
            <p:nvPr/>
          </p:nvSpPr>
          <p:spPr>
            <a:xfrm>
              <a:off x="5217392"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2" name="Google Shape;5912;p17"/>
            <p:cNvSpPr/>
            <p:nvPr/>
          </p:nvSpPr>
          <p:spPr>
            <a:xfrm>
              <a:off x="5225738" y="1156713"/>
              <a:ext cx="25872" cy="79167"/>
            </a:xfrm>
            <a:custGeom>
              <a:avLst/>
              <a:gdLst/>
              <a:ahLst/>
              <a:cxnLst/>
              <a:rect l="l" t="t" r="r" b="b"/>
              <a:pathLst>
                <a:path w="217" h="664" extrusionOk="0">
                  <a:moveTo>
                    <a:pt x="139" y="1"/>
                  </a:moveTo>
                  <a:lnTo>
                    <a:pt x="0" y="85"/>
                  </a:lnTo>
                  <a:lnTo>
                    <a:pt x="16" y="147"/>
                  </a:lnTo>
                  <a:lnTo>
                    <a:pt x="131" y="85"/>
                  </a:lnTo>
                  <a:lnTo>
                    <a:pt x="131"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3" name="Google Shape;5913;p17"/>
            <p:cNvSpPr/>
            <p:nvPr/>
          </p:nvSpPr>
          <p:spPr>
            <a:xfrm>
              <a:off x="6301049"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4" name="Google Shape;5914;p17"/>
            <p:cNvSpPr/>
            <p:nvPr/>
          </p:nvSpPr>
          <p:spPr>
            <a:xfrm>
              <a:off x="6301049"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5" name="Google Shape;5915;p17"/>
            <p:cNvSpPr/>
            <p:nvPr/>
          </p:nvSpPr>
          <p:spPr>
            <a:xfrm>
              <a:off x="6301049"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6" name="Google Shape;5916;p17"/>
            <p:cNvSpPr/>
            <p:nvPr/>
          </p:nvSpPr>
          <p:spPr>
            <a:xfrm>
              <a:off x="6301049"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7" name="Google Shape;5917;p17"/>
            <p:cNvSpPr/>
            <p:nvPr/>
          </p:nvSpPr>
          <p:spPr>
            <a:xfrm>
              <a:off x="629282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8" name="Google Shape;5918;p17"/>
            <p:cNvSpPr/>
            <p:nvPr/>
          </p:nvSpPr>
          <p:spPr>
            <a:xfrm>
              <a:off x="629282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9" name="Google Shape;5919;p17"/>
            <p:cNvSpPr/>
            <p:nvPr/>
          </p:nvSpPr>
          <p:spPr>
            <a:xfrm>
              <a:off x="8182306"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0" name="Google Shape;5920;p17"/>
            <p:cNvSpPr/>
            <p:nvPr/>
          </p:nvSpPr>
          <p:spPr>
            <a:xfrm>
              <a:off x="8182306"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1" name="Google Shape;5921;p17"/>
            <p:cNvSpPr/>
            <p:nvPr/>
          </p:nvSpPr>
          <p:spPr>
            <a:xfrm>
              <a:off x="8182306"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2" name="Google Shape;5922;p17"/>
            <p:cNvSpPr/>
            <p:nvPr/>
          </p:nvSpPr>
          <p:spPr>
            <a:xfrm>
              <a:off x="8182306"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3" name="Google Shape;5923;p17"/>
            <p:cNvSpPr/>
            <p:nvPr/>
          </p:nvSpPr>
          <p:spPr>
            <a:xfrm>
              <a:off x="8174914"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4" name="Google Shape;5924;p17"/>
            <p:cNvSpPr/>
            <p:nvPr/>
          </p:nvSpPr>
          <p:spPr>
            <a:xfrm>
              <a:off x="8174914"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5" name="Google Shape;5925;p17"/>
            <p:cNvSpPr/>
            <p:nvPr/>
          </p:nvSpPr>
          <p:spPr>
            <a:xfrm>
              <a:off x="8182306"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6" name="Google Shape;5926;p17"/>
            <p:cNvSpPr/>
            <p:nvPr/>
          </p:nvSpPr>
          <p:spPr>
            <a:xfrm>
              <a:off x="8174914"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7" name="Google Shape;5927;p17"/>
            <p:cNvSpPr/>
            <p:nvPr/>
          </p:nvSpPr>
          <p:spPr>
            <a:xfrm>
              <a:off x="8182306"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8" name="Google Shape;5928;p17"/>
            <p:cNvSpPr/>
            <p:nvPr/>
          </p:nvSpPr>
          <p:spPr>
            <a:xfrm>
              <a:off x="8174914"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9" name="Google Shape;5929;p17"/>
            <p:cNvSpPr/>
            <p:nvPr/>
          </p:nvSpPr>
          <p:spPr>
            <a:xfrm>
              <a:off x="8182306"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0" name="Google Shape;5930;p17"/>
            <p:cNvSpPr/>
            <p:nvPr/>
          </p:nvSpPr>
          <p:spPr>
            <a:xfrm>
              <a:off x="8174914"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1" name="Google Shape;5931;p17"/>
            <p:cNvSpPr/>
            <p:nvPr/>
          </p:nvSpPr>
          <p:spPr>
            <a:xfrm>
              <a:off x="2538773"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2" name="Google Shape;5932;p17"/>
            <p:cNvSpPr/>
            <p:nvPr/>
          </p:nvSpPr>
          <p:spPr>
            <a:xfrm>
              <a:off x="2538773"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3" name="Google Shape;5933;p17"/>
            <p:cNvSpPr/>
            <p:nvPr/>
          </p:nvSpPr>
          <p:spPr>
            <a:xfrm>
              <a:off x="2538773"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34" name="Google Shape;5934;p17"/>
          <p:cNvSpPr txBox="1">
            <a:spLocks noGrp="1"/>
          </p:cNvSpPr>
          <p:nvPr>
            <p:ph type="title"/>
          </p:nvPr>
        </p:nvSpPr>
        <p:spPr>
          <a:xfrm>
            <a:off x="3890475" y="2182650"/>
            <a:ext cx="4528200" cy="88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5935" name="Google Shape;5935;p17"/>
          <p:cNvSpPr txBox="1">
            <a:spLocks noGrp="1"/>
          </p:cNvSpPr>
          <p:nvPr>
            <p:ph type="title" idx="2" hasCustomPrompt="1"/>
          </p:nvPr>
        </p:nvSpPr>
        <p:spPr>
          <a:xfrm>
            <a:off x="5339925" y="1171925"/>
            <a:ext cx="1629300" cy="92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atin typeface="Rubik Black"/>
                <a:ea typeface="Rubik Black"/>
                <a:cs typeface="Rubik Black"/>
                <a:sym typeface="Rubik Black"/>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5936" name="Google Shape;5936;p17"/>
          <p:cNvSpPr txBox="1">
            <a:spLocks noGrp="1"/>
          </p:cNvSpPr>
          <p:nvPr>
            <p:ph type="subTitle" idx="1"/>
          </p:nvPr>
        </p:nvSpPr>
        <p:spPr>
          <a:xfrm>
            <a:off x="4634925" y="3188215"/>
            <a:ext cx="3039300" cy="69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4">
  <p:cSld name="CUSTOM_22_1_1_1_1_1_1">
    <p:spTree>
      <p:nvGrpSpPr>
        <p:cNvPr id="1" name="Shape 5937"/>
        <p:cNvGrpSpPr/>
        <p:nvPr/>
      </p:nvGrpSpPr>
      <p:grpSpPr>
        <a:xfrm>
          <a:off x="0" y="0"/>
          <a:ext cx="0" cy="0"/>
          <a:chOff x="0" y="0"/>
          <a:chExt cx="0" cy="0"/>
        </a:xfrm>
      </p:grpSpPr>
      <p:grpSp>
        <p:nvGrpSpPr>
          <p:cNvPr id="5938" name="Google Shape;5938;p18"/>
          <p:cNvGrpSpPr/>
          <p:nvPr/>
        </p:nvGrpSpPr>
        <p:grpSpPr>
          <a:xfrm>
            <a:off x="189" y="52"/>
            <a:ext cx="9144013" cy="5143533"/>
            <a:chOff x="4088025" y="1324225"/>
            <a:chExt cx="1348575" cy="1101800"/>
          </a:xfrm>
        </p:grpSpPr>
        <p:sp>
          <p:nvSpPr>
            <p:cNvPr id="5939" name="Google Shape;5939;p18"/>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0" name="Google Shape;5940;p18"/>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1" name="Google Shape;5941;p18"/>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2" name="Google Shape;5942;p18"/>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3" name="Google Shape;5943;p18"/>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4" name="Google Shape;5944;p18"/>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5" name="Google Shape;5945;p18"/>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6" name="Google Shape;5946;p18"/>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7" name="Google Shape;5947;p18"/>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8" name="Google Shape;5948;p18"/>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9" name="Google Shape;5949;p18"/>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0" name="Google Shape;5950;p18"/>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1" name="Google Shape;5951;p18"/>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2" name="Google Shape;5952;p18"/>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3" name="Google Shape;5953;p18"/>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4" name="Google Shape;5954;p18"/>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5" name="Google Shape;5955;p18"/>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6" name="Google Shape;5956;p18"/>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7" name="Google Shape;5957;p18"/>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8" name="Google Shape;5958;p18"/>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9" name="Google Shape;5959;p18"/>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0" name="Google Shape;5960;p18"/>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1" name="Google Shape;5961;p18"/>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2" name="Google Shape;5962;p18"/>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3" name="Google Shape;5963;p18"/>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4" name="Google Shape;5964;p18"/>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5" name="Google Shape;5965;p18"/>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6" name="Google Shape;5966;p18"/>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7" name="Google Shape;5967;p18"/>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8" name="Google Shape;5968;p18"/>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9" name="Google Shape;5969;p18"/>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0" name="Google Shape;5970;p18"/>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1" name="Google Shape;5971;p18"/>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2" name="Google Shape;5972;p18"/>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3" name="Google Shape;5973;p18"/>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4" name="Google Shape;5974;p18"/>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5" name="Google Shape;5975;p18"/>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6" name="Google Shape;5976;p18"/>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7" name="Google Shape;5977;p18"/>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8" name="Google Shape;5978;p18"/>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9" name="Google Shape;5979;p18"/>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0" name="Google Shape;5980;p18"/>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1" name="Google Shape;5981;p18"/>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2" name="Google Shape;5982;p18"/>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3" name="Google Shape;5983;p18"/>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4" name="Google Shape;5984;p18"/>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5" name="Google Shape;5985;p18"/>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6" name="Google Shape;5986;p18"/>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7" name="Google Shape;5987;p18"/>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8" name="Google Shape;5988;p18"/>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9" name="Google Shape;5989;p18"/>
          <p:cNvGrpSpPr/>
          <p:nvPr/>
        </p:nvGrpSpPr>
        <p:grpSpPr>
          <a:xfrm>
            <a:off x="34718" y="206"/>
            <a:ext cx="9074564" cy="5143474"/>
            <a:chOff x="34718" y="206"/>
            <a:chExt cx="9074564" cy="5143474"/>
          </a:xfrm>
        </p:grpSpPr>
        <p:grpSp>
          <p:nvGrpSpPr>
            <p:cNvPr id="5990" name="Google Shape;5990;p18"/>
            <p:cNvGrpSpPr/>
            <p:nvPr/>
          </p:nvGrpSpPr>
          <p:grpSpPr>
            <a:xfrm>
              <a:off x="565521" y="206"/>
              <a:ext cx="53295" cy="5143474"/>
              <a:chOff x="578867" y="206"/>
              <a:chExt cx="53295" cy="5143474"/>
            </a:xfrm>
          </p:grpSpPr>
          <p:sp>
            <p:nvSpPr>
              <p:cNvPr id="5991" name="Google Shape;5991;p18"/>
              <p:cNvSpPr/>
              <p:nvPr/>
            </p:nvSpPr>
            <p:spPr>
              <a:xfrm>
                <a:off x="587093"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2" name="Google Shape;5992;p18"/>
              <p:cNvSpPr/>
              <p:nvPr/>
            </p:nvSpPr>
            <p:spPr>
              <a:xfrm>
                <a:off x="587093"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3" name="Google Shape;5993;p18"/>
              <p:cNvSpPr/>
              <p:nvPr/>
            </p:nvSpPr>
            <p:spPr>
              <a:xfrm>
                <a:off x="587093"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4" name="Google Shape;5994;p18"/>
              <p:cNvSpPr/>
              <p:nvPr/>
            </p:nvSpPr>
            <p:spPr>
              <a:xfrm>
                <a:off x="578867"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5" name="Google Shape;5995;p18"/>
              <p:cNvSpPr/>
              <p:nvPr/>
            </p:nvSpPr>
            <p:spPr>
              <a:xfrm>
                <a:off x="578867"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6" name="Google Shape;5996;p18"/>
              <p:cNvSpPr/>
              <p:nvPr/>
            </p:nvSpPr>
            <p:spPr>
              <a:xfrm>
                <a:off x="587093"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7" name="Google Shape;5997;p18"/>
              <p:cNvSpPr/>
              <p:nvPr/>
            </p:nvSpPr>
            <p:spPr>
              <a:xfrm>
                <a:off x="578867"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8" name="Google Shape;5998;p18"/>
              <p:cNvSpPr/>
              <p:nvPr/>
            </p:nvSpPr>
            <p:spPr>
              <a:xfrm>
                <a:off x="587093"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9" name="Google Shape;5999;p18"/>
              <p:cNvSpPr/>
              <p:nvPr/>
            </p:nvSpPr>
            <p:spPr>
              <a:xfrm>
                <a:off x="578867"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0" name="Google Shape;6000;p18"/>
              <p:cNvSpPr/>
              <p:nvPr/>
            </p:nvSpPr>
            <p:spPr>
              <a:xfrm>
                <a:off x="578867"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1" name="Google Shape;6001;p18"/>
              <p:cNvSpPr/>
              <p:nvPr/>
            </p:nvSpPr>
            <p:spPr>
              <a:xfrm>
                <a:off x="587093"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2" name="Google Shape;6002;p18"/>
              <p:cNvSpPr/>
              <p:nvPr/>
            </p:nvSpPr>
            <p:spPr>
              <a:xfrm>
                <a:off x="587093"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3" name="Google Shape;6003;p18"/>
              <p:cNvSpPr/>
              <p:nvPr/>
            </p:nvSpPr>
            <p:spPr>
              <a:xfrm>
                <a:off x="587093"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4" name="Google Shape;6004;p18"/>
              <p:cNvSpPr/>
              <p:nvPr/>
            </p:nvSpPr>
            <p:spPr>
              <a:xfrm>
                <a:off x="578867"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5" name="Google Shape;6005;p18"/>
              <p:cNvSpPr/>
              <p:nvPr/>
            </p:nvSpPr>
            <p:spPr>
              <a:xfrm>
                <a:off x="587093"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6" name="Google Shape;6006;p18"/>
              <p:cNvSpPr/>
              <p:nvPr/>
            </p:nvSpPr>
            <p:spPr>
              <a:xfrm>
                <a:off x="587093"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7" name="Google Shape;6007;p18"/>
              <p:cNvSpPr/>
              <p:nvPr/>
            </p:nvSpPr>
            <p:spPr>
              <a:xfrm>
                <a:off x="578867"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8" name="Google Shape;6008;p18"/>
              <p:cNvSpPr/>
              <p:nvPr/>
            </p:nvSpPr>
            <p:spPr>
              <a:xfrm>
                <a:off x="587093"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9" name="Google Shape;6009;p18"/>
              <p:cNvSpPr/>
              <p:nvPr/>
            </p:nvSpPr>
            <p:spPr>
              <a:xfrm>
                <a:off x="578867" y="2602704"/>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0" name="Google Shape;6010;p18"/>
              <p:cNvSpPr/>
              <p:nvPr/>
            </p:nvSpPr>
            <p:spPr>
              <a:xfrm>
                <a:off x="587093" y="274875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1" name="Google Shape;6011;p18"/>
              <p:cNvSpPr/>
              <p:nvPr/>
            </p:nvSpPr>
            <p:spPr>
              <a:xfrm>
                <a:off x="578867" y="2892069"/>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2" name="Google Shape;6012;p18"/>
              <p:cNvSpPr/>
              <p:nvPr/>
            </p:nvSpPr>
            <p:spPr>
              <a:xfrm>
                <a:off x="587093" y="303812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3" name="Google Shape;6013;p18"/>
              <p:cNvSpPr/>
              <p:nvPr/>
            </p:nvSpPr>
            <p:spPr>
              <a:xfrm>
                <a:off x="578867" y="3181435"/>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4" name="Google Shape;6014;p18"/>
              <p:cNvSpPr/>
              <p:nvPr/>
            </p:nvSpPr>
            <p:spPr>
              <a:xfrm>
                <a:off x="578867" y="332653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5" name="Google Shape;6015;p18"/>
              <p:cNvSpPr/>
              <p:nvPr/>
            </p:nvSpPr>
            <p:spPr>
              <a:xfrm>
                <a:off x="587093" y="3472588"/>
                <a:ext cx="26707" cy="78213"/>
              </a:xfrm>
              <a:custGeom>
                <a:avLst/>
                <a:gdLst/>
                <a:ahLst/>
                <a:cxnLst/>
                <a:rect l="l" t="t" r="r" b="b"/>
                <a:pathLst>
                  <a:path w="224" h="656" extrusionOk="0">
                    <a:moveTo>
                      <a:pt x="147" y="0"/>
                    </a:moveTo>
                    <a:lnTo>
                      <a:pt x="0" y="78"/>
                    </a:lnTo>
                    <a:lnTo>
                      <a:pt x="23"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6" name="Google Shape;6016;p18"/>
              <p:cNvSpPr/>
              <p:nvPr/>
            </p:nvSpPr>
            <p:spPr>
              <a:xfrm>
                <a:off x="578867" y="361590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7" name="Google Shape;6017;p18"/>
              <p:cNvSpPr/>
              <p:nvPr/>
            </p:nvSpPr>
            <p:spPr>
              <a:xfrm>
                <a:off x="578867" y="3760165"/>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8" name="Google Shape;6018;p18"/>
              <p:cNvSpPr/>
              <p:nvPr/>
            </p:nvSpPr>
            <p:spPr>
              <a:xfrm>
                <a:off x="578867" y="390526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9" name="Google Shape;6019;p18"/>
              <p:cNvSpPr/>
              <p:nvPr/>
            </p:nvSpPr>
            <p:spPr>
              <a:xfrm>
                <a:off x="587093" y="4051318"/>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0" name="Google Shape;6020;p18"/>
              <p:cNvSpPr/>
              <p:nvPr/>
            </p:nvSpPr>
            <p:spPr>
              <a:xfrm>
                <a:off x="587093" y="4195584"/>
                <a:ext cx="26707" cy="78213"/>
              </a:xfrm>
              <a:custGeom>
                <a:avLst/>
                <a:gdLst/>
                <a:ahLst/>
                <a:cxnLst/>
                <a:rect l="l" t="t" r="r" b="b"/>
                <a:pathLst>
                  <a:path w="224" h="656" extrusionOk="0">
                    <a:moveTo>
                      <a:pt x="147" y="0"/>
                    </a:moveTo>
                    <a:lnTo>
                      <a:pt x="0" y="77"/>
                    </a:lnTo>
                    <a:lnTo>
                      <a:pt x="23" y="147"/>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1" name="Google Shape;6021;p18"/>
              <p:cNvSpPr/>
              <p:nvPr/>
            </p:nvSpPr>
            <p:spPr>
              <a:xfrm>
                <a:off x="587093" y="4340684"/>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2" name="Google Shape;6022;p18"/>
              <p:cNvSpPr/>
              <p:nvPr/>
            </p:nvSpPr>
            <p:spPr>
              <a:xfrm>
                <a:off x="578867" y="448399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3" name="Google Shape;6023;p18"/>
              <p:cNvSpPr/>
              <p:nvPr/>
            </p:nvSpPr>
            <p:spPr>
              <a:xfrm>
                <a:off x="587093" y="4630049"/>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4" name="Google Shape;6024;p18"/>
              <p:cNvSpPr/>
              <p:nvPr/>
            </p:nvSpPr>
            <p:spPr>
              <a:xfrm>
                <a:off x="578867" y="477336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5" name="Google Shape;6025;p18"/>
              <p:cNvSpPr/>
              <p:nvPr/>
            </p:nvSpPr>
            <p:spPr>
              <a:xfrm>
                <a:off x="587093" y="4919414"/>
                <a:ext cx="26707" cy="78213"/>
              </a:xfrm>
              <a:custGeom>
                <a:avLst/>
                <a:gdLst/>
                <a:ahLst/>
                <a:cxnLst/>
                <a:rect l="l" t="t" r="r" b="b"/>
                <a:pathLst>
                  <a:path w="224" h="656" extrusionOk="0">
                    <a:moveTo>
                      <a:pt x="147" y="1"/>
                    </a:moveTo>
                    <a:lnTo>
                      <a:pt x="0" y="78"/>
                    </a:lnTo>
                    <a:lnTo>
                      <a:pt x="23" y="139"/>
                    </a:lnTo>
                    <a:lnTo>
                      <a:pt x="131"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6" name="Google Shape;6026;p18"/>
              <p:cNvSpPr/>
              <p:nvPr/>
            </p:nvSpPr>
            <p:spPr>
              <a:xfrm>
                <a:off x="578867" y="506272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27" name="Google Shape;6027;p18"/>
            <p:cNvSpPr/>
            <p:nvPr/>
          </p:nvSpPr>
          <p:spPr>
            <a:xfrm>
              <a:off x="1104670"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8" name="Google Shape;6028;p18"/>
            <p:cNvSpPr/>
            <p:nvPr/>
          </p:nvSpPr>
          <p:spPr>
            <a:xfrm>
              <a:off x="1104670"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9" name="Google Shape;6029;p18"/>
            <p:cNvSpPr/>
            <p:nvPr/>
          </p:nvSpPr>
          <p:spPr>
            <a:xfrm>
              <a:off x="1104670"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0" name="Google Shape;6030;p18"/>
            <p:cNvSpPr/>
            <p:nvPr/>
          </p:nvSpPr>
          <p:spPr>
            <a:xfrm>
              <a:off x="109632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1" name="Google Shape;6031;p18"/>
            <p:cNvSpPr/>
            <p:nvPr/>
          </p:nvSpPr>
          <p:spPr>
            <a:xfrm>
              <a:off x="109632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2" name="Google Shape;6032;p18"/>
            <p:cNvSpPr/>
            <p:nvPr/>
          </p:nvSpPr>
          <p:spPr>
            <a:xfrm>
              <a:off x="1104670"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3" name="Google Shape;6033;p18"/>
            <p:cNvSpPr/>
            <p:nvPr/>
          </p:nvSpPr>
          <p:spPr>
            <a:xfrm>
              <a:off x="1096324"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4" name="Google Shape;6034;p18"/>
            <p:cNvSpPr/>
            <p:nvPr/>
          </p:nvSpPr>
          <p:spPr>
            <a:xfrm>
              <a:off x="1104670"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5" name="Google Shape;6035;p18"/>
            <p:cNvSpPr/>
            <p:nvPr/>
          </p:nvSpPr>
          <p:spPr>
            <a:xfrm>
              <a:off x="1096324"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6" name="Google Shape;6036;p18"/>
            <p:cNvSpPr/>
            <p:nvPr/>
          </p:nvSpPr>
          <p:spPr>
            <a:xfrm>
              <a:off x="1096324"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7" name="Google Shape;6037;p18"/>
            <p:cNvSpPr/>
            <p:nvPr/>
          </p:nvSpPr>
          <p:spPr>
            <a:xfrm>
              <a:off x="1104670"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8" name="Google Shape;6038;p18"/>
            <p:cNvSpPr/>
            <p:nvPr/>
          </p:nvSpPr>
          <p:spPr>
            <a:xfrm>
              <a:off x="1370012"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9" name="Google Shape;6039;p18"/>
            <p:cNvSpPr/>
            <p:nvPr/>
          </p:nvSpPr>
          <p:spPr>
            <a:xfrm>
              <a:off x="1370012"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0" name="Google Shape;6040;p18"/>
            <p:cNvSpPr/>
            <p:nvPr/>
          </p:nvSpPr>
          <p:spPr>
            <a:xfrm>
              <a:off x="1370012"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1" name="Google Shape;6041;p18"/>
            <p:cNvSpPr/>
            <p:nvPr/>
          </p:nvSpPr>
          <p:spPr>
            <a:xfrm>
              <a:off x="1361785" y="432883"/>
              <a:ext cx="53295" cy="80955"/>
            </a:xfrm>
            <a:custGeom>
              <a:avLst/>
              <a:gdLst/>
              <a:ahLst/>
              <a:cxnLst/>
              <a:rect l="l" t="t" r="r" b="b"/>
              <a:pathLst>
                <a:path w="447" h="679" extrusionOk="0">
                  <a:moveTo>
                    <a:pt x="224" y="70"/>
                  </a:moveTo>
                  <a:cubicBezTo>
                    <a:pt x="316" y="70"/>
                    <a:pt x="355" y="162"/>
                    <a:pt x="355" y="331"/>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2" name="Google Shape;6042;p18"/>
            <p:cNvSpPr/>
            <p:nvPr/>
          </p:nvSpPr>
          <p:spPr>
            <a:xfrm>
              <a:off x="1361785" y="57702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3" name="Google Shape;6043;p18"/>
            <p:cNvSpPr/>
            <p:nvPr/>
          </p:nvSpPr>
          <p:spPr>
            <a:xfrm>
              <a:off x="1370012"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4" name="Google Shape;6044;p18"/>
            <p:cNvSpPr/>
            <p:nvPr/>
          </p:nvSpPr>
          <p:spPr>
            <a:xfrm>
              <a:off x="1361785" y="866394"/>
              <a:ext cx="53295" cy="80955"/>
            </a:xfrm>
            <a:custGeom>
              <a:avLst/>
              <a:gdLst/>
              <a:ahLst/>
              <a:cxnLst/>
              <a:rect l="l" t="t" r="r" b="b"/>
              <a:pathLst>
                <a:path w="447" h="679" extrusionOk="0">
                  <a:moveTo>
                    <a:pt x="224" y="70"/>
                  </a:moveTo>
                  <a:cubicBezTo>
                    <a:pt x="316" y="70"/>
                    <a:pt x="355" y="170"/>
                    <a:pt x="355" y="340"/>
                  </a:cubicBezTo>
                  <a:cubicBezTo>
                    <a:pt x="355" y="509"/>
                    <a:pt x="308" y="617"/>
                    <a:pt x="216" y="617"/>
                  </a:cubicBezTo>
                  <a:cubicBezTo>
                    <a:pt x="139" y="617"/>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5" name="Google Shape;6045;p18"/>
            <p:cNvSpPr/>
            <p:nvPr/>
          </p:nvSpPr>
          <p:spPr>
            <a:xfrm>
              <a:off x="1370012"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6" name="Google Shape;6046;p18"/>
            <p:cNvSpPr/>
            <p:nvPr/>
          </p:nvSpPr>
          <p:spPr>
            <a:xfrm>
              <a:off x="1361785" y="115575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63"/>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7" name="Google Shape;6047;p18"/>
            <p:cNvSpPr/>
            <p:nvPr/>
          </p:nvSpPr>
          <p:spPr>
            <a:xfrm>
              <a:off x="1361785" y="1300979"/>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8" name="Google Shape;6048;p18"/>
            <p:cNvSpPr/>
            <p:nvPr/>
          </p:nvSpPr>
          <p:spPr>
            <a:xfrm>
              <a:off x="853412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9" name="Google Shape;6049;p18"/>
            <p:cNvSpPr/>
            <p:nvPr/>
          </p:nvSpPr>
          <p:spPr>
            <a:xfrm>
              <a:off x="853412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0" name="Google Shape;6050;p18"/>
            <p:cNvSpPr/>
            <p:nvPr/>
          </p:nvSpPr>
          <p:spPr>
            <a:xfrm>
              <a:off x="8534126"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1" name="Google Shape;6051;p18"/>
            <p:cNvSpPr/>
            <p:nvPr/>
          </p:nvSpPr>
          <p:spPr>
            <a:xfrm>
              <a:off x="8525900"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2" name="Google Shape;6052;p18"/>
            <p:cNvSpPr/>
            <p:nvPr/>
          </p:nvSpPr>
          <p:spPr>
            <a:xfrm>
              <a:off x="1635354" y="206"/>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3" name="Google Shape;6053;p18"/>
            <p:cNvSpPr/>
            <p:nvPr/>
          </p:nvSpPr>
          <p:spPr>
            <a:xfrm>
              <a:off x="1635354" y="14435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4" name="Google Shape;6054;p18"/>
            <p:cNvSpPr/>
            <p:nvPr/>
          </p:nvSpPr>
          <p:spPr>
            <a:xfrm>
              <a:off x="1635354" y="28957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5" name="Google Shape;6055;p18"/>
            <p:cNvSpPr/>
            <p:nvPr/>
          </p:nvSpPr>
          <p:spPr>
            <a:xfrm>
              <a:off x="162712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6" name="Google Shape;6056;p18"/>
            <p:cNvSpPr/>
            <p:nvPr/>
          </p:nvSpPr>
          <p:spPr>
            <a:xfrm>
              <a:off x="162712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7" name="Google Shape;6057;p18"/>
            <p:cNvSpPr/>
            <p:nvPr/>
          </p:nvSpPr>
          <p:spPr>
            <a:xfrm>
              <a:off x="1635354" y="72308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8" name="Google Shape;6058;p18"/>
            <p:cNvSpPr/>
            <p:nvPr/>
          </p:nvSpPr>
          <p:spPr>
            <a:xfrm>
              <a:off x="162712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9" name="Google Shape;6059;p18"/>
            <p:cNvSpPr/>
            <p:nvPr/>
          </p:nvSpPr>
          <p:spPr>
            <a:xfrm>
              <a:off x="1635354" y="1012448"/>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0" name="Google Shape;6060;p18"/>
            <p:cNvSpPr/>
            <p:nvPr/>
          </p:nvSpPr>
          <p:spPr>
            <a:xfrm>
              <a:off x="1627127"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63"/>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1" name="Google Shape;6061;p18"/>
            <p:cNvSpPr/>
            <p:nvPr/>
          </p:nvSpPr>
          <p:spPr>
            <a:xfrm>
              <a:off x="6677090"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2" name="Google Shape;6062;p18"/>
            <p:cNvSpPr/>
            <p:nvPr/>
          </p:nvSpPr>
          <p:spPr>
            <a:xfrm>
              <a:off x="6677090"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3" name="Google Shape;6063;p18"/>
            <p:cNvSpPr/>
            <p:nvPr/>
          </p:nvSpPr>
          <p:spPr>
            <a:xfrm>
              <a:off x="6677090"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4" name="Google Shape;6064;p18"/>
            <p:cNvSpPr/>
            <p:nvPr/>
          </p:nvSpPr>
          <p:spPr>
            <a:xfrm>
              <a:off x="666874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5" name="Google Shape;6065;p18"/>
            <p:cNvSpPr/>
            <p:nvPr/>
          </p:nvSpPr>
          <p:spPr>
            <a:xfrm>
              <a:off x="666874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6" name="Google Shape;6066;p18"/>
            <p:cNvSpPr/>
            <p:nvPr/>
          </p:nvSpPr>
          <p:spPr>
            <a:xfrm>
              <a:off x="7738816"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7" name="Google Shape;6067;p18"/>
            <p:cNvSpPr/>
            <p:nvPr/>
          </p:nvSpPr>
          <p:spPr>
            <a:xfrm>
              <a:off x="7738816"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8" name="Google Shape;6068;p18"/>
            <p:cNvSpPr/>
            <p:nvPr/>
          </p:nvSpPr>
          <p:spPr>
            <a:xfrm>
              <a:off x="879958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9" name="Google Shape;6069;p18"/>
            <p:cNvSpPr/>
            <p:nvPr/>
          </p:nvSpPr>
          <p:spPr>
            <a:xfrm>
              <a:off x="879958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0" name="Google Shape;6070;p18"/>
            <p:cNvSpPr/>
            <p:nvPr/>
          </p:nvSpPr>
          <p:spPr>
            <a:xfrm>
              <a:off x="879958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1" name="Google Shape;6071;p18"/>
            <p:cNvSpPr/>
            <p:nvPr/>
          </p:nvSpPr>
          <p:spPr>
            <a:xfrm>
              <a:off x="879136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2" name="Google Shape;6072;p18"/>
            <p:cNvSpPr/>
            <p:nvPr/>
          </p:nvSpPr>
          <p:spPr>
            <a:xfrm>
              <a:off x="879136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73" name="Google Shape;6073;p18"/>
            <p:cNvGrpSpPr/>
            <p:nvPr/>
          </p:nvGrpSpPr>
          <p:grpSpPr>
            <a:xfrm>
              <a:off x="34718" y="206"/>
              <a:ext cx="53295" cy="4852321"/>
              <a:chOff x="62135" y="206"/>
              <a:chExt cx="53295" cy="4852321"/>
            </a:xfrm>
          </p:grpSpPr>
          <p:sp>
            <p:nvSpPr>
              <p:cNvPr id="6074" name="Google Shape;6074;p18"/>
              <p:cNvSpPr/>
              <p:nvPr/>
            </p:nvSpPr>
            <p:spPr>
              <a:xfrm>
                <a:off x="70362"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5" name="Google Shape;6075;p18"/>
              <p:cNvSpPr/>
              <p:nvPr/>
            </p:nvSpPr>
            <p:spPr>
              <a:xfrm>
                <a:off x="70362"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6" name="Google Shape;6076;p18"/>
              <p:cNvSpPr/>
              <p:nvPr/>
            </p:nvSpPr>
            <p:spPr>
              <a:xfrm>
                <a:off x="70362"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7" name="Google Shape;6077;p18"/>
              <p:cNvSpPr/>
              <p:nvPr/>
            </p:nvSpPr>
            <p:spPr>
              <a:xfrm>
                <a:off x="70362"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8" name="Google Shape;6078;p18"/>
              <p:cNvSpPr/>
              <p:nvPr/>
            </p:nvSpPr>
            <p:spPr>
              <a:xfrm>
                <a:off x="62135"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9" name="Google Shape;6079;p18"/>
              <p:cNvSpPr/>
              <p:nvPr/>
            </p:nvSpPr>
            <p:spPr>
              <a:xfrm>
                <a:off x="62135"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0" name="Google Shape;6080;p18"/>
              <p:cNvSpPr/>
              <p:nvPr/>
            </p:nvSpPr>
            <p:spPr>
              <a:xfrm>
                <a:off x="70362"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1" name="Google Shape;6081;p18"/>
              <p:cNvSpPr/>
              <p:nvPr/>
            </p:nvSpPr>
            <p:spPr>
              <a:xfrm>
                <a:off x="62135"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2" name="Google Shape;6082;p18"/>
              <p:cNvSpPr/>
              <p:nvPr/>
            </p:nvSpPr>
            <p:spPr>
              <a:xfrm>
                <a:off x="70362"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3" name="Google Shape;6083;p18"/>
              <p:cNvSpPr/>
              <p:nvPr/>
            </p:nvSpPr>
            <p:spPr>
              <a:xfrm>
                <a:off x="62135"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4" name="Google Shape;6084;p18"/>
              <p:cNvSpPr/>
              <p:nvPr/>
            </p:nvSpPr>
            <p:spPr>
              <a:xfrm>
                <a:off x="70362"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5" name="Google Shape;6085;p18"/>
              <p:cNvSpPr/>
              <p:nvPr/>
            </p:nvSpPr>
            <p:spPr>
              <a:xfrm>
                <a:off x="62135" y="159034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6" name="Google Shape;6086;p18"/>
              <p:cNvSpPr/>
              <p:nvPr/>
            </p:nvSpPr>
            <p:spPr>
              <a:xfrm>
                <a:off x="70362" y="1736397"/>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7" name="Google Shape;6087;p18"/>
              <p:cNvSpPr/>
              <p:nvPr/>
            </p:nvSpPr>
            <p:spPr>
              <a:xfrm>
                <a:off x="62135" y="1879709"/>
                <a:ext cx="53295" cy="80955"/>
              </a:xfrm>
              <a:custGeom>
                <a:avLst/>
                <a:gdLst/>
                <a:ahLst/>
                <a:cxnLst/>
                <a:rect l="l" t="t" r="r" b="b"/>
                <a:pathLst>
                  <a:path w="447" h="679" extrusionOk="0">
                    <a:moveTo>
                      <a:pt x="224" y="62"/>
                    </a:moveTo>
                    <a:cubicBezTo>
                      <a:pt x="316" y="62"/>
                      <a:pt x="362" y="162"/>
                      <a:pt x="362" y="332"/>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8" name="Google Shape;6088;p18"/>
              <p:cNvSpPr/>
              <p:nvPr/>
            </p:nvSpPr>
            <p:spPr>
              <a:xfrm>
                <a:off x="70362" y="202576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9" name="Google Shape;6089;p18"/>
              <p:cNvSpPr/>
              <p:nvPr/>
            </p:nvSpPr>
            <p:spPr>
              <a:xfrm>
                <a:off x="70362" y="2169909"/>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0" name="Google Shape;6090;p18"/>
              <p:cNvSpPr/>
              <p:nvPr/>
            </p:nvSpPr>
            <p:spPr>
              <a:xfrm>
                <a:off x="62135" y="2313220"/>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1" name="Google Shape;6091;p18"/>
              <p:cNvSpPr/>
              <p:nvPr/>
            </p:nvSpPr>
            <p:spPr>
              <a:xfrm>
                <a:off x="62135" y="245843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2" name="Google Shape;6092;p18"/>
              <p:cNvSpPr/>
              <p:nvPr/>
            </p:nvSpPr>
            <p:spPr>
              <a:xfrm>
                <a:off x="70362" y="260449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3" name="Google Shape;6093;p18"/>
              <p:cNvSpPr/>
              <p:nvPr/>
            </p:nvSpPr>
            <p:spPr>
              <a:xfrm>
                <a:off x="62135" y="274780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4" name="Google Shape;6094;p18"/>
              <p:cNvSpPr/>
              <p:nvPr/>
            </p:nvSpPr>
            <p:spPr>
              <a:xfrm>
                <a:off x="70362" y="2893858"/>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5" name="Google Shape;6095;p18"/>
              <p:cNvSpPr/>
              <p:nvPr/>
            </p:nvSpPr>
            <p:spPr>
              <a:xfrm>
                <a:off x="70362" y="303812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6" name="Google Shape;6096;p18"/>
              <p:cNvSpPr/>
              <p:nvPr/>
            </p:nvSpPr>
            <p:spPr>
              <a:xfrm>
                <a:off x="62135" y="3181315"/>
                <a:ext cx="53295" cy="81075"/>
              </a:xfrm>
              <a:custGeom>
                <a:avLst/>
                <a:gdLst/>
                <a:ahLst/>
                <a:cxnLst/>
                <a:rect l="l" t="t" r="r" b="b"/>
                <a:pathLst>
                  <a:path w="447" h="680" extrusionOk="0">
                    <a:moveTo>
                      <a:pt x="224" y="70"/>
                    </a:moveTo>
                    <a:cubicBezTo>
                      <a:pt x="316" y="70"/>
                      <a:pt x="362" y="170"/>
                      <a:pt x="362" y="340"/>
                    </a:cubicBezTo>
                    <a:cubicBezTo>
                      <a:pt x="362" y="510"/>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7" name="Google Shape;6097;p18"/>
              <p:cNvSpPr/>
              <p:nvPr/>
            </p:nvSpPr>
            <p:spPr>
              <a:xfrm>
                <a:off x="62135"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8" name="Google Shape;6098;p18"/>
              <p:cNvSpPr/>
              <p:nvPr/>
            </p:nvSpPr>
            <p:spPr>
              <a:xfrm>
                <a:off x="62135" y="3470800"/>
                <a:ext cx="53295" cy="80955"/>
              </a:xfrm>
              <a:custGeom>
                <a:avLst/>
                <a:gdLst/>
                <a:ahLst/>
                <a:cxnLst/>
                <a:rect l="l" t="t" r="r" b="b"/>
                <a:pathLst>
                  <a:path w="447" h="679" extrusionOk="0">
                    <a:moveTo>
                      <a:pt x="224" y="69"/>
                    </a:moveTo>
                    <a:cubicBezTo>
                      <a:pt x="316" y="69"/>
                      <a:pt x="362" y="170"/>
                      <a:pt x="362" y="339"/>
                    </a:cubicBezTo>
                    <a:cubicBezTo>
                      <a:pt x="362" y="501"/>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9" name="Google Shape;6099;p18"/>
              <p:cNvSpPr/>
              <p:nvPr/>
            </p:nvSpPr>
            <p:spPr>
              <a:xfrm>
                <a:off x="70362" y="361685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0" name="Google Shape;6100;p18"/>
              <p:cNvSpPr/>
              <p:nvPr/>
            </p:nvSpPr>
            <p:spPr>
              <a:xfrm>
                <a:off x="70362" y="376195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1" name="Google Shape;6101;p18"/>
              <p:cNvSpPr/>
              <p:nvPr/>
            </p:nvSpPr>
            <p:spPr>
              <a:xfrm>
                <a:off x="70362" y="3906219"/>
                <a:ext cx="26707" cy="78213"/>
              </a:xfrm>
              <a:custGeom>
                <a:avLst/>
                <a:gdLst/>
                <a:ahLst/>
                <a:cxnLst/>
                <a:rect l="l" t="t" r="r" b="b"/>
                <a:pathLst>
                  <a:path w="224" h="656"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2" name="Google Shape;6102;p18"/>
              <p:cNvSpPr/>
              <p:nvPr/>
            </p:nvSpPr>
            <p:spPr>
              <a:xfrm>
                <a:off x="62135" y="404953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3" name="Google Shape;6103;p18"/>
              <p:cNvSpPr/>
              <p:nvPr/>
            </p:nvSpPr>
            <p:spPr>
              <a:xfrm>
                <a:off x="70362" y="419558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4" name="Google Shape;6104;p18"/>
              <p:cNvSpPr/>
              <p:nvPr/>
            </p:nvSpPr>
            <p:spPr>
              <a:xfrm>
                <a:off x="62135" y="433889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5" name="Google Shape;6105;p18"/>
              <p:cNvSpPr/>
              <p:nvPr/>
            </p:nvSpPr>
            <p:spPr>
              <a:xfrm>
                <a:off x="70362" y="4484949"/>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6" name="Google Shape;6106;p18"/>
              <p:cNvSpPr/>
              <p:nvPr/>
            </p:nvSpPr>
            <p:spPr>
              <a:xfrm>
                <a:off x="62135" y="462826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7" name="Google Shape;6107;p18"/>
              <p:cNvSpPr/>
              <p:nvPr/>
            </p:nvSpPr>
            <p:spPr>
              <a:xfrm>
                <a:off x="70362" y="477431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8" name="Google Shape;6108;p18"/>
            <p:cNvGrpSpPr/>
            <p:nvPr/>
          </p:nvGrpSpPr>
          <p:grpSpPr>
            <a:xfrm>
              <a:off x="300060" y="206"/>
              <a:ext cx="53414" cy="4852321"/>
              <a:chOff x="418506" y="206"/>
              <a:chExt cx="53414" cy="4852321"/>
            </a:xfrm>
          </p:grpSpPr>
          <p:sp>
            <p:nvSpPr>
              <p:cNvPr id="6109" name="Google Shape;6109;p18"/>
              <p:cNvSpPr/>
              <p:nvPr/>
            </p:nvSpPr>
            <p:spPr>
              <a:xfrm>
                <a:off x="42673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0" name="Google Shape;6110;p18"/>
              <p:cNvSpPr/>
              <p:nvPr/>
            </p:nvSpPr>
            <p:spPr>
              <a:xfrm>
                <a:off x="42673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1" name="Google Shape;6111;p18"/>
              <p:cNvSpPr/>
              <p:nvPr/>
            </p:nvSpPr>
            <p:spPr>
              <a:xfrm>
                <a:off x="42673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2" name="Google Shape;6112;p18"/>
              <p:cNvSpPr/>
              <p:nvPr/>
            </p:nvSpPr>
            <p:spPr>
              <a:xfrm>
                <a:off x="42673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3" name="Google Shape;6113;p18"/>
              <p:cNvSpPr/>
              <p:nvPr/>
            </p:nvSpPr>
            <p:spPr>
              <a:xfrm>
                <a:off x="418506"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4" name="Google Shape;6114;p18"/>
              <p:cNvSpPr/>
              <p:nvPr/>
            </p:nvSpPr>
            <p:spPr>
              <a:xfrm>
                <a:off x="418506"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5" name="Google Shape;6115;p18"/>
              <p:cNvSpPr/>
              <p:nvPr/>
            </p:nvSpPr>
            <p:spPr>
              <a:xfrm>
                <a:off x="42673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6" name="Google Shape;6116;p18"/>
              <p:cNvSpPr/>
              <p:nvPr/>
            </p:nvSpPr>
            <p:spPr>
              <a:xfrm>
                <a:off x="418506"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7" name="Google Shape;6117;p18"/>
              <p:cNvSpPr/>
              <p:nvPr/>
            </p:nvSpPr>
            <p:spPr>
              <a:xfrm>
                <a:off x="42673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8" name="Google Shape;6118;p18"/>
              <p:cNvSpPr/>
              <p:nvPr/>
            </p:nvSpPr>
            <p:spPr>
              <a:xfrm>
                <a:off x="418506"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9" name="Google Shape;6119;p18"/>
              <p:cNvSpPr/>
              <p:nvPr/>
            </p:nvSpPr>
            <p:spPr>
              <a:xfrm>
                <a:off x="426733"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0" name="Google Shape;6120;p18"/>
              <p:cNvSpPr/>
              <p:nvPr/>
            </p:nvSpPr>
            <p:spPr>
              <a:xfrm>
                <a:off x="418506"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1" name="Google Shape;6121;p18"/>
              <p:cNvSpPr/>
              <p:nvPr/>
            </p:nvSpPr>
            <p:spPr>
              <a:xfrm>
                <a:off x="426733"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2" name="Google Shape;6122;p18"/>
              <p:cNvSpPr/>
              <p:nvPr/>
            </p:nvSpPr>
            <p:spPr>
              <a:xfrm>
                <a:off x="418506"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3" name="Google Shape;6123;p18"/>
              <p:cNvSpPr/>
              <p:nvPr/>
            </p:nvSpPr>
            <p:spPr>
              <a:xfrm>
                <a:off x="426733"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4" name="Google Shape;6124;p18"/>
              <p:cNvSpPr/>
              <p:nvPr/>
            </p:nvSpPr>
            <p:spPr>
              <a:xfrm>
                <a:off x="426733"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5" name="Google Shape;6125;p18"/>
              <p:cNvSpPr/>
              <p:nvPr/>
            </p:nvSpPr>
            <p:spPr>
              <a:xfrm>
                <a:off x="418506"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6" name="Google Shape;6126;p18"/>
              <p:cNvSpPr/>
              <p:nvPr/>
            </p:nvSpPr>
            <p:spPr>
              <a:xfrm>
                <a:off x="418506"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7" name="Google Shape;6127;p18"/>
              <p:cNvSpPr/>
              <p:nvPr/>
            </p:nvSpPr>
            <p:spPr>
              <a:xfrm>
                <a:off x="426733"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8" name="Google Shape;6128;p18"/>
              <p:cNvSpPr/>
              <p:nvPr/>
            </p:nvSpPr>
            <p:spPr>
              <a:xfrm>
                <a:off x="418506"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9" name="Google Shape;6129;p18"/>
              <p:cNvSpPr/>
              <p:nvPr/>
            </p:nvSpPr>
            <p:spPr>
              <a:xfrm>
                <a:off x="426733"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0" name="Google Shape;6130;p18"/>
              <p:cNvSpPr/>
              <p:nvPr/>
            </p:nvSpPr>
            <p:spPr>
              <a:xfrm>
                <a:off x="426733"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1" name="Google Shape;6131;p18"/>
              <p:cNvSpPr/>
              <p:nvPr/>
            </p:nvSpPr>
            <p:spPr>
              <a:xfrm>
                <a:off x="418506"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2" name="Google Shape;6132;p18"/>
              <p:cNvSpPr/>
              <p:nvPr/>
            </p:nvSpPr>
            <p:spPr>
              <a:xfrm>
                <a:off x="418506"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3" name="Google Shape;6133;p18"/>
              <p:cNvSpPr/>
              <p:nvPr/>
            </p:nvSpPr>
            <p:spPr>
              <a:xfrm>
                <a:off x="418506"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4" name="Google Shape;6134;p18"/>
              <p:cNvSpPr/>
              <p:nvPr/>
            </p:nvSpPr>
            <p:spPr>
              <a:xfrm>
                <a:off x="426733"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5" name="Google Shape;6135;p18"/>
              <p:cNvSpPr/>
              <p:nvPr/>
            </p:nvSpPr>
            <p:spPr>
              <a:xfrm>
                <a:off x="426733"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6" name="Google Shape;6136;p18"/>
              <p:cNvSpPr/>
              <p:nvPr/>
            </p:nvSpPr>
            <p:spPr>
              <a:xfrm>
                <a:off x="426733"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7" name="Google Shape;6137;p18"/>
              <p:cNvSpPr/>
              <p:nvPr/>
            </p:nvSpPr>
            <p:spPr>
              <a:xfrm>
                <a:off x="418506"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8" name="Google Shape;6138;p18"/>
              <p:cNvSpPr/>
              <p:nvPr/>
            </p:nvSpPr>
            <p:spPr>
              <a:xfrm>
                <a:off x="426733"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9" name="Google Shape;6139;p18"/>
              <p:cNvSpPr/>
              <p:nvPr/>
            </p:nvSpPr>
            <p:spPr>
              <a:xfrm>
                <a:off x="418506"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0" name="Google Shape;6140;p18"/>
              <p:cNvSpPr/>
              <p:nvPr/>
            </p:nvSpPr>
            <p:spPr>
              <a:xfrm>
                <a:off x="426733"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1" name="Google Shape;6141;p18"/>
              <p:cNvSpPr/>
              <p:nvPr/>
            </p:nvSpPr>
            <p:spPr>
              <a:xfrm>
                <a:off x="418506"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2" name="Google Shape;6142;p18"/>
              <p:cNvSpPr/>
              <p:nvPr/>
            </p:nvSpPr>
            <p:spPr>
              <a:xfrm>
                <a:off x="426733"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43" name="Google Shape;6143;p18"/>
            <p:cNvSpPr/>
            <p:nvPr/>
          </p:nvSpPr>
          <p:spPr>
            <a:xfrm>
              <a:off x="190081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4" name="Google Shape;6144;p18"/>
            <p:cNvSpPr/>
            <p:nvPr/>
          </p:nvSpPr>
          <p:spPr>
            <a:xfrm>
              <a:off x="190081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5" name="Google Shape;6145;p18"/>
            <p:cNvSpPr/>
            <p:nvPr/>
          </p:nvSpPr>
          <p:spPr>
            <a:xfrm>
              <a:off x="190081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6" name="Google Shape;6146;p18"/>
            <p:cNvSpPr/>
            <p:nvPr/>
          </p:nvSpPr>
          <p:spPr>
            <a:xfrm>
              <a:off x="190081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7" name="Google Shape;6147;p18"/>
            <p:cNvSpPr/>
            <p:nvPr/>
          </p:nvSpPr>
          <p:spPr>
            <a:xfrm>
              <a:off x="189258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8" name="Google Shape;6148;p18"/>
            <p:cNvSpPr/>
            <p:nvPr/>
          </p:nvSpPr>
          <p:spPr>
            <a:xfrm>
              <a:off x="189258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9" name="Google Shape;6149;p18"/>
            <p:cNvSpPr/>
            <p:nvPr/>
          </p:nvSpPr>
          <p:spPr>
            <a:xfrm>
              <a:off x="1900815"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0" name="Google Shape;6150;p18"/>
            <p:cNvSpPr/>
            <p:nvPr/>
          </p:nvSpPr>
          <p:spPr>
            <a:xfrm>
              <a:off x="2166277"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1" name="Google Shape;6151;p18"/>
            <p:cNvSpPr/>
            <p:nvPr/>
          </p:nvSpPr>
          <p:spPr>
            <a:xfrm>
              <a:off x="2166277"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2" name="Google Shape;6152;p18"/>
            <p:cNvSpPr/>
            <p:nvPr/>
          </p:nvSpPr>
          <p:spPr>
            <a:xfrm>
              <a:off x="2166277"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3" name="Google Shape;6153;p18"/>
            <p:cNvSpPr/>
            <p:nvPr/>
          </p:nvSpPr>
          <p:spPr>
            <a:xfrm>
              <a:off x="2166277"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4" name="Google Shape;6154;p18"/>
            <p:cNvSpPr/>
            <p:nvPr/>
          </p:nvSpPr>
          <p:spPr>
            <a:xfrm>
              <a:off x="2158050"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5" name="Google Shape;6155;p18"/>
            <p:cNvSpPr/>
            <p:nvPr/>
          </p:nvSpPr>
          <p:spPr>
            <a:xfrm>
              <a:off x="2158050"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6" name="Google Shape;6156;p18"/>
            <p:cNvSpPr/>
            <p:nvPr/>
          </p:nvSpPr>
          <p:spPr>
            <a:xfrm>
              <a:off x="2166277"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7" name="Google Shape;6157;p18"/>
            <p:cNvSpPr/>
            <p:nvPr/>
          </p:nvSpPr>
          <p:spPr>
            <a:xfrm>
              <a:off x="2431857"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8" name="Google Shape;6158;p18"/>
            <p:cNvSpPr/>
            <p:nvPr/>
          </p:nvSpPr>
          <p:spPr>
            <a:xfrm>
              <a:off x="2431857"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9" name="Google Shape;6159;p18"/>
            <p:cNvSpPr/>
            <p:nvPr/>
          </p:nvSpPr>
          <p:spPr>
            <a:xfrm>
              <a:off x="2431857"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0" name="Google Shape;6160;p18"/>
            <p:cNvSpPr/>
            <p:nvPr/>
          </p:nvSpPr>
          <p:spPr>
            <a:xfrm>
              <a:off x="2431857"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1" name="Google Shape;6161;p18"/>
            <p:cNvSpPr/>
            <p:nvPr/>
          </p:nvSpPr>
          <p:spPr>
            <a:xfrm>
              <a:off x="2423511"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2" name="Google Shape;6162;p18"/>
            <p:cNvSpPr/>
            <p:nvPr/>
          </p:nvSpPr>
          <p:spPr>
            <a:xfrm>
              <a:off x="2423511"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3" name="Google Shape;6163;p18"/>
            <p:cNvSpPr/>
            <p:nvPr/>
          </p:nvSpPr>
          <p:spPr>
            <a:xfrm>
              <a:off x="2431857"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4" name="Google Shape;6164;p18"/>
            <p:cNvSpPr/>
            <p:nvPr/>
          </p:nvSpPr>
          <p:spPr>
            <a:xfrm>
              <a:off x="4023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5" name="Google Shape;6165;p18"/>
            <p:cNvSpPr/>
            <p:nvPr/>
          </p:nvSpPr>
          <p:spPr>
            <a:xfrm>
              <a:off x="4023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6" name="Google Shape;6166;p18"/>
            <p:cNvSpPr/>
            <p:nvPr/>
          </p:nvSpPr>
          <p:spPr>
            <a:xfrm>
              <a:off x="4023432"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7" name="Google Shape;6167;p18"/>
            <p:cNvSpPr/>
            <p:nvPr/>
          </p:nvSpPr>
          <p:spPr>
            <a:xfrm>
              <a:off x="4023432"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8" name="Google Shape;6168;p18"/>
            <p:cNvSpPr/>
            <p:nvPr/>
          </p:nvSpPr>
          <p:spPr>
            <a:xfrm>
              <a:off x="4015205"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9" name="Google Shape;6169;p18"/>
            <p:cNvSpPr/>
            <p:nvPr/>
          </p:nvSpPr>
          <p:spPr>
            <a:xfrm>
              <a:off x="4015205"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0" name="Google Shape;6170;p18"/>
            <p:cNvSpPr/>
            <p:nvPr/>
          </p:nvSpPr>
          <p:spPr>
            <a:xfrm>
              <a:off x="4023432"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1" name="Google Shape;6171;p18"/>
            <p:cNvSpPr/>
            <p:nvPr/>
          </p:nvSpPr>
          <p:spPr>
            <a:xfrm>
              <a:off x="5084442"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2" name="Google Shape;6172;p18"/>
            <p:cNvSpPr/>
            <p:nvPr/>
          </p:nvSpPr>
          <p:spPr>
            <a:xfrm>
              <a:off x="5084442"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3" name="Google Shape;6173;p18"/>
            <p:cNvSpPr/>
            <p:nvPr/>
          </p:nvSpPr>
          <p:spPr>
            <a:xfrm>
              <a:off x="5084442"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4" name="Google Shape;6174;p18"/>
            <p:cNvSpPr/>
            <p:nvPr/>
          </p:nvSpPr>
          <p:spPr>
            <a:xfrm>
              <a:off x="5084442"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5" name="Google Shape;6175;p18"/>
            <p:cNvSpPr/>
            <p:nvPr/>
          </p:nvSpPr>
          <p:spPr>
            <a:xfrm>
              <a:off x="5077050"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6" name="Google Shape;6176;p18"/>
            <p:cNvSpPr/>
            <p:nvPr/>
          </p:nvSpPr>
          <p:spPr>
            <a:xfrm>
              <a:off x="5077050"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7" name="Google Shape;6177;p18"/>
            <p:cNvSpPr/>
            <p:nvPr/>
          </p:nvSpPr>
          <p:spPr>
            <a:xfrm>
              <a:off x="5084442"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8" name="Google Shape;6178;p18"/>
            <p:cNvSpPr/>
            <p:nvPr/>
          </p:nvSpPr>
          <p:spPr>
            <a:xfrm>
              <a:off x="839090"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9" name="Google Shape;6179;p18"/>
            <p:cNvSpPr/>
            <p:nvPr/>
          </p:nvSpPr>
          <p:spPr>
            <a:xfrm>
              <a:off x="839090"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0" name="Google Shape;6180;p18"/>
            <p:cNvSpPr/>
            <p:nvPr/>
          </p:nvSpPr>
          <p:spPr>
            <a:xfrm>
              <a:off x="839090"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1" name="Google Shape;6181;p18"/>
            <p:cNvSpPr/>
            <p:nvPr/>
          </p:nvSpPr>
          <p:spPr>
            <a:xfrm>
              <a:off x="839090"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2" name="Google Shape;6182;p18"/>
            <p:cNvSpPr/>
            <p:nvPr/>
          </p:nvSpPr>
          <p:spPr>
            <a:xfrm>
              <a:off x="830863"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3" name="Google Shape;6183;p18"/>
            <p:cNvSpPr/>
            <p:nvPr/>
          </p:nvSpPr>
          <p:spPr>
            <a:xfrm>
              <a:off x="830863"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4" name="Google Shape;6184;p18"/>
            <p:cNvSpPr/>
            <p:nvPr/>
          </p:nvSpPr>
          <p:spPr>
            <a:xfrm>
              <a:off x="839090"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5" name="Google Shape;6185;p18"/>
            <p:cNvSpPr/>
            <p:nvPr/>
          </p:nvSpPr>
          <p:spPr>
            <a:xfrm>
              <a:off x="830863"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6" name="Google Shape;6186;p18"/>
            <p:cNvSpPr/>
            <p:nvPr/>
          </p:nvSpPr>
          <p:spPr>
            <a:xfrm>
              <a:off x="839090"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7" name="Google Shape;6187;p18"/>
            <p:cNvSpPr/>
            <p:nvPr/>
          </p:nvSpPr>
          <p:spPr>
            <a:xfrm>
              <a:off x="830863" y="1300979"/>
              <a:ext cx="53414" cy="80955"/>
            </a:xfrm>
            <a:custGeom>
              <a:avLst/>
              <a:gdLst/>
              <a:ahLst/>
              <a:cxnLst/>
              <a:rect l="l" t="t" r="r" b="b"/>
              <a:pathLst>
                <a:path w="448" h="679" extrusionOk="0">
                  <a:moveTo>
                    <a:pt x="224" y="70"/>
                  </a:moveTo>
                  <a:cubicBezTo>
                    <a:pt x="316" y="70"/>
                    <a:pt x="362" y="170"/>
                    <a:pt x="362" y="331"/>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8" name="Google Shape;6188;p18"/>
            <p:cNvSpPr/>
            <p:nvPr/>
          </p:nvSpPr>
          <p:spPr>
            <a:xfrm>
              <a:off x="839090" y="144703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9" name="Google Shape;6189;p18"/>
            <p:cNvSpPr/>
            <p:nvPr/>
          </p:nvSpPr>
          <p:spPr>
            <a:xfrm>
              <a:off x="2962660"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0" name="Google Shape;6190;p18"/>
            <p:cNvSpPr/>
            <p:nvPr/>
          </p:nvSpPr>
          <p:spPr>
            <a:xfrm>
              <a:off x="2962660"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1" name="Google Shape;6191;p18"/>
            <p:cNvSpPr/>
            <p:nvPr/>
          </p:nvSpPr>
          <p:spPr>
            <a:xfrm>
              <a:off x="2962660"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2" name="Google Shape;6192;p18"/>
            <p:cNvSpPr/>
            <p:nvPr/>
          </p:nvSpPr>
          <p:spPr>
            <a:xfrm>
              <a:off x="2962660"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3" name="Google Shape;6193;p18"/>
            <p:cNvSpPr/>
            <p:nvPr/>
          </p:nvSpPr>
          <p:spPr>
            <a:xfrm>
              <a:off x="2954433"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4" name="Google Shape;6194;p18"/>
            <p:cNvSpPr/>
            <p:nvPr/>
          </p:nvSpPr>
          <p:spPr>
            <a:xfrm>
              <a:off x="2954433"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5" name="Google Shape;6195;p18"/>
            <p:cNvSpPr/>
            <p:nvPr/>
          </p:nvSpPr>
          <p:spPr>
            <a:xfrm>
              <a:off x="2962660"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6" name="Google Shape;6196;p18"/>
            <p:cNvSpPr/>
            <p:nvPr/>
          </p:nvSpPr>
          <p:spPr>
            <a:xfrm>
              <a:off x="349250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7" name="Google Shape;6197;p18"/>
            <p:cNvSpPr/>
            <p:nvPr/>
          </p:nvSpPr>
          <p:spPr>
            <a:xfrm>
              <a:off x="349250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8" name="Google Shape;6198;p18"/>
            <p:cNvSpPr/>
            <p:nvPr/>
          </p:nvSpPr>
          <p:spPr>
            <a:xfrm>
              <a:off x="349250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9" name="Google Shape;6199;p18"/>
            <p:cNvSpPr/>
            <p:nvPr/>
          </p:nvSpPr>
          <p:spPr>
            <a:xfrm>
              <a:off x="349250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0" name="Google Shape;6200;p18"/>
            <p:cNvSpPr/>
            <p:nvPr/>
          </p:nvSpPr>
          <p:spPr>
            <a:xfrm>
              <a:off x="3484283"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1" name="Google Shape;6201;p18"/>
            <p:cNvSpPr/>
            <p:nvPr/>
          </p:nvSpPr>
          <p:spPr>
            <a:xfrm>
              <a:off x="3484283"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18"/>
            <p:cNvSpPr/>
            <p:nvPr/>
          </p:nvSpPr>
          <p:spPr>
            <a:xfrm>
              <a:off x="3492509"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3" name="Google Shape;6203;p18"/>
            <p:cNvSpPr/>
            <p:nvPr/>
          </p:nvSpPr>
          <p:spPr>
            <a:xfrm>
              <a:off x="561524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4" name="Google Shape;6204;p18"/>
            <p:cNvSpPr/>
            <p:nvPr/>
          </p:nvSpPr>
          <p:spPr>
            <a:xfrm>
              <a:off x="561524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5" name="Google Shape;6205;p18"/>
            <p:cNvSpPr/>
            <p:nvPr/>
          </p:nvSpPr>
          <p:spPr>
            <a:xfrm>
              <a:off x="561524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6" name="Google Shape;6206;p18"/>
            <p:cNvSpPr/>
            <p:nvPr/>
          </p:nvSpPr>
          <p:spPr>
            <a:xfrm>
              <a:off x="561524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7" name="Google Shape;6207;p18"/>
            <p:cNvSpPr/>
            <p:nvPr/>
          </p:nvSpPr>
          <p:spPr>
            <a:xfrm>
              <a:off x="560701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8" name="Google Shape;6208;p18"/>
            <p:cNvSpPr/>
            <p:nvPr/>
          </p:nvSpPr>
          <p:spPr>
            <a:xfrm>
              <a:off x="560701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9" name="Google Shape;6209;p18"/>
            <p:cNvSpPr/>
            <p:nvPr/>
          </p:nvSpPr>
          <p:spPr>
            <a:xfrm>
              <a:off x="614604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0" name="Google Shape;6210;p18"/>
            <p:cNvSpPr/>
            <p:nvPr/>
          </p:nvSpPr>
          <p:spPr>
            <a:xfrm>
              <a:off x="614604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1" name="Google Shape;6211;p18"/>
            <p:cNvSpPr/>
            <p:nvPr/>
          </p:nvSpPr>
          <p:spPr>
            <a:xfrm>
              <a:off x="614604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2" name="Google Shape;6212;p18"/>
            <p:cNvSpPr/>
            <p:nvPr/>
          </p:nvSpPr>
          <p:spPr>
            <a:xfrm>
              <a:off x="614604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3" name="Google Shape;6213;p18"/>
            <p:cNvSpPr/>
            <p:nvPr/>
          </p:nvSpPr>
          <p:spPr>
            <a:xfrm>
              <a:off x="720801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4" name="Google Shape;6214;p18"/>
            <p:cNvSpPr/>
            <p:nvPr/>
          </p:nvSpPr>
          <p:spPr>
            <a:xfrm>
              <a:off x="720801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5" name="Google Shape;6215;p18"/>
            <p:cNvSpPr/>
            <p:nvPr/>
          </p:nvSpPr>
          <p:spPr>
            <a:xfrm>
              <a:off x="720801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6" name="Google Shape;6216;p18"/>
            <p:cNvSpPr/>
            <p:nvPr/>
          </p:nvSpPr>
          <p:spPr>
            <a:xfrm>
              <a:off x="720801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7" name="Google Shape;6217;p18"/>
            <p:cNvSpPr/>
            <p:nvPr/>
          </p:nvSpPr>
          <p:spPr>
            <a:xfrm>
              <a:off x="800415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8" name="Google Shape;6218;p18"/>
            <p:cNvSpPr/>
            <p:nvPr/>
          </p:nvSpPr>
          <p:spPr>
            <a:xfrm>
              <a:off x="800415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9" name="Google Shape;6219;p18"/>
            <p:cNvSpPr/>
            <p:nvPr/>
          </p:nvSpPr>
          <p:spPr>
            <a:xfrm>
              <a:off x="90642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0" name="Google Shape;6220;p18"/>
            <p:cNvSpPr/>
            <p:nvPr/>
          </p:nvSpPr>
          <p:spPr>
            <a:xfrm>
              <a:off x="906421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1" name="Google Shape;6221;p18"/>
            <p:cNvSpPr/>
            <p:nvPr/>
          </p:nvSpPr>
          <p:spPr>
            <a:xfrm>
              <a:off x="906421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2" name="Google Shape;6222;p18"/>
            <p:cNvSpPr/>
            <p:nvPr/>
          </p:nvSpPr>
          <p:spPr>
            <a:xfrm>
              <a:off x="906421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3" name="Google Shape;6223;p18"/>
            <p:cNvSpPr/>
            <p:nvPr/>
          </p:nvSpPr>
          <p:spPr>
            <a:xfrm>
              <a:off x="905682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4" name="Google Shape;6224;p18"/>
            <p:cNvSpPr/>
            <p:nvPr/>
          </p:nvSpPr>
          <p:spPr>
            <a:xfrm>
              <a:off x="905682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5" name="Google Shape;6225;p18"/>
            <p:cNvSpPr/>
            <p:nvPr/>
          </p:nvSpPr>
          <p:spPr>
            <a:xfrm>
              <a:off x="4554354"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6" name="Google Shape;6226;p18"/>
            <p:cNvSpPr/>
            <p:nvPr/>
          </p:nvSpPr>
          <p:spPr>
            <a:xfrm>
              <a:off x="4554354"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7" name="Google Shape;6227;p18"/>
            <p:cNvSpPr/>
            <p:nvPr/>
          </p:nvSpPr>
          <p:spPr>
            <a:xfrm>
              <a:off x="4554354"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8" name="Google Shape;6228;p18"/>
            <p:cNvSpPr/>
            <p:nvPr/>
          </p:nvSpPr>
          <p:spPr>
            <a:xfrm>
              <a:off x="4554354"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9" name="Google Shape;6229;p18"/>
            <p:cNvSpPr/>
            <p:nvPr/>
          </p:nvSpPr>
          <p:spPr>
            <a:xfrm>
              <a:off x="4546128"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0" name="Google Shape;6230;p18"/>
            <p:cNvSpPr/>
            <p:nvPr/>
          </p:nvSpPr>
          <p:spPr>
            <a:xfrm>
              <a:off x="6942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1" name="Google Shape;6231;p18"/>
            <p:cNvSpPr/>
            <p:nvPr/>
          </p:nvSpPr>
          <p:spPr>
            <a:xfrm>
              <a:off x="6942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2" name="Google Shape;6232;p18"/>
            <p:cNvSpPr/>
            <p:nvPr/>
          </p:nvSpPr>
          <p:spPr>
            <a:xfrm>
              <a:off x="6942432"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3" name="Google Shape;6233;p18"/>
            <p:cNvSpPr/>
            <p:nvPr/>
          </p:nvSpPr>
          <p:spPr>
            <a:xfrm>
              <a:off x="6934205"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4" name="Google Shape;6234;p18"/>
            <p:cNvSpPr/>
            <p:nvPr/>
          </p:nvSpPr>
          <p:spPr>
            <a:xfrm>
              <a:off x="4819935"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5" name="Google Shape;6235;p18"/>
            <p:cNvSpPr/>
            <p:nvPr/>
          </p:nvSpPr>
          <p:spPr>
            <a:xfrm>
              <a:off x="4819935"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6" name="Google Shape;6236;p18"/>
            <p:cNvSpPr/>
            <p:nvPr/>
          </p:nvSpPr>
          <p:spPr>
            <a:xfrm>
              <a:off x="4819935"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7" name="Google Shape;6237;p18"/>
            <p:cNvSpPr/>
            <p:nvPr/>
          </p:nvSpPr>
          <p:spPr>
            <a:xfrm>
              <a:off x="4811589"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8" name="Google Shape;6238;p18"/>
            <p:cNvSpPr/>
            <p:nvPr/>
          </p:nvSpPr>
          <p:spPr>
            <a:xfrm>
              <a:off x="4811589"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9" name="Google Shape;6239;p18"/>
            <p:cNvSpPr/>
            <p:nvPr/>
          </p:nvSpPr>
          <p:spPr>
            <a:xfrm>
              <a:off x="4819935"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0" name="Google Shape;6240;p18"/>
            <p:cNvSpPr/>
            <p:nvPr/>
          </p:nvSpPr>
          <p:spPr>
            <a:xfrm>
              <a:off x="4811589"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1" name="Google Shape;6241;p18"/>
            <p:cNvSpPr/>
            <p:nvPr/>
          </p:nvSpPr>
          <p:spPr>
            <a:xfrm>
              <a:off x="5880707"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2" name="Google Shape;6242;p18"/>
            <p:cNvSpPr/>
            <p:nvPr/>
          </p:nvSpPr>
          <p:spPr>
            <a:xfrm>
              <a:off x="5880707"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3" name="Google Shape;6243;p18"/>
            <p:cNvSpPr/>
            <p:nvPr/>
          </p:nvSpPr>
          <p:spPr>
            <a:xfrm>
              <a:off x="5880707"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4" name="Google Shape;6244;p18"/>
            <p:cNvSpPr/>
            <p:nvPr/>
          </p:nvSpPr>
          <p:spPr>
            <a:xfrm>
              <a:off x="5872480"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5" name="Google Shape;6245;p18"/>
            <p:cNvSpPr/>
            <p:nvPr/>
          </p:nvSpPr>
          <p:spPr>
            <a:xfrm>
              <a:off x="7473355"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6" name="Google Shape;6246;p18"/>
            <p:cNvSpPr/>
            <p:nvPr/>
          </p:nvSpPr>
          <p:spPr>
            <a:xfrm>
              <a:off x="7473355"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7" name="Google Shape;6247;p18"/>
            <p:cNvSpPr/>
            <p:nvPr/>
          </p:nvSpPr>
          <p:spPr>
            <a:xfrm>
              <a:off x="7473355"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8" name="Google Shape;6248;p18"/>
            <p:cNvSpPr/>
            <p:nvPr/>
          </p:nvSpPr>
          <p:spPr>
            <a:xfrm>
              <a:off x="3227168"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9" name="Google Shape;6249;p18"/>
            <p:cNvSpPr/>
            <p:nvPr/>
          </p:nvSpPr>
          <p:spPr>
            <a:xfrm>
              <a:off x="3227168"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0" name="Google Shape;6250;p18"/>
            <p:cNvSpPr/>
            <p:nvPr/>
          </p:nvSpPr>
          <p:spPr>
            <a:xfrm>
              <a:off x="3227168"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1" name="Google Shape;6251;p18"/>
            <p:cNvSpPr/>
            <p:nvPr/>
          </p:nvSpPr>
          <p:spPr>
            <a:xfrm>
              <a:off x="3227168"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2" name="Google Shape;6252;p18"/>
            <p:cNvSpPr/>
            <p:nvPr/>
          </p:nvSpPr>
          <p:spPr>
            <a:xfrm>
              <a:off x="3219775"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3" name="Google Shape;6253;p18"/>
            <p:cNvSpPr/>
            <p:nvPr/>
          </p:nvSpPr>
          <p:spPr>
            <a:xfrm>
              <a:off x="3219775"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4" name="Google Shape;6254;p18"/>
            <p:cNvSpPr/>
            <p:nvPr/>
          </p:nvSpPr>
          <p:spPr>
            <a:xfrm>
              <a:off x="3227168"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5" name="Google Shape;6255;p18"/>
            <p:cNvSpPr/>
            <p:nvPr/>
          </p:nvSpPr>
          <p:spPr>
            <a:xfrm>
              <a:off x="3757971"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6" name="Google Shape;6256;p18"/>
            <p:cNvSpPr/>
            <p:nvPr/>
          </p:nvSpPr>
          <p:spPr>
            <a:xfrm>
              <a:off x="3757971"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7" name="Google Shape;6257;p18"/>
            <p:cNvSpPr/>
            <p:nvPr/>
          </p:nvSpPr>
          <p:spPr>
            <a:xfrm>
              <a:off x="3757971"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8" name="Google Shape;6258;p18"/>
            <p:cNvSpPr/>
            <p:nvPr/>
          </p:nvSpPr>
          <p:spPr>
            <a:xfrm>
              <a:off x="3757971"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9" name="Google Shape;6259;p18"/>
            <p:cNvSpPr/>
            <p:nvPr/>
          </p:nvSpPr>
          <p:spPr>
            <a:xfrm>
              <a:off x="3749744"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0" name="Google Shape;6260;p18"/>
            <p:cNvSpPr/>
            <p:nvPr/>
          </p:nvSpPr>
          <p:spPr>
            <a:xfrm>
              <a:off x="3749744"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1" name="Google Shape;6261;p18"/>
            <p:cNvSpPr/>
            <p:nvPr/>
          </p:nvSpPr>
          <p:spPr>
            <a:xfrm>
              <a:off x="3757971"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2" name="Google Shape;6262;p18"/>
            <p:cNvSpPr/>
            <p:nvPr/>
          </p:nvSpPr>
          <p:spPr>
            <a:xfrm>
              <a:off x="3749744"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1" y="0"/>
                  </a:moveTo>
                  <a:cubicBezTo>
                    <a:pt x="93" y="0"/>
                    <a:pt x="0" y="124"/>
                    <a:pt x="0" y="347"/>
                  </a:cubicBezTo>
                  <a:cubicBezTo>
                    <a:pt x="0" y="563"/>
                    <a:pt x="85" y="686"/>
                    <a:pt x="216"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3" name="Google Shape;6263;p18"/>
            <p:cNvSpPr/>
            <p:nvPr/>
          </p:nvSpPr>
          <p:spPr>
            <a:xfrm>
              <a:off x="428889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4" name="Google Shape;6264;p18"/>
            <p:cNvSpPr/>
            <p:nvPr/>
          </p:nvSpPr>
          <p:spPr>
            <a:xfrm>
              <a:off x="428889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5" name="Google Shape;6265;p18"/>
            <p:cNvSpPr/>
            <p:nvPr/>
          </p:nvSpPr>
          <p:spPr>
            <a:xfrm>
              <a:off x="428889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6" name="Google Shape;6266;p18"/>
            <p:cNvSpPr/>
            <p:nvPr/>
          </p:nvSpPr>
          <p:spPr>
            <a:xfrm>
              <a:off x="428889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7" name="Google Shape;6267;p18"/>
            <p:cNvSpPr/>
            <p:nvPr/>
          </p:nvSpPr>
          <p:spPr>
            <a:xfrm>
              <a:off x="4280666"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8" name="Google Shape;6268;p18"/>
            <p:cNvSpPr/>
            <p:nvPr/>
          </p:nvSpPr>
          <p:spPr>
            <a:xfrm>
              <a:off x="4280666"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9" name="Google Shape;6269;p18"/>
            <p:cNvSpPr/>
            <p:nvPr/>
          </p:nvSpPr>
          <p:spPr>
            <a:xfrm>
              <a:off x="428889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0" name="Google Shape;6270;p18"/>
            <p:cNvSpPr/>
            <p:nvPr/>
          </p:nvSpPr>
          <p:spPr>
            <a:xfrm>
              <a:off x="534990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1" name="Google Shape;6271;p18"/>
            <p:cNvSpPr/>
            <p:nvPr/>
          </p:nvSpPr>
          <p:spPr>
            <a:xfrm>
              <a:off x="534990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2" name="Google Shape;6272;p18"/>
            <p:cNvSpPr/>
            <p:nvPr/>
          </p:nvSpPr>
          <p:spPr>
            <a:xfrm>
              <a:off x="534990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3" name="Google Shape;6273;p18"/>
            <p:cNvSpPr/>
            <p:nvPr/>
          </p:nvSpPr>
          <p:spPr>
            <a:xfrm>
              <a:off x="534990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4" name="Google Shape;6274;p18"/>
            <p:cNvSpPr/>
            <p:nvPr/>
          </p:nvSpPr>
          <p:spPr>
            <a:xfrm>
              <a:off x="5341557"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5" name="Google Shape;6275;p18"/>
            <p:cNvSpPr/>
            <p:nvPr/>
          </p:nvSpPr>
          <p:spPr>
            <a:xfrm>
              <a:off x="5341557"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6" name="Google Shape;6276;p18"/>
            <p:cNvSpPr/>
            <p:nvPr/>
          </p:nvSpPr>
          <p:spPr>
            <a:xfrm>
              <a:off x="5349903"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7" name="Google Shape;6277;p18"/>
            <p:cNvSpPr/>
            <p:nvPr/>
          </p:nvSpPr>
          <p:spPr>
            <a:xfrm>
              <a:off x="5341557"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8" name="Google Shape;6278;p18"/>
            <p:cNvSpPr/>
            <p:nvPr/>
          </p:nvSpPr>
          <p:spPr>
            <a:xfrm>
              <a:off x="6411510"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9" name="Google Shape;6279;p18"/>
            <p:cNvSpPr/>
            <p:nvPr/>
          </p:nvSpPr>
          <p:spPr>
            <a:xfrm>
              <a:off x="6411510"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0" name="Google Shape;6280;p18"/>
            <p:cNvSpPr/>
            <p:nvPr/>
          </p:nvSpPr>
          <p:spPr>
            <a:xfrm>
              <a:off x="6411510"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1" name="Google Shape;6281;p18"/>
            <p:cNvSpPr/>
            <p:nvPr/>
          </p:nvSpPr>
          <p:spPr>
            <a:xfrm>
              <a:off x="6411510"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2" name="Google Shape;6282;p18"/>
            <p:cNvSpPr/>
            <p:nvPr/>
          </p:nvSpPr>
          <p:spPr>
            <a:xfrm>
              <a:off x="826878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3" name="Google Shape;6283;p18"/>
            <p:cNvSpPr/>
            <p:nvPr/>
          </p:nvSpPr>
          <p:spPr>
            <a:xfrm>
              <a:off x="826878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4" name="Google Shape;6284;p18"/>
            <p:cNvSpPr/>
            <p:nvPr/>
          </p:nvSpPr>
          <p:spPr>
            <a:xfrm>
              <a:off x="826878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5" name="Google Shape;6285;p18"/>
            <p:cNvSpPr/>
            <p:nvPr/>
          </p:nvSpPr>
          <p:spPr>
            <a:xfrm>
              <a:off x="2697199"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6" name="Google Shape;6286;p18"/>
            <p:cNvSpPr/>
            <p:nvPr/>
          </p:nvSpPr>
          <p:spPr>
            <a:xfrm>
              <a:off x="2697199"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7" name="Google Shape;6287;p18"/>
            <p:cNvSpPr/>
            <p:nvPr/>
          </p:nvSpPr>
          <p:spPr>
            <a:xfrm>
              <a:off x="2697199"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8" name="Google Shape;6288;p18"/>
            <p:cNvSpPr/>
            <p:nvPr/>
          </p:nvSpPr>
          <p:spPr>
            <a:xfrm>
              <a:off x="2697199"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9" name="Google Shape;6289;p18"/>
            <p:cNvSpPr/>
            <p:nvPr/>
          </p:nvSpPr>
          <p:spPr>
            <a:xfrm>
              <a:off x="2688972"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0" name="Google Shape;6290;p18"/>
            <p:cNvSpPr/>
            <p:nvPr/>
          </p:nvSpPr>
          <p:spPr>
            <a:xfrm>
              <a:off x="2688972"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1" name="Google Shape;6291;p18"/>
            <p:cNvSpPr/>
            <p:nvPr/>
          </p:nvSpPr>
          <p:spPr>
            <a:xfrm>
              <a:off x="2697199"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92" name="Google Shape;6292;p18"/>
          <p:cNvSpPr txBox="1">
            <a:spLocks noGrp="1"/>
          </p:cNvSpPr>
          <p:nvPr>
            <p:ph type="title"/>
          </p:nvPr>
        </p:nvSpPr>
        <p:spPr>
          <a:xfrm>
            <a:off x="808424" y="2182650"/>
            <a:ext cx="4877400" cy="88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6293" name="Google Shape;6293;p18"/>
          <p:cNvSpPr txBox="1">
            <a:spLocks noGrp="1"/>
          </p:cNvSpPr>
          <p:nvPr>
            <p:ph type="title" idx="2" hasCustomPrompt="1"/>
          </p:nvPr>
        </p:nvSpPr>
        <p:spPr>
          <a:xfrm>
            <a:off x="2432474" y="1171925"/>
            <a:ext cx="1629300" cy="92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atin typeface="Rubik Black"/>
                <a:ea typeface="Rubik Black"/>
                <a:cs typeface="Rubik Black"/>
                <a:sym typeface="Rubik Black"/>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6294" name="Google Shape;6294;p18"/>
          <p:cNvSpPr txBox="1">
            <a:spLocks noGrp="1"/>
          </p:cNvSpPr>
          <p:nvPr>
            <p:ph type="subTitle" idx="1"/>
          </p:nvPr>
        </p:nvSpPr>
        <p:spPr>
          <a:xfrm>
            <a:off x="1760624" y="3188215"/>
            <a:ext cx="2973000" cy="66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17">
    <p:spTree>
      <p:nvGrpSpPr>
        <p:cNvPr id="1" name="Shape 7958"/>
        <p:cNvGrpSpPr/>
        <p:nvPr/>
      </p:nvGrpSpPr>
      <p:grpSpPr>
        <a:xfrm>
          <a:off x="0" y="0"/>
          <a:ext cx="0" cy="0"/>
          <a:chOff x="0" y="0"/>
          <a:chExt cx="0" cy="0"/>
        </a:xfrm>
      </p:grpSpPr>
      <p:grpSp>
        <p:nvGrpSpPr>
          <p:cNvPr id="7959" name="Google Shape;7959;p25"/>
          <p:cNvGrpSpPr/>
          <p:nvPr/>
        </p:nvGrpSpPr>
        <p:grpSpPr>
          <a:xfrm>
            <a:off x="189" y="52"/>
            <a:ext cx="9144013" cy="5143533"/>
            <a:chOff x="4088025" y="1324225"/>
            <a:chExt cx="1348575" cy="1101800"/>
          </a:xfrm>
        </p:grpSpPr>
        <p:sp>
          <p:nvSpPr>
            <p:cNvPr id="7960" name="Google Shape;7960;p25"/>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1" name="Google Shape;7961;p25"/>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2" name="Google Shape;7962;p25"/>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3" name="Google Shape;7963;p25"/>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4" name="Google Shape;7964;p25"/>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5" name="Google Shape;7965;p25"/>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6" name="Google Shape;7966;p25"/>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7" name="Google Shape;7967;p25"/>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8" name="Google Shape;7968;p25"/>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9" name="Google Shape;7969;p25"/>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0" name="Google Shape;7970;p25"/>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1" name="Google Shape;7971;p25"/>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2" name="Google Shape;7972;p25"/>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3" name="Google Shape;7973;p25"/>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4" name="Google Shape;7974;p25"/>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5" name="Google Shape;7975;p25"/>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6" name="Google Shape;7976;p25"/>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7" name="Google Shape;7977;p25"/>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8" name="Google Shape;7978;p25"/>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9" name="Google Shape;7979;p25"/>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0" name="Google Shape;7980;p25"/>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1" name="Google Shape;7981;p25"/>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2" name="Google Shape;7982;p25"/>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3" name="Google Shape;7983;p25"/>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4" name="Google Shape;7984;p25"/>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5" name="Google Shape;7985;p25"/>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6" name="Google Shape;7986;p25"/>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7" name="Google Shape;7987;p25"/>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8" name="Google Shape;7988;p25"/>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9" name="Google Shape;7989;p25"/>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0" name="Google Shape;7990;p25"/>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1" name="Google Shape;7991;p25"/>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2" name="Google Shape;7992;p25"/>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3" name="Google Shape;7993;p25"/>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4" name="Google Shape;7994;p25"/>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5" name="Google Shape;7995;p25"/>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6" name="Google Shape;7996;p25"/>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7" name="Google Shape;7997;p25"/>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8" name="Google Shape;7998;p25"/>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9" name="Google Shape;7999;p25"/>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0" name="Google Shape;8000;p25"/>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1" name="Google Shape;8001;p25"/>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2" name="Google Shape;8002;p25"/>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3" name="Google Shape;8003;p25"/>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4" name="Google Shape;8004;p25"/>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5" name="Google Shape;8005;p25"/>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6" name="Google Shape;8006;p25"/>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7" name="Google Shape;8007;p25"/>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8" name="Google Shape;8008;p25"/>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9" name="Google Shape;8009;p25"/>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10" name="Google Shape;8010;p25"/>
          <p:cNvGrpSpPr/>
          <p:nvPr/>
        </p:nvGrpSpPr>
        <p:grpSpPr>
          <a:xfrm>
            <a:off x="34718" y="206"/>
            <a:ext cx="9074564" cy="5143474"/>
            <a:chOff x="34718" y="206"/>
            <a:chExt cx="9074564" cy="5143474"/>
          </a:xfrm>
        </p:grpSpPr>
        <p:grpSp>
          <p:nvGrpSpPr>
            <p:cNvPr id="8011" name="Google Shape;8011;p25"/>
            <p:cNvGrpSpPr/>
            <p:nvPr/>
          </p:nvGrpSpPr>
          <p:grpSpPr>
            <a:xfrm>
              <a:off x="565521" y="206"/>
              <a:ext cx="53295" cy="5143474"/>
              <a:chOff x="578867" y="206"/>
              <a:chExt cx="53295" cy="5143474"/>
            </a:xfrm>
          </p:grpSpPr>
          <p:sp>
            <p:nvSpPr>
              <p:cNvPr id="8012" name="Google Shape;8012;p25"/>
              <p:cNvSpPr/>
              <p:nvPr/>
            </p:nvSpPr>
            <p:spPr>
              <a:xfrm>
                <a:off x="587093"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3" name="Google Shape;8013;p25"/>
              <p:cNvSpPr/>
              <p:nvPr/>
            </p:nvSpPr>
            <p:spPr>
              <a:xfrm>
                <a:off x="587093"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4" name="Google Shape;8014;p25"/>
              <p:cNvSpPr/>
              <p:nvPr/>
            </p:nvSpPr>
            <p:spPr>
              <a:xfrm>
                <a:off x="587093"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5" name="Google Shape;8015;p25"/>
              <p:cNvSpPr/>
              <p:nvPr/>
            </p:nvSpPr>
            <p:spPr>
              <a:xfrm>
                <a:off x="578867"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6" name="Google Shape;8016;p25"/>
              <p:cNvSpPr/>
              <p:nvPr/>
            </p:nvSpPr>
            <p:spPr>
              <a:xfrm>
                <a:off x="578867"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7" name="Google Shape;8017;p25"/>
              <p:cNvSpPr/>
              <p:nvPr/>
            </p:nvSpPr>
            <p:spPr>
              <a:xfrm>
                <a:off x="587093"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8" name="Google Shape;8018;p25"/>
              <p:cNvSpPr/>
              <p:nvPr/>
            </p:nvSpPr>
            <p:spPr>
              <a:xfrm>
                <a:off x="578867"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9" name="Google Shape;8019;p25"/>
              <p:cNvSpPr/>
              <p:nvPr/>
            </p:nvSpPr>
            <p:spPr>
              <a:xfrm>
                <a:off x="587093"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0" name="Google Shape;8020;p25"/>
              <p:cNvSpPr/>
              <p:nvPr/>
            </p:nvSpPr>
            <p:spPr>
              <a:xfrm>
                <a:off x="578867"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1" name="Google Shape;8021;p25"/>
              <p:cNvSpPr/>
              <p:nvPr/>
            </p:nvSpPr>
            <p:spPr>
              <a:xfrm>
                <a:off x="578867"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2" name="Google Shape;8022;p25"/>
              <p:cNvSpPr/>
              <p:nvPr/>
            </p:nvSpPr>
            <p:spPr>
              <a:xfrm>
                <a:off x="587093"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3" name="Google Shape;8023;p25"/>
              <p:cNvSpPr/>
              <p:nvPr/>
            </p:nvSpPr>
            <p:spPr>
              <a:xfrm>
                <a:off x="587093"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4" name="Google Shape;8024;p25"/>
              <p:cNvSpPr/>
              <p:nvPr/>
            </p:nvSpPr>
            <p:spPr>
              <a:xfrm>
                <a:off x="587093"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5" name="Google Shape;8025;p25"/>
              <p:cNvSpPr/>
              <p:nvPr/>
            </p:nvSpPr>
            <p:spPr>
              <a:xfrm>
                <a:off x="578867"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6" name="Google Shape;8026;p25"/>
              <p:cNvSpPr/>
              <p:nvPr/>
            </p:nvSpPr>
            <p:spPr>
              <a:xfrm>
                <a:off x="587093"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7" name="Google Shape;8027;p25"/>
              <p:cNvSpPr/>
              <p:nvPr/>
            </p:nvSpPr>
            <p:spPr>
              <a:xfrm>
                <a:off x="587093"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8" name="Google Shape;8028;p25"/>
              <p:cNvSpPr/>
              <p:nvPr/>
            </p:nvSpPr>
            <p:spPr>
              <a:xfrm>
                <a:off x="578867"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9" name="Google Shape;8029;p25"/>
              <p:cNvSpPr/>
              <p:nvPr/>
            </p:nvSpPr>
            <p:spPr>
              <a:xfrm>
                <a:off x="587093"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0" name="Google Shape;8030;p25"/>
              <p:cNvSpPr/>
              <p:nvPr/>
            </p:nvSpPr>
            <p:spPr>
              <a:xfrm>
                <a:off x="578867" y="2602704"/>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1" name="Google Shape;8031;p25"/>
              <p:cNvSpPr/>
              <p:nvPr/>
            </p:nvSpPr>
            <p:spPr>
              <a:xfrm>
                <a:off x="587093" y="274875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2" name="Google Shape;8032;p25"/>
              <p:cNvSpPr/>
              <p:nvPr/>
            </p:nvSpPr>
            <p:spPr>
              <a:xfrm>
                <a:off x="578867" y="2892069"/>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3" name="Google Shape;8033;p25"/>
              <p:cNvSpPr/>
              <p:nvPr/>
            </p:nvSpPr>
            <p:spPr>
              <a:xfrm>
                <a:off x="587093" y="303812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4" name="Google Shape;8034;p25"/>
              <p:cNvSpPr/>
              <p:nvPr/>
            </p:nvSpPr>
            <p:spPr>
              <a:xfrm>
                <a:off x="578867" y="3181435"/>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5" name="Google Shape;8035;p25"/>
              <p:cNvSpPr/>
              <p:nvPr/>
            </p:nvSpPr>
            <p:spPr>
              <a:xfrm>
                <a:off x="578867" y="332653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6" name="Google Shape;8036;p25"/>
              <p:cNvSpPr/>
              <p:nvPr/>
            </p:nvSpPr>
            <p:spPr>
              <a:xfrm>
                <a:off x="587093" y="3472588"/>
                <a:ext cx="26707" cy="78213"/>
              </a:xfrm>
              <a:custGeom>
                <a:avLst/>
                <a:gdLst/>
                <a:ahLst/>
                <a:cxnLst/>
                <a:rect l="l" t="t" r="r" b="b"/>
                <a:pathLst>
                  <a:path w="224" h="656" extrusionOk="0">
                    <a:moveTo>
                      <a:pt x="147" y="0"/>
                    </a:moveTo>
                    <a:lnTo>
                      <a:pt x="0" y="78"/>
                    </a:lnTo>
                    <a:lnTo>
                      <a:pt x="23"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7" name="Google Shape;8037;p25"/>
              <p:cNvSpPr/>
              <p:nvPr/>
            </p:nvSpPr>
            <p:spPr>
              <a:xfrm>
                <a:off x="578867" y="361590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8" name="Google Shape;8038;p25"/>
              <p:cNvSpPr/>
              <p:nvPr/>
            </p:nvSpPr>
            <p:spPr>
              <a:xfrm>
                <a:off x="578867" y="3760165"/>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9" name="Google Shape;8039;p25"/>
              <p:cNvSpPr/>
              <p:nvPr/>
            </p:nvSpPr>
            <p:spPr>
              <a:xfrm>
                <a:off x="578867" y="390526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0" name="Google Shape;8040;p25"/>
              <p:cNvSpPr/>
              <p:nvPr/>
            </p:nvSpPr>
            <p:spPr>
              <a:xfrm>
                <a:off x="587093" y="4051318"/>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1" name="Google Shape;8041;p25"/>
              <p:cNvSpPr/>
              <p:nvPr/>
            </p:nvSpPr>
            <p:spPr>
              <a:xfrm>
                <a:off x="587093" y="4195584"/>
                <a:ext cx="26707" cy="78213"/>
              </a:xfrm>
              <a:custGeom>
                <a:avLst/>
                <a:gdLst/>
                <a:ahLst/>
                <a:cxnLst/>
                <a:rect l="l" t="t" r="r" b="b"/>
                <a:pathLst>
                  <a:path w="224" h="656" extrusionOk="0">
                    <a:moveTo>
                      <a:pt x="147" y="0"/>
                    </a:moveTo>
                    <a:lnTo>
                      <a:pt x="0" y="77"/>
                    </a:lnTo>
                    <a:lnTo>
                      <a:pt x="23" y="147"/>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2" name="Google Shape;8042;p25"/>
              <p:cNvSpPr/>
              <p:nvPr/>
            </p:nvSpPr>
            <p:spPr>
              <a:xfrm>
                <a:off x="587093" y="4340684"/>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3" name="Google Shape;8043;p25"/>
              <p:cNvSpPr/>
              <p:nvPr/>
            </p:nvSpPr>
            <p:spPr>
              <a:xfrm>
                <a:off x="578867" y="448399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4" name="Google Shape;8044;p25"/>
              <p:cNvSpPr/>
              <p:nvPr/>
            </p:nvSpPr>
            <p:spPr>
              <a:xfrm>
                <a:off x="587093" y="4630049"/>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5" name="Google Shape;8045;p25"/>
              <p:cNvSpPr/>
              <p:nvPr/>
            </p:nvSpPr>
            <p:spPr>
              <a:xfrm>
                <a:off x="578867" y="477336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6" name="Google Shape;8046;p25"/>
              <p:cNvSpPr/>
              <p:nvPr/>
            </p:nvSpPr>
            <p:spPr>
              <a:xfrm>
                <a:off x="587093" y="4919414"/>
                <a:ext cx="26707" cy="78213"/>
              </a:xfrm>
              <a:custGeom>
                <a:avLst/>
                <a:gdLst/>
                <a:ahLst/>
                <a:cxnLst/>
                <a:rect l="l" t="t" r="r" b="b"/>
                <a:pathLst>
                  <a:path w="224" h="656" extrusionOk="0">
                    <a:moveTo>
                      <a:pt x="147" y="1"/>
                    </a:moveTo>
                    <a:lnTo>
                      <a:pt x="0" y="78"/>
                    </a:lnTo>
                    <a:lnTo>
                      <a:pt x="23" y="139"/>
                    </a:lnTo>
                    <a:lnTo>
                      <a:pt x="131"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7" name="Google Shape;8047;p25"/>
              <p:cNvSpPr/>
              <p:nvPr/>
            </p:nvSpPr>
            <p:spPr>
              <a:xfrm>
                <a:off x="578867" y="506272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8" name="Google Shape;8048;p25"/>
            <p:cNvGrpSpPr/>
            <p:nvPr/>
          </p:nvGrpSpPr>
          <p:grpSpPr>
            <a:xfrm>
              <a:off x="8525900" y="206"/>
              <a:ext cx="53414" cy="5143474"/>
              <a:chOff x="8511811" y="206"/>
              <a:chExt cx="53414" cy="5143474"/>
            </a:xfrm>
          </p:grpSpPr>
          <p:sp>
            <p:nvSpPr>
              <p:cNvPr id="8049" name="Google Shape;8049;p25"/>
              <p:cNvSpPr/>
              <p:nvPr/>
            </p:nvSpPr>
            <p:spPr>
              <a:xfrm>
                <a:off x="852003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0" name="Google Shape;8050;p25"/>
              <p:cNvSpPr/>
              <p:nvPr/>
            </p:nvSpPr>
            <p:spPr>
              <a:xfrm>
                <a:off x="852003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1" name="Google Shape;8051;p25"/>
              <p:cNvSpPr/>
              <p:nvPr/>
            </p:nvSpPr>
            <p:spPr>
              <a:xfrm>
                <a:off x="8520038"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2" name="Google Shape;8052;p25"/>
              <p:cNvSpPr/>
              <p:nvPr/>
            </p:nvSpPr>
            <p:spPr>
              <a:xfrm>
                <a:off x="8511811"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3" name="Google Shape;8053;p25"/>
              <p:cNvSpPr/>
              <p:nvPr/>
            </p:nvSpPr>
            <p:spPr>
              <a:xfrm>
                <a:off x="8511811"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4" name="Google Shape;8054;p25"/>
              <p:cNvSpPr/>
              <p:nvPr/>
            </p:nvSpPr>
            <p:spPr>
              <a:xfrm>
                <a:off x="8520038"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5" name="Google Shape;8055;p25"/>
              <p:cNvSpPr/>
              <p:nvPr/>
            </p:nvSpPr>
            <p:spPr>
              <a:xfrm>
                <a:off x="8511811"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6" name="Google Shape;8056;p25"/>
              <p:cNvSpPr/>
              <p:nvPr/>
            </p:nvSpPr>
            <p:spPr>
              <a:xfrm>
                <a:off x="8520038"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7" name="Google Shape;8057;p25"/>
              <p:cNvSpPr/>
              <p:nvPr/>
            </p:nvSpPr>
            <p:spPr>
              <a:xfrm>
                <a:off x="8511811"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8" name="Google Shape;8058;p25"/>
              <p:cNvSpPr/>
              <p:nvPr/>
            </p:nvSpPr>
            <p:spPr>
              <a:xfrm>
                <a:off x="8511811"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9" name="Google Shape;8059;p25"/>
              <p:cNvSpPr/>
              <p:nvPr/>
            </p:nvSpPr>
            <p:spPr>
              <a:xfrm>
                <a:off x="8520038"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0" name="Google Shape;8060;p25"/>
              <p:cNvSpPr/>
              <p:nvPr/>
            </p:nvSpPr>
            <p:spPr>
              <a:xfrm>
                <a:off x="8520038"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1" name="Google Shape;8061;p25"/>
              <p:cNvSpPr/>
              <p:nvPr/>
            </p:nvSpPr>
            <p:spPr>
              <a:xfrm>
                <a:off x="8520038"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2" name="Google Shape;8062;p25"/>
              <p:cNvSpPr/>
              <p:nvPr/>
            </p:nvSpPr>
            <p:spPr>
              <a:xfrm>
                <a:off x="8511811"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3" name="Google Shape;8063;p25"/>
              <p:cNvSpPr/>
              <p:nvPr/>
            </p:nvSpPr>
            <p:spPr>
              <a:xfrm>
                <a:off x="8520038"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4" name="Google Shape;8064;p25"/>
              <p:cNvSpPr/>
              <p:nvPr/>
            </p:nvSpPr>
            <p:spPr>
              <a:xfrm>
                <a:off x="8520038"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5" name="Google Shape;8065;p25"/>
              <p:cNvSpPr/>
              <p:nvPr/>
            </p:nvSpPr>
            <p:spPr>
              <a:xfrm>
                <a:off x="8511811"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6" name="Google Shape;8066;p25"/>
              <p:cNvSpPr/>
              <p:nvPr/>
            </p:nvSpPr>
            <p:spPr>
              <a:xfrm>
                <a:off x="8520038"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7" name="Google Shape;8067;p25"/>
              <p:cNvSpPr/>
              <p:nvPr/>
            </p:nvSpPr>
            <p:spPr>
              <a:xfrm>
                <a:off x="8511811"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8" name="Google Shape;8068;p25"/>
              <p:cNvSpPr/>
              <p:nvPr/>
            </p:nvSpPr>
            <p:spPr>
              <a:xfrm>
                <a:off x="8520038"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9" name="Google Shape;8069;p25"/>
              <p:cNvSpPr/>
              <p:nvPr/>
            </p:nvSpPr>
            <p:spPr>
              <a:xfrm>
                <a:off x="8511811"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0" name="Google Shape;8070;p25"/>
              <p:cNvSpPr/>
              <p:nvPr/>
            </p:nvSpPr>
            <p:spPr>
              <a:xfrm>
                <a:off x="8520038"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1" name="Google Shape;8071;p25"/>
              <p:cNvSpPr/>
              <p:nvPr/>
            </p:nvSpPr>
            <p:spPr>
              <a:xfrm>
                <a:off x="8511811"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2" name="Google Shape;8072;p25"/>
              <p:cNvSpPr/>
              <p:nvPr/>
            </p:nvSpPr>
            <p:spPr>
              <a:xfrm>
                <a:off x="8511811"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3" name="Google Shape;8073;p25"/>
              <p:cNvSpPr/>
              <p:nvPr/>
            </p:nvSpPr>
            <p:spPr>
              <a:xfrm>
                <a:off x="8520038" y="3472588"/>
                <a:ext cx="25872" cy="78213"/>
              </a:xfrm>
              <a:custGeom>
                <a:avLst/>
                <a:gdLst/>
                <a:ahLst/>
                <a:cxnLst/>
                <a:rect l="l" t="t" r="r" b="b"/>
                <a:pathLst>
                  <a:path w="217" h="656" extrusionOk="0">
                    <a:moveTo>
                      <a:pt x="139"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4" name="Google Shape;8074;p25"/>
              <p:cNvSpPr/>
              <p:nvPr/>
            </p:nvSpPr>
            <p:spPr>
              <a:xfrm>
                <a:off x="8511811"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5" name="Google Shape;8075;p25"/>
              <p:cNvSpPr/>
              <p:nvPr/>
            </p:nvSpPr>
            <p:spPr>
              <a:xfrm>
                <a:off x="8511811"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6" name="Google Shape;8076;p25"/>
              <p:cNvSpPr/>
              <p:nvPr/>
            </p:nvSpPr>
            <p:spPr>
              <a:xfrm>
                <a:off x="8511811"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7" name="Google Shape;8077;p25"/>
              <p:cNvSpPr/>
              <p:nvPr/>
            </p:nvSpPr>
            <p:spPr>
              <a:xfrm>
                <a:off x="8520038" y="4051318"/>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8" name="Google Shape;8078;p25"/>
              <p:cNvSpPr/>
              <p:nvPr/>
            </p:nvSpPr>
            <p:spPr>
              <a:xfrm>
                <a:off x="8520038"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9" name="Google Shape;8079;p25"/>
              <p:cNvSpPr/>
              <p:nvPr/>
            </p:nvSpPr>
            <p:spPr>
              <a:xfrm>
                <a:off x="8520038" y="4340684"/>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0" name="Google Shape;8080;p25"/>
              <p:cNvSpPr/>
              <p:nvPr/>
            </p:nvSpPr>
            <p:spPr>
              <a:xfrm>
                <a:off x="8511811" y="448399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1" name="Google Shape;8081;p25"/>
              <p:cNvSpPr/>
              <p:nvPr/>
            </p:nvSpPr>
            <p:spPr>
              <a:xfrm>
                <a:off x="8520038" y="4630049"/>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2" name="Google Shape;8082;p25"/>
              <p:cNvSpPr/>
              <p:nvPr/>
            </p:nvSpPr>
            <p:spPr>
              <a:xfrm>
                <a:off x="8511811" y="477336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3" name="Google Shape;8083;p25"/>
              <p:cNvSpPr/>
              <p:nvPr/>
            </p:nvSpPr>
            <p:spPr>
              <a:xfrm>
                <a:off x="8520038" y="4919414"/>
                <a:ext cx="25872" cy="78213"/>
              </a:xfrm>
              <a:custGeom>
                <a:avLst/>
                <a:gdLst/>
                <a:ahLst/>
                <a:cxnLst/>
                <a:rect l="l" t="t" r="r" b="b"/>
                <a:pathLst>
                  <a:path w="217" h="656" extrusionOk="0">
                    <a:moveTo>
                      <a:pt x="139" y="1"/>
                    </a:moveTo>
                    <a:lnTo>
                      <a:pt x="1" y="78"/>
                    </a:lnTo>
                    <a:lnTo>
                      <a:pt x="16" y="139"/>
                    </a:lnTo>
                    <a:lnTo>
                      <a:pt x="132" y="78"/>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4" name="Google Shape;8084;p25"/>
              <p:cNvSpPr/>
              <p:nvPr/>
            </p:nvSpPr>
            <p:spPr>
              <a:xfrm>
                <a:off x="8511811"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5" name="Google Shape;8085;p25"/>
            <p:cNvGrpSpPr/>
            <p:nvPr/>
          </p:nvGrpSpPr>
          <p:grpSpPr>
            <a:xfrm>
              <a:off x="8791361" y="206"/>
              <a:ext cx="53414" cy="5143474"/>
              <a:chOff x="8712171" y="206"/>
              <a:chExt cx="53414" cy="5143474"/>
            </a:xfrm>
          </p:grpSpPr>
          <p:sp>
            <p:nvSpPr>
              <p:cNvPr id="8086" name="Google Shape;8086;p25"/>
              <p:cNvSpPr/>
              <p:nvPr/>
            </p:nvSpPr>
            <p:spPr>
              <a:xfrm>
                <a:off x="872039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7" name="Google Shape;8087;p25"/>
              <p:cNvSpPr/>
              <p:nvPr/>
            </p:nvSpPr>
            <p:spPr>
              <a:xfrm>
                <a:off x="872039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8" name="Google Shape;8088;p25"/>
              <p:cNvSpPr/>
              <p:nvPr/>
            </p:nvSpPr>
            <p:spPr>
              <a:xfrm>
                <a:off x="872039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9" name="Google Shape;8089;p25"/>
              <p:cNvSpPr/>
              <p:nvPr/>
            </p:nvSpPr>
            <p:spPr>
              <a:xfrm>
                <a:off x="871217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0" name="Google Shape;8090;p25"/>
              <p:cNvSpPr/>
              <p:nvPr/>
            </p:nvSpPr>
            <p:spPr>
              <a:xfrm>
                <a:off x="871217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1" name="Google Shape;8091;p25"/>
              <p:cNvSpPr/>
              <p:nvPr/>
            </p:nvSpPr>
            <p:spPr>
              <a:xfrm>
                <a:off x="872039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2" name="Google Shape;8092;p25"/>
              <p:cNvSpPr/>
              <p:nvPr/>
            </p:nvSpPr>
            <p:spPr>
              <a:xfrm>
                <a:off x="871217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3" name="Google Shape;8093;p25"/>
              <p:cNvSpPr/>
              <p:nvPr/>
            </p:nvSpPr>
            <p:spPr>
              <a:xfrm>
                <a:off x="872039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4" name="Google Shape;8094;p25"/>
              <p:cNvSpPr/>
              <p:nvPr/>
            </p:nvSpPr>
            <p:spPr>
              <a:xfrm>
                <a:off x="871217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5" name="Google Shape;8095;p25"/>
              <p:cNvSpPr/>
              <p:nvPr/>
            </p:nvSpPr>
            <p:spPr>
              <a:xfrm>
                <a:off x="8712171"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6" name="Google Shape;8096;p25"/>
              <p:cNvSpPr/>
              <p:nvPr/>
            </p:nvSpPr>
            <p:spPr>
              <a:xfrm>
                <a:off x="8720398"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7" name="Google Shape;8097;p25"/>
              <p:cNvSpPr/>
              <p:nvPr/>
            </p:nvSpPr>
            <p:spPr>
              <a:xfrm>
                <a:off x="8720398"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8" name="Google Shape;8098;p25"/>
              <p:cNvSpPr/>
              <p:nvPr/>
            </p:nvSpPr>
            <p:spPr>
              <a:xfrm>
                <a:off x="8720398"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9" name="Google Shape;8099;p25"/>
              <p:cNvSpPr/>
              <p:nvPr/>
            </p:nvSpPr>
            <p:spPr>
              <a:xfrm>
                <a:off x="8712171"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0" name="Google Shape;8100;p25"/>
              <p:cNvSpPr/>
              <p:nvPr/>
            </p:nvSpPr>
            <p:spPr>
              <a:xfrm>
                <a:off x="8720398"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1" name="Google Shape;8101;p25"/>
              <p:cNvSpPr/>
              <p:nvPr/>
            </p:nvSpPr>
            <p:spPr>
              <a:xfrm>
                <a:off x="8720398"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2" name="Google Shape;8102;p25"/>
              <p:cNvSpPr/>
              <p:nvPr/>
            </p:nvSpPr>
            <p:spPr>
              <a:xfrm>
                <a:off x="8712171"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3" name="Google Shape;8103;p25"/>
              <p:cNvSpPr/>
              <p:nvPr/>
            </p:nvSpPr>
            <p:spPr>
              <a:xfrm>
                <a:off x="8720398"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4" name="Google Shape;8104;p25"/>
              <p:cNvSpPr/>
              <p:nvPr/>
            </p:nvSpPr>
            <p:spPr>
              <a:xfrm>
                <a:off x="8712171"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5" name="Google Shape;8105;p25"/>
              <p:cNvSpPr/>
              <p:nvPr/>
            </p:nvSpPr>
            <p:spPr>
              <a:xfrm>
                <a:off x="8720398"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6" name="Google Shape;8106;p25"/>
              <p:cNvSpPr/>
              <p:nvPr/>
            </p:nvSpPr>
            <p:spPr>
              <a:xfrm>
                <a:off x="8712171"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7" name="Google Shape;8107;p25"/>
              <p:cNvSpPr/>
              <p:nvPr/>
            </p:nvSpPr>
            <p:spPr>
              <a:xfrm>
                <a:off x="8720398"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8" name="Google Shape;8108;p25"/>
              <p:cNvSpPr/>
              <p:nvPr/>
            </p:nvSpPr>
            <p:spPr>
              <a:xfrm>
                <a:off x="8712171"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9" name="Google Shape;8109;p25"/>
              <p:cNvSpPr/>
              <p:nvPr/>
            </p:nvSpPr>
            <p:spPr>
              <a:xfrm>
                <a:off x="8712171"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0" name="Google Shape;8110;p25"/>
              <p:cNvSpPr/>
              <p:nvPr/>
            </p:nvSpPr>
            <p:spPr>
              <a:xfrm>
                <a:off x="8720398"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1" name="Google Shape;8111;p25"/>
              <p:cNvSpPr/>
              <p:nvPr/>
            </p:nvSpPr>
            <p:spPr>
              <a:xfrm>
                <a:off x="8712171"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2" name="Google Shape;8112;p25"/>
              <p:cNvSpPr/>
              <p:nvPr/>
            </p:nvSpPr>
            <p:spPr>
              <a:xfrm>
                <a:off x="8712171"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3" name="Google Shape;8113;p25"/>
              <p:cNvSpPr/>
              <p:nvPr/>
            </p:nvSpPr>
            <p:spPr>
              <a:xfrm>
                <a:off x="8712171"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4" name="Google Shape;8114;p25"/>
              <p:cNvSpPr/>
              <p:nvPr/>
            </p:nvSpPr>
            <p:spPr>
              <a:xfrm>
                <a:off x="8720398"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5" name="Google Shape;8115;p25"/>
              <p:cNvSpPr/>
              <p:nvPr/>
            </p:nvSpPr>
            <p:spPr>
              <a:xfrm>
                <a:off x="8720398" y="4195584"/>
                <a:ext cx="26826" cy="78213"/>
              </a:xfrm>
              <a:custGeom>
                <a:avLst/>
                <a:gdLst/>
                <a:ahLst/>
                <a:cxnLst/>
                <a:rect l="l" t="t" r="r" b="b"/>
                <a:pathLst>
                  <a:path w="225" h="656" extrusionOk="0">
                    <a:moveTo>
                      <a:pt x="147" y="0"/>
                    </a:moveTo>
                    <a:lnTo>
                      <a:pt x="1" y="77"/>
                    </a:lnTo>
                    <a:lnTo>
                      <a:pt x="24" y="147"/>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6" name="Google Shape;8116;p25"/>
              <p:cNvSpPr/>
              <p:nvPr/>
            </p:nvSpPr>
            <p:spPr>
              <a:xfrm>
                <a:off x="8720398" y="4340684"/>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7" name="Google Shape;8117;p25"/>
              <p:cNvSpPr/>
              <p:nvPr/>
            </p:nvSpPr>
            <p:spPr>
              <a:xfrm>
                <a:off x="8712171" y="448399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8" name="Google Shape;8118;p25"/>
              <p:cNvSpPr/>
              <p:nvPr/>
            </p:nvSpPr>
            <p:spPr>
              <a:xfrm>
                <a:off x="8720398" y="4630049"/>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9" name="Google Shape;8119;p25"/>
              <p:cNvSpPr/>
              <p:nvPr/>
            </p:nvSpPr>
            <p:spPr>
              <a:xfrm>
                <a:off x="8712171" y="477336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0" name="Google Shape;8120;p25"/>
              <p:cNvSpPr/>
              <p:nvPr/>
            </p:nvSpPr>
            <p:spPr>
              <a:xfrm>
                <a:off x="8720398" y="4919414"/>
                <a:ext cx="26826" cy="78213"/>
              </a:xfrm>
              <a:custGeom>
                <a:avLst/>
                <a:gdLst/>
                <a:ahLst/>
                <a:cxnLst/>
                <a:rect l="l" t="t" r="r" b="b"/>
                <a:pathLst>
                  <a:path w="225" h="656" extrusionOk="0">
                    <a:moveTo>
                      <a:pt x="147" y="1"/>
                    </a:moveTo>
                    <a:lnTo>
                      <a:pt x="1" y="78"/>
                    </a:lnTo>
                    <a:lnTo>
                      <a:pt x="24" y="139"/>
                    </a:lnTo>
                    <a:lnTo>
                      <a:pt x="132"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1" name="Google Shape;8121;p25"/>
              <p:cNvSpPr/>
              <p:nvPr/>
            </p:nvSpPr>
            <p:spPr>
              <a:xfrm>
                <a:off x="8712171"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2" name="Google Shape;8122;p25"/>
            <p:cNvGrpSpPr/>
            <p:nvPr/>
          </p:nvGrpSpPr>
          <p:grpSpPr>
            <a:xfrm>
              <a:off x="34718" y="206"/>
              <a:ext cx="53295" cy="4852321"/>
              <a:chOff x="62135" y="206"/>
              <a:chExt cx="53295" cy="4852321"/>
            </a:xfrm>
          </p:grpSpPr>
          <p:sp>
            <p:nvSpPr>
              <p:cNvPr id="8123" name="Google Shape;8123;p25"/>
              <p:cNvSpPr/>
              <p:nvPr/>
            </p:nvSpPr>
            <p:spPr>
              <a:xfrm>
                <a:off x="70362"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4" name="Google Shape;8124;p25"/>
              <p:cNvSpPr/>
              <p:nvPr/>
            </p:nvSpPr>
            <p:spPr>
              <a:xfrm>
                <a:off x="70362"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5" name="Google Shape;8125;p25"/>
              <p:cNvSpPr/>
              <p:nvPr/>
            </p:nvSpPr>
            <p:spPr>
              <a:xfrm>
                <a:off x="70362"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6" name="Google Shape;8126;p25"/>
              <p:cNvSpPr/>
              <p:nvPr/>
            </p:nvSpPr>
            <p:spPr>
              <a:xfrm>
                <a:off x="70362"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7" name="Google Shape;8127;p25"/>
              <p:cNvSpPr/>
              <p:nvPr/>
            </p:nvSpPr>
            <p:spPr>
              <a:xfrm>
                <a:off x="62135"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8" name="Google Shape;8128;p25"/>
              <p:cNvSpPr/>
              <p:nvPr/>
            </p:nvSpPr>
            <p:spPr>
              <a:xfrm>
                <a:off x="62135"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9" name="Google Shape;8129;p25"/>
              <p:cNvSpPr/>
              <p:nvPr/>
            </p:nvSpPr>
            <p:spPr>
              <a:xfrm>
                <a:off x="70362"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0" name="Google Shape;8130;p25"/>
              <p:cNvSpPr/>
              <p:nvPr/>
            </p:nvSpPr>
            <p:spPr>
              <a:xfrm>
                <a:off x="62135"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1" name="Google Shape;8131;p25"/>
              <p:cNvSpPr/>
              <p:nvPr/>
            </p:nvSpPr>
            <p:spPr>
              <a:xfrm>
                <a:off x="70362"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2" name="Google Shape;8132;p25"/>
              <p:cNvSpPr/>
              <p:nvPr/>
            </p:nvSpPr>
            <p:spPr>
              <a:xfrm>
                <a:off x="62135"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3" name="Google Shape;8133;p25"/>
              <p:cNvSpPr/>
              <p:nvPr/>
            </p:nvSpPr>
            <p:spPr>
              <a:xfrm>
                <a:off x="70362"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4" name="Google Shape;8134;p25"/>
              <p:cNvSpPr/>
              <p:nvPr/>
            </p:nvSpPr>
            <p:spPr>
              <a:xfrm>
                <a:off x="62135" y="159034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5" name="Google Shape;8135;p25"/>
              <p:cNvSpPr/>
              <p:nvPr/>
            </p:nvSpPr>
            <p:spPr>
              <a:xfrm>
                <a:off x="70362" y="1736397"/>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6" name="Google Shape;8136;p25"/>
              <p:cNvSpPr/>
              <p:nvPr/>
            </p:nvSpPr>
            <p:spPr>
              <a:xfrm>
                <a:off x="62135" y="1879709"/>
                <a:ext cx="53295" cy="80955"/>
              </a:xfrm>
              <a:custGeom>
                <a:avLst/>
                <a:gdLst/>
                <a:ahLst/>
                <a:cxnLst/>
                <a:rect l="l" t="t" r="r" b="b"/>
                <a:pathLst>
                  <a:path w="447" h="679" extrusionOk="0">
                    <a:moveTo>
                      <a:pt x="224" y="62"/>
                    </a:moveTo>
                    <a:cubicBezTo>
                      <a:pt x="316" y="62"/>
                      <a:pt x="362" y="162"/>
                      <a:pt x="362" y="332"/>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7" name="Google Shape;8137;p25"/>
              <p:cNvSpPr/>
              <p:nvPr/>
            </p:nvSpPr>
            <p:spPr>
              <a:xfrm>
                <a:off x="70362" y="202576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8" name="Google Shape;8138;p25"/>
              <p:cNvSpPr/>
              <p:nvPr/>
            </p:nvSpPr>
            <p:spPr>
              <a:xfrm>
                <a:off x="70362" y="2169909"/>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9" name="Google Shape;8139;p25"/>
              <p:cNvSpPr/>
              <p:nvPr/>
            </p:nvSpPr>
            <p:spPr>
              <a:xfrm>
                <a:off x="62135" y="2313220"/>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0" name="Google Shape;8140;p25"/>
              <p:cNvSpPr/>
              <p:nvPr/>
            </p:nvSpPr>
            <p:spPr>
              <a:xfrm>
                <a:off x="62135" y="245843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1" name="Google Shape;8141;p25"/>
              <p:cNvSpPr/>
              <p:nvPr/>
            </p:nvSpPr>
            <p:spPr>
              <a:xfrm>
                <a:off x="70362" y="260449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2" name="Google Shape;8142;p25"/>
              <p:cNvSpPr/>
              <p:nvPr/>
            </p:nvSpPr>
            <p:spPr>
              <a:xfrm>
                <a:off x="62135" y="274780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3" name="Google Shape;8143;p25"/>
              <p:cNvSpPr/>
              <p:nvPr/>
            </p:nvSpPr>
            <p:spPr>
              <a:xfrm>
                <a:off x="70362" y="2893858"/>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4" name="Google Shape;8144;p25"/>
              <p:cNvSpPr/>
              <p:nvPr/>
            </p:nvSpPr>
            <p:spPr>
              <a:xfrm>
                <a:off x="70362" y="303812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5" name="Google Shape;8145;p25"/>
              <p:cNvSpPr/>
              <p:nvPr/>
            </p:nvSpPr>
            <p:spPr>
              <a:xfrm>
                <a:off x="62135" y="3181315"/>
                <a:ext cx="53295" cy="81075"/>
              </a:xfrm>
              <a:custGeom>
                <a:avLst/>
                <a:gdLst/>
                <a:ahLst/>
                <a:cxnLst/>
                <a:rect l="l" t="t" r="r" b="b"/>
                <a:pathLst>
                  <a:path w="447" h="680" extrusionOk="0">
                    <a:moveTo>
                      <a:pt x="224" y="70"/>
                    </a:moveTo>
                    <a:cubicBezTo>
                      <a:pt x="316" y="70"/>
                      <a:pt x="362" y="170"/>
                      <a:pt x="362" y="340"/>
                    </a:cubicBezTo>
                    <a:cubicBezTo>
                      <a:pt x="362" y="510"/>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6" name="Google Shape;8146;p25"/>
              <p:cNvSpPr/>
              <p:nvPr/>
            </p:nvSpPr>
            <p:spPr>
              <a:xfrm>
                <a:off x="62135"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7" name="Google Shape;8147;p25"/>
              <p:cNvSpPr/>
              <p:nvPr/>
            </p:nvSpPr>
            <p:spPr>
              <a:xfrm>
                <a:off x="62135" y="3470800"/>
                <a:ext cx="53295" cy="80955"/>
              </a:xfrm>
              <a:custGeom>
                <a:avLst/>
                <a:gdLst/>
                <a:ahLst/>
                <a:cxnLst/>
                <a:rect l="l" t="t" r="r" b="b"/>
                <a:pathLst>
                  <a:path w="447" h="679" extrusionOk="0">
                    <a:moveTo>
                      <a:pt x="224" y="69"/>
                    </a:moveTo>
                    <a:cubicBezTo>
                      <a:pt x="316" y="69"/>
                      <a:pt x="362" y="170"/>
                      <a:pt x="362" y="339"/>
                    </a:cubicBezTo>
                    <a:cubicBezTo>
                      <a:pt x="362" y="501"/>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8" name="Google Shape;8148;p25"/>
              <p:cNvSpPr/>
              <p:nvPr/>
            </p:nvSpPr>
            <p:spPr>
              <a:xfrm>
                <a:off x="70362" y="361685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9" name="Google Shape;8149;p25"/>
              <p:cNvSpPr/>
              <p:nvPr/>
            </p:nvSpPr>
            <p:spPr>
              <a:xfrm>
                <a:off x="70362" y="376195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0" name="Google Shape;8150;p25"/>
              <p:cNvSpPr/>
              <p:nvPr/>
            </p:nvSpPr>
            <p:spPr>
              <a:xfrm>
                <a:off x="70362" y="3906219"/>
                <a:ext cx="26707" cy="78213"/>
              </a:xfrm>
              <a:custGeom>
                <a:avLst/>
                <a:gdLst/>
                <a:ahLst/>
                <a:cxnLst/>
                <a:rect l="l" t="t" r="r" b="b"/>
                <a:pathLst>
                  <a:path w="224" h="656"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1" name="Google Shape;8151;p25"/>
              <p:cNvSpPr/>
              <p:nvPr/>
            </p:nvSpPr>
            <p:spPr>
              <a:xfrm>
                <a:off x="62135" y="404953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2" name="Google Shape;8152;p25"/>
              <p:cNvSpPr/>
              <p:nvPr/>
            </p:nvSpPr>
            <p:spPr>
              <a:xfrm>
                <a:off x="70362" y="419558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3" name="Google Shape;8153;p25"/>
              <p:cNvSpPr/>
              <p:nvPr/>
            </p:nvSpPr>
            <p:spPr>
              <a:xfrm>
                <a:off x="62135" y="433889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4" name="Google Shape;8154;p25"/>
              <p:cNvSpPr/>
              <p:nvPr/>
            </p:nvSpPr>
            <p:spPr>
              <a:xfrm>
                <a:off x="70362" y="4484949"/>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5" name="Google Shape;8155;p25"/>
              <p:cNvSpPr/>
              <p:nvPr/>
            </p:nvSpPr>
            <p:spPr>
              <a:xfrm>
                <a:off x="62135" y="462826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6" name="Google Shape;8156;p25"/>
              <p:cNvSpPr/>
              <p:nvPr/>
            </p:nvSpPr>
            <p:spPr>
              <a:xfrm>
                <a:off x="70362" y="477431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7" name="Google Shape;8157;p25"/>
            <p:cNvGrpSpPr/>
            <p:nvPr/>
          </p:nvGrpSpPr>
          <p:grpSpPr>
            <a:xfrm>
              <a:off x="300060" y="206"/>
              <a:ext cx="53414" cy="4852321"/>
              <a:chOff x="418506" y="206"/>
              <a:chExt cx="53414" cy="4852321"/>
            </a:xfrm>
          </p:grpSpPr>
          <p:sp>
            <p:nvSpPr>
              <p:cNvPr id="8158" name="Google Shape;8158;p25"/>
              <p:cNvSpPr/>
              <p:nvPr/>
            </p:nvSpPr>
            <p:spPr>
              <a:xfrm>
                <a:off x="42673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9" name="Google Shape;8159;p25"/>
              <p:cNvSpPr/>
              <p:nvPr/>
            </p:nvSpPr>
            <p:spPr>
              <a:xfrm>
                <a:off x="42673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0" name="Google Shape;8160;p25"/>
              <p:cNvSpPr/>
              <p:nvPr/>
            </p:nvSpPr>
            <p:spPr>
              <a:xfrm>
                <a:off x="42673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1" name="Google Shape;8161;p25"/>
              <p:cNvSpPr/>
              <p:nvPr/>
            </p:nvSpPr>
            <p:spPr>
              <a:xfrm>
                <a:off x="42673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2" name="Google Shape;8162;p25"/>
              <p:cNvSpPr/>
              <p:nvPr/>
            </p:nvSpPr>
            <p:spPr>
              <a:xfrm>
                <a:off x="418506"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3" name="Google Shape;8163;p25"/>
              <p:cNvSpPr/>
              <p:nvPr/>
            </p:nvSpPr>
            <p:spPr>
              <a:xfrm>
                <a:off x="418506"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4" name="Google Shape;8164;p25"/>
              <p:cNvSpPr/>
              <p:nvPr/>
            </p:nvSpPr>
            <p:spPr>
              <a:xfrm>
                <a:off x="42673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5" name="Google Shape;8165;p25"/>
              <p:cNvSpPr/>
              <p:nvPr/>
            </p:nvSpPr>
            <p:spPr>
              <a:xfrm>
                <a:off x="418506"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6" name="Google Shape;8166;p25"/>
              <p:cNvSpPr/>
              <p:nvPr/>
            </p:nvSpPr>
            <p:spPr>
              <a:xfrm>
                <a:off x="42673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7" name="Google Shape;8167;p25"/>
              <p:cNvSpPr/>
              <p:nvPr/>
            </p:nvSpPr>
            <p:spPr>
              <a:xfrm>
                <a:off x="418506"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8" name="Google Shape;8168;p25"/>
              <p:cNvSpPr/>
              <p:nvPr/>
            </p:nvSpPr>
            <p:spPr>
              <a:xfrm>
                <a:off x="426733"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9" name="Google Shape;8169;p25"/>
              <p:cNvSpPr/>
              <p:nvPr/>
            </p:nvSpPr>
            <p:spPr>
              <a:xfrm>
                <a:off x="418506"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0" name="Google Shape;8170;p25"/>
              <p:cNvSpPr/>
              <p:nvPr/>
            </p:nvSpPr>
            <p:spPr>
              <a:xfrm>
                <a:off x="426733"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1" name="Google Shape;8171;p25"/>
              <p:cNvSpPr/>
              <p:nvPr/>
            </p:nvSpPr>
            <p:spPr>
              <a:xfrm>
                <a:off x="418506"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2" name="Google Shape;8172;p25"/>
              <p:cNvSpPr/>
              <p:nvPr/>
            </p:nvSpPr>
            <p:spPr>
              <a:xfrm>
                <a:off x="426733"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3" name="Google Shape;8173;p25"/>
              <p:cNvSpPr/>
              <p:nvPr/>
            </p:nvSpPr>
            <p:spPr>
              <a:xfrm>
                <a:off x="426733"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4" name="Google Shape;8174;p25"/>
              <p:cNvSpPr/>
              <p:nvPr/>
            </p:nvSpPr>
            <p:spPr>
              <a:xfrm>
                <a:off x="418506"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5" name="Google Shape;8175;p25"/>
              <p:cNvSpPr/>
              <p:nvPr/>
            </p:nvSpPr>
            <p:spPr>
              <a:xfrm>
                <a:off x="418506"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6" name="Google Shape;8176;p25"/>
              <p:cNvSpPr/>
              <p:nvPr/>
            </p:nvSpPr>
            <p:spPr>
              <a:xfrm>
                <a:off x="426733"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7" name="Google Shape;8177;p25"/>
              <p:cNvSpPr/>
              <p:nvPr/>
            </p:nvSpPr>
            <p:spPr>
              <a:xfrm>
                <a:off x="418506"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8" name="Google Shape;8178;p25"/>
              <p:cNvSpPr/>
              <p:nvPr/>
            </p:nvSpPr>
            <p:spPr>
              <a:xfrm>
                <a:off x="426733"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9" name="Google Shape;8179;p25"/>
              <p:cNvSpPr/>
              <p:nvPr/>
            </p:nvSpPr>
            <p:spPr>
              <a:xfrm>
                <a:off x="426733"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0" name="Google Shape;8180;p25"/>
              <p:cNvSpPr/>
              <p:nvPr/>
            </p:nvSpPr>
            <p:spPr>
              <a:xfrm>
                <a:off x="418506"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1" name="Google Shape;8181;p25"/>
              <p:cNvSpPr/>
              <p:nvPr/>
            </p:nvSpPr>
            <p:spPr>
              <a:xfrm>
                <a:off x="418506"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2" name="Google Shape;8182;p25"/>
              <p:cNvSpPr/>
              <p:nvPr/>
            </p:nvSpPr>
            <p:spPr>
              <a:xfrm>
                <a:off x="418506"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3" name="Google Shape;8183;p25"/>
              <p:cNvSpPr/>
              <p:nvPr/>
            </p:nvSpPr>
            <p:spPr>
              <a:xfrm>
                <a:off x="426733"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4" name="Google Shape;8184;p25"/>
              <p:cNvSpPr/>
              <p:nvPr/>
            </p:nvSpPr>
            <p:spPr>
              <a:xfrm>
                <a:off x="426733"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5" name="Google Shape;8185;p25"/>
              <p:cNvSpPr/>
              <p:nvPr/>
            </p:nvSpPr>
            <p:spPr>
              <a:xfrm>
                <a:off x="426733"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6" name="Google Shape;8186;p25"/>
              <p:cNvSpPr/>
              <p:nvPr/>
            </p:nvSpPr>
            <p:spPr>
              <a:xfrm>
                <a:off x="418506"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7" name="Google Shape;8187;p25"/>
              <p:cNvSpPr/>
              <p:nvPr/>
            </p:nvSpPr>
            <p:spPr>
              <a:xfrm>
                <a:off x="426733"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8" name="Google Shape;8188;p25"/>
              <p:cNvSpPr/>
              <p:nvPr/>
            </p:nvSpPr>
            <p:spPr>
              <a:xfrm>
                <a:off x="418506"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9" name="Google Shape;8189;p25"/>
              <p:cNvSpPr/>
              <p:nvPr/>
            </p:nvSpPr>
            <p:spPr>
              <a:xfrm>
                <a:off x="426733"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0" name="Google Shape;8190;p25"/>
              <p:cNvSpPr/>
              <p:nvPr/>
            </p:nvSpPr>
            <p:spPr>
              <a:xfrm>
                <a:off x="418506"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1" name="Google Shape;8191;p25"/>
              <p:cNvSpPr/>
              <p:nvPr/>
            </p:nvSpPr>
            <p:spPr>
              <a:xfrm>
                <a:off x="426733"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92" name="Google Shape;8192;p25"/>
            <p:cNvSpPr/>
            <p:nvPr/>
          </p:nvSpPr>
          <p:spPr>
            <a:xfrm>
              <a:off x="839090"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3" name="Google Shape;8193;p25"/>
            <p:cNvSpPr/>
            <p:nvPr/>
          </p:nvSpPr>
          <p:spPr>
            <a:xfrm>
              <a:off x="839090"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4" name="Google Shape;8194;p25"/>
            <p:cNvSpPr/>
            <p:nvPr/>
          </p:nvSpPr>
          <p:spPr>
            <a:xfrm>
              <a:off x="839090"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5" name="Google Shape;8195;p25"/>
            <p:cNvSpPr/>
            <p:nvPr/>
          </p:nvSpPr>
          <p:spPr>
            <a:xfrm>
              <a:off x="839090"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6" name="Google Shape;8196;p25"/>
            <p:cNvSpPr/>
            <p:nvPr/>
          </p:nvSpPr>
          <p:spPr>
            <a:xfrm>
              <a:off x="830863"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7" name="Google Shape;8197;p25"/>
            <p:cNvSpPr/>
            <p:nvPr/>
          </p:nvSpPr>
          <p:spPr>
            <a:xfrm>
              <a:off x="830863"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8" name="Google Shape;8198;p25"/>
            <p:cNvSpPr/>
            <p:nvPr/>
          </p:nvSpPr>
          <p:spPr>
            <a:xfrm>
              <a:off x="839090"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99" name="Google Shape;8199;p25"/>
            <p:cNvGrpSpPr/>
            <p:nvPr/>
          </p:nvGrpSpPr>
          <p:grpSpPr>
            <a:xfrm>
              <a:off x="9056822" y="206"/>
              <a:ext cx="52460" cy="4852321"/>
              <a:chOff x="8855639" y="206"/>
              <a:chExt cx="52460" cy="4852321"/>
            </a:xfrm>
          </p:grpSpPr>
          <p:sp>
            <p:nvSpPr>
              <p:cNvPr id="8200" name="Google Shape;8200;p25"/>
              <p:cNvSpPr/>
              <p:nvPr/>
            </p:nvSpPr>
            <p:spPr>
              <a:xfrm>
                <a:off x="8863032"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1" name="Google Shape;8201;p25"/>
              <p:cNvSpPr/>
              <p:nvPr/>
            </p:nvSpPr>
            <p:spPr>
              <a:xfrm>
                <a:off x="8863032"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2" name="Google Shape;8202;p25"/>
              <p:cNvSpPr/>
              <p:nvPr/>
            </p:nvSpPr>
            <p:spPr>
              <a:xfrm>
                <a:off x="8863032"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3" name="Google Shape;8203;p25"/>
              <p:cNvSpPr/>
              <p:nvPr/>
            </p:nvSpPr>
            <p:spPr>
              <a:xfrm>
                <a:off x="8863032"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4" name="Google Shape;8204;p25"/>
              <p:cNvSpPr/>
              <p:nvPr/>
            </p:nvSpPr>
            <p:spPr>
              <a:xfrm>
                <a:off x="8855639"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5" name="Google Shape;8205;p25"/>
              <p:cNvSpPr/>
              <p:nvPr/>
            </p:nvSpPr>
            <p:spPr>
              <a:xfrm>
                <a:off x="8855639"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6" name="Google Shape;8206;p25"/>
              <p:cNvSpPr/>
              <p:nvPr/>
            </p:nvSpPr>
            <p:spPr>
              <a:xfrm>
                <a:off x="8863032"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7" name="Google Shape;8207;p25"/>
              <p:cNvSpPr/>
              <p:nvPr/>
            </p:nvSpPr>
            <p:spPr>
              <a:xfrm>
                <a:off x="8855639"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8" name="Google Shape;8208;p25"/>
              <p:cNvSpPr/>
              <p:nvPr/>
            </p:nvSpPr>
            <p:spPr>
              <a:xfrm>
                <a:off x="8863032"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9" name="Google Shape;8209;p25"/>
              <p:cNvSpPr/>
              <p:nvPr/>
            </p:nvSpPr>
            <p:spPr>
              <a:xfrm>
                <a:off x="8855639"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0" name="Google Shape;8210;p25"/>
              <p:cNvSpPr/>
              <p:nvPr/>
            </p:nvSpPr>
            <p:spPr>
              <a:xfrm>
                <a:off x="8863032"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1" name="Google Shape;8211;p25"/>
              <p:cNvSpPr/>
              <p:nvPr/>
            </p:nvSpPr>
            <p:spPr>
              <a:xfrm>
                <a:off x="8855639"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2" name="Google Shape;8212;p25"/>
              <p:cNvSpPr/>
              <p:nvPr/>
            </p:nvSpPr>
            <p:spPr>
              <a:xfrm>
                <a:off x="8863032"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3" name="Google Shape;8213;p25"/>
              <p:cNvSpPr/>
              <p:nvPr/>
            </p:nvSpPr>
            <p:spPr>
              <a:xfrm>
                <a:off x="8855639"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4" name="Google Shape;8214;p25"/>
              <p:cNvSpPr/>
              <p:nvPr/>
            </p:nvSpPr>
            <p:spPr>
              <a:xfrm>
                <a:off x="8863032"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5" name="Google Shape;8215;p25"/>
              <p:cNvSpPr/>
              <p:nvPr/>
            </p:nvSpPr>
            <p:spPr>
              <a:xfrm>
                <a:off x="8863032"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6" name="Google Shape;8216;p25"/>
              <p:cNvSpPr/>
              <p:nvPr/>
            </p:nvSpPr>
            <p:spPr>
              <a:xfrm>
                <a:off x="8855639"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7" name="Google Shape;8217;p25"/>
              <p:cNvSpPr/>
              <p:nvPr/>
            </p:nvSpPr>
            <p:spPr>
              <a:xfrm>
                <a:off x="8855639"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8" name="Google Shape;8218;p25"/>
              <p:cNvSpPr/>
              <p:nvPr/>
            </p:nvSpPr>
            <p:spPr>
              <a:xfrm>
                <a:off x="8863032"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9" name="Google Shape;8219;p25"/>
              <p:cNvSpPr/>
              <p:nvPr/>
            </p:nvSpPr>
            <p:spPr>
              <a:xfrm>
                <a:off x="8855639"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0" name="Google Shape;8220;p25"/>
              <p:cNvSpPr/>
              <p:nvPr/>
            </p:nvSpPr>
            <p:spPr>
              <a:xfrm>
                <a:off x="8863032"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1" name="Google Shape;8221;p25"/>
              <p:cNvSpPr/>
              <p:nvPr/>
            </p:nvSpPr>
            <p:spPr>
              <a:xfrm>
                <a:off x="8863032"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2" name="Google Shape;8222;p25"/>
              <p:cNvSpPr/>
              <p:nvPr/>
            </p:nvSpPr>
            <p:spPr>
              <a:xfrm>
                <a:off x="8855639"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3" name="Google Shape;8223;p25"/>
              <p:cNvSpPr/>
              <p:nvPr/>
            </p:nvSpPr>
            <p:spPr>
              <a:xfrm>
                <a:off x="8855639"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4" name="Google Shape;8224;p25"/>
              <p:cNvSpPr/>
              <p:nvPr/>
            </p:nvSpPr>
            <p:spPr>
              <a:xfrm>
                <a:off x="8855639"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5" name="Google Shape;8225;p25"/>
              <p:cNvSpPr/>
              <p:nvPr/>
            </p:nvSpPr>
            <p:spPr>
              <a:xfrm>
                <a:off x="8863032"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6" name="Google Shape;8226;p25"/>
              <p:cNvSpPr/>
              <p:nvPr/>
            </p:nvSpPr>
            <p:spPr>
              <a:xfrm>
                <a:off x="8863032"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7" name="Google Shape;8227;p25"/>
              <p:cNvSpPr/>
              <p:nvPr/>
            </p:nvSpPr>
            <p:spPr>
              <a:xfrm>
                <a:off x="8863032"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8" name="Google Shape;8228;p25"/>
              <p:cNvSpPr/>
              <p:nvPr/>
            </p:nvSpPr>
            <p:spPr>
              <a:xfrm>
                <a:off x="8855639"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9" name="Google Shape;8229;p25"/>
              <p:cNvSpPr/>
              <p:nvPr/>
            </p:nvSpPr>
            <p:spPr>
              <a:xfrm>
                <a:off x="8863032"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0" name="Google Shape;8230;p25"/>
              <p:cNvSpPr/>
              <p:nvPr/>
            </p:nvSpPr>
            <p:spPr>
              <a:xfrm>
                <a:off x="8855639"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1" name="Google Shape;8231;p25"/>
              <p:cNvSpPr/>
              <p:nvPr/>
            </p:nvSpPr>
            <p:spPr>
              <a:xfrm>
                <a:off x="8863032"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2" name="Google Shape;8232;p25"/>
              <p:cNvSpPr/>
              <p:nvPr/>
            </p:nvSpPr>
            <p:spPr>
              <a:xfrm>
                <a:off x="8855639"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3" name="Google Shape;8233;p25"/>
              <p:cNvSpPr/>
              <p:nvPr/>
            </p:nvSpPr>
            <p:spPr>
              <a:xfrm>
                <a:off x="8863032"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34" name="Google Shape;8234;p25"/>
            <p:cNvSpPr/>
            <p:nvPr/>
          </p:nvSpPr>
          <p:spPr>
            <a:xfrm>
              <a:off x="826878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5" name="Google Shape;8235;p25"/>
            <p:cNvSpPr/>
            <p:nvPr/>
          </p:nvSpPr>
          <p:spPr>
            <a:xfrm>
              <a:off x="826878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6" name="Google Shape;8236;p25"/>
            <p:cNvSpPr/>
            <p:nvPr/>
          </p:nvSpPr>
          <p:spPr>
            <a:xfrm>
              <a:off x="826878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7" name="Google Shape;8237;p25"/>
            <p:cNvSpPr/>
            <p:nvPr/>
          </p:nvSpPr>
          <p:spPr>
            <a:xfrm>
              <a:off x="826878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8" name="Google Shape;8238;p25"/>
            <p:cNvSpPr/>
            <p:nvPr/>
          </p:nvSpPr>
          <p:spPr>
            <a:xfrm>
              <a:off x="826139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9" name="Google Shape;8239;p25"/>
            <p:cNvSpPr/>
            <p:nvPr/>
          </p:nvSpPr>
          <p:spPr>
            <a:xfrm>
              <a:off x="826139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0" name="Google Shape;8240;p25"/>
            <p:cNvSpPr/>
            <p:nvPr/>
          </p:nvSpPr>
          <p:spPr>
            <a:xfrm>
              <a:off x="826878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41" name="Google Shape;8241;p25"/>
          <p:cNvSpPr txBox="1">
            <a:spLocks noGrp="1"/>
          </p:cNvSpPr>
          <p:nvPr>
            <p:ph type="body" idx="1"/>
          </p:nvPr>
        </p:nvSpPr>
        <p:spPr>
          <a:xfrm>
            <a:off x="720000" y="1401575"/>
            <a:ext cx="3852000" cy="30546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Clr>
                <a:schemeClr val="accent1"/>
              </a:buClr>
              <a:buSzPts val="1600"/>
              <a:buChar char="■"/>
              <a:defRPr/>
            </a:lvl1pPr>
            <a:lvl2pPr marL="914400" lvl="1" indent="-317500" rtl="0">
              <a:spcBef>
                <a:spcPts val="0"/>
              </a:spcBef>
              <a:spcAft>
                <a:spcPts val="0"/>
              </a:spcAft>
              <a:buSzPts val="1400"/>
              <a:buChar char="○"/>
              <a:defRPr sz="1600"/>
            </a:lvl2pPr>
            <a:lvl3pPr marL="1371600" lvl="2" indent="-317500" rtl="0">
              <a:spcBef>
                <a:spcPts val="0"/>
              </a:spcBef>
              <a:spcAft>
                <a:spcPts val="0"/>
              </a:spcAft>
              <a:buSzPts val="1400"/>
              <a:buChar char="■"/>
              <a:defRPr sz="16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8242" name="Google Shape;8242;p25"/>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8243" name="Google Shape;8243;p25"/>
          <p:cNvSpPr>
            <a:spLocks noGrp="1"/>
          </p:cNvSpPr>
          <p:nvPr>
            <p:ph type="pic" idx="2"/>
          </p:nvPr>
        </p:nvSpPr>
        <p:spPr>
          <a:xfrm>
            <a:off x="5268024" y="1401575"/>
            <a:ext cx="3054000" cy="3054900"/>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CUSTOM_20">
    <p:spTree>
      <p:nvGrpSpPr>
        <p:cNvPr id="1" name="Shape 8681"/>
        <p:cNvGrpSpPr/>
        <p:nvPr/>
      </p:nvGrpSpPr>
      <p:grpSpPr>
        <a:xfrm>
          <a:off x="0" y="0"/>
          <a:ext cx="0" cy="0"/>
          <a:chOff x="0" y="0"/>
          <a:chExt cx="0" cy="0"/>
        </a:xfrm>
      </p:grpSpPr>
      <p:grpSp>
        <p:nvGrpSpPr>
          <p:cNvPr id="8682" name="Google Shape;8682;p28"/>
          <p:cNvGrpSpPr/>
          <p:nvPr/>
        </p:nvGrpSpPr>
        <p:grpSpPr>
          <a:xfrm>
            <a:off x="189" y="52"/>
            <a:ext cx="9144013" cy="5143533"/>
            <a:chOff x="4088025" y="1324225"/>
            <a:chExt cx="1348575" cy="1101800"/>
          </a:xfrm>
        </p:grpSpPr>
        <p:sp>
          <p:nvSpPr>
            <p:cNvPr id="8683" name="Google Shape;8683;p28"/>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4" name="Google Shape;8684;p28"/>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5" name="Google Shape;8685;p28"/>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6" name="Google Shape;8686;p28"/>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7" name="Google Shape;8687;p28"/>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8" name="Google Shape;8688;p28"/>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9" name="Google Shape;8689;p28"/>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0" name="Google Shape;8690;p28"/>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1" name="Google Shape;8691;p28"/>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2" name="Google Shape;8692;p28"/>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3" name="Google Shape;8693;p28"/>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4" name="Google Shape;8694;p28"/>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5" name="Google Shape;8695;p28"/>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6" name="Google Shape;8696;p28"/>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7" name="Google Shape;8697;p28"/>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8" name="Google Shape;8698;p28"/>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9" name="Google Shape;8699;p28"/>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0" name="Google Shape;8700;p28"/>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1" name="Google Shape;8701;p28"/>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2" name="Google Shape;8702;p28"/>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3" name="Google Shape;8703;p28"/>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4" name="Google Shape;8704;p28"/>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5" name="Google Shape;8705;p28"/>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6" name="Google Shape;8706;p28"/>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7" name="Google Shape;8707;p28"/>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8" name="Google Shape;8708;p28"/>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9" name="Google Shape;8709;p28"/>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0" name="Google Shape;8710;p28"/>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1" name="Google Shape;8711;p28"/>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2" name="Google Shape;8712;p28"/>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3" name="Google Shape;8713;p28"/>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4" name="Google Shape;8714;p28"/>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5" name="Google Shape;8715;p28"/>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6" name="Google Shape;8716;p28"/>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7" name="Google Shape;8717;p28"/>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8" name="Google Shape;8718;p28"/>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9" name="Google Shape;8719;p28"/>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0" name="Google Shape;8720;p28"/>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1" name="Google Shape;8721;p28"/>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2" name="Google Shape;8722;p28"/>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3" name="Google Shape;8723;p28"/>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4" name="Google Shape;8724;p28"/>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5" name="Google Shape;8725;p28"/>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6" name="Google Shape;8726;p28"/>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7" name="Google Shape;8727;p28"/>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8" name="Google Shape;8728;p28"/>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9" name="Google Shape;8729;p28"/>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0" name="Google Shape;8730;p28"/>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1" name="Google Shape;8731;p28"/>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2" name="Google Shape;8732;p28"/>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33" name="Google Shape;8733;p28"/>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grpSp>
        <p:nvGrpSpPr>
          <p:cNvPr id="8734" name="Google Shape;8734;p28"/>
          <p:cNvGrpSpPr/>
          <p:nvPr/>
        </p:nvGrpSpPr>
        <p:grpSpPr>
          <a:xfrm>
            <a:off x="34718" y="206"/>
            <a:ext cx="9074564" cy="5143474"/>
            <a:chOff x="34718" y="206"/>
            <a:chExt cx="9074564" cy="5143474"/>
          </a:xfrm>
        </p:grpSpPr>
        <p:sp>
          <p:nvSpPr>
            <p:cNvPr id="8735" name="Google Shape;8735;p28"/>
            <p:cNvSpPr/>
            <p:nvPr/>
          </p:nvSpPr>
          <p:spPr>
            <a:xfrm>
              <a:off x="57374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6" name="Google Shape;8736;p28"/>
            <p:cNvSpPr/>
            <p:nvPr/>
          </p:nvSpPr>
          <p:spPr>
            <a:xfrm>
              <a:off x="57374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7" name="Google Shape;8737;p28"/>
            <p:cNvSpPr/>
            <p:nvPr/>
          </p:nvSpPr>
          <p:spPr>
            <a:xfrm>
              <a:off x="57374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8" name="Google Shape;8738;p28"/>
            <p:cNvSpPr/>
            <p:nvPr/>
          </p:nvSpPr>
          <p:spPr>
            <a:xfrm>
              <a:off x="565521"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9" name="Google Shape;8739;p28"/>
            <p:cNvSpPr/>
            <p:nvPr/>
          </p:nvSpPr>
          <p:spPr>
            <a:xfrm>
              <a:off x="565521"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0" name="Google Shape;8740;p28"/>
            <p:cNvSpPr/>
            <p:nvPr/>
          </p:nvSpPr>
          <p:spPr>
            <a:xfrm>
              <a:off x="57374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1" name="Google Shape;8741;p28"/>
            <p:cNvSpPr/>
            <p:nvPr/>
          </p:nvSpPr>
          <p:spPr>
            <a:xfrm>
              <a:off x="565521"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2" name="Google Shape;8742;p28"/>
            <p:cNvSpPr/>
            <p:nvPr/>
          </p:nvSpPr>
          <p:spPr>
            <a:xfrm>
              <a:off x="57374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3" name="Google Shape;8743;p28"/>
            <p:cNvSpPr/>
            <p:nvPr/>
          </p:nvSpPr>
          <p:spPr>
            <a:xfrm>
              <a:off x="565521"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4" name="Google Shape;8744;p28"/>
            <p:cNvSpPr/>
            <p:nvPr/>
          </p:nvSpPr>
          <p:spPr>
            <a:xfrm>
              <a:off x="565521"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5" name="Google Shape;8745;p28"/>
            <p:cNvSpPr/>
            <p:nvPr/>
          </p:nvSpPr>
          <p:spPr>
            <a:xfrm>
              <a:off x="573748"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6" name="Google Shape;8746;p28"/>
            <p:cNvSpPr/>
            <p:nvPr/>
          </p:nvSpPr>
          <p:spPr>
            <a:xfrm>
              <a:off x="573748"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7" name="Google Shape;8747;p28"/>
            <p:cNvSpPr/>
            <p:nvPr/>
          </p:nvSpPr>
          <p:spPr>
            <a:xfrm>
              <a:off x="573748"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8" name="Google Shape;8748;p28"/>
            <p:cNvSpPr/>
            <p:nvPr/>
          </p:nvSpPr>
          <p:spPr>
            <a:xfrm>
              <a:off x="565521"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9" name="Google Shape;8749;p28"/>
            <p:cNvSpPr/>
            <p:nvPr/>
          </p:nvSpPr>
          <p:spPr>
            <a:xfrm>
              <a:off x="573748"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0" name="Google Shape;8750;p28"/>
            <p:cNvSpPr/>
            <p:nvPr/>
          </p:nvSpPr>
          <p:spPr>
            <a:xfrm>
              <a:off x="573748"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1" name="Google Shape;8751;p28"/>
            <p:cNvSpPr/>
            <p:nvPr/>
          </p:nvSpPr>
          <p:spPr>
            <a:xfrm>
              <a:off x="565521"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2" name="Google Shape;8752;p28"/>
            <p:cNvSpPr/>
            <p:nvPr/>
          </p:nvSpPr>
          <p:spPr>
            <a:xfrm>
              <a:off x="573748"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3" name="Google Shape;8753;p28"/>
            <p:cNvSpPr/>
            <p:nvPr/>
          </p:nvSpPr>
          <p:spPr>
            <a:xfrm>
              <a:off x="565521" y="2602704"/>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4" name="Google Shape;8754;p28"/>
            <p:cNvSpPr/>
            <p:nvPr/>
          </p:nvSpPr>
          <p:spPr>
            <a:xfrm>
              <a:off x="573748" y="274875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5" name="Google Shape;8755;p28"/>
            <p:cNvSpPr/>
            <p:nvPr/>
          </p:nvSpPr>
          <p:spPr>
            <a:xfrm>
              <a:off x="565521" y="2892069"/>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6" name="Google Shape;8756;p28"/>
            <p:cNvSpPr/>
            <p:nvPr/>
          </p:nvSpPr>
          <p:spPr>
            <a:xfrm>
              <a:off x="573748" y="303812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7" name="Google Shape;8757;p28"/>
            <p:cNvSpPr/>
            <p:nvPr/>
          </p:nvSpPr>
          <p:spPr>
            <a:xfrm>
              <a:off x="565521" y="3181435"/>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8" name="Google Shape;8758;p28"/>
            <p:cNvSpPr/>
            <p:nvPr/>
          </p:nvSpPr>
          <p:spPr>
            <a:xfrm>
              <a:off x="565521" y="332653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9" name="Google Shape;8759;p28"/>
            <p:cNvSpPr/>
            <p:nvPr/>
          </p:nvSpPr>
          <p:spPr>
            <a:xfrm>
              <a:off x="573748" y="3472588"/>
              <a:ext cx="26707" cy="78213"/>
            </a:xfrm>
            <a:custGeom>
              <a:avLst/>
              <a:gdLst/>
              <a:ahLst/>
              <a:cxnLst/>
              <a:rect l="l" t="t" r="r" b="b"/>
              <a:pathLst>
                <a:path w="224" h="656" extrusionOk="0">
                  <a:moveTo>
                    <a:pt x="147" y="0"/>
                  </a:moveTo>
                  <a:lnTo>
                    <a:pt x="0" y="78"/>
                  </a:lnTo>
                  <a:lnTo>
                    <a:pt x="23"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0" name="Google Shape;8760;p28"/>
            <p:cNvSpPr/>
            <p:nvPr/>
          </p:nvSpPr>
          <p:spPr>
            <a:xfrm>
              <a:off x="853412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1" name="Google Shape;8761;p28"/>
            <p:cNvSpPr/>
            <p:nvPr/>
          </p:nvSpPr>
          <p:spPr>
            <a:xfrm>
              <a:off x="853412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2" name="Google Shape;8762;p28"/>
            <p:cNvSpPr/>
            <p:nvPr/>
          </p:nvSpPr>
          <p:spPr>
            <a:xfrm>
              <a:off x="8534126"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3" name="Google Shape;8763;p28"/>
            <p:cNvSpPr/>
            <p:nvPr/>
          </p:nvSpPr>
          <p:spPr>
            <a:xfrm>
              <a:off x="8525900"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4" name="Google Shape;8764;p28"/>
            <p:cNvSpPr/>
            <p:nvPr/>
          </p:nvSpPr>
          <p:spPr>
            <a:xfrm>
              <a:off x="8525900"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5" name="Google Shape;8765;p28"/>
            <p:cNvSpPr/>
            <p:nvPr/>
          </p:nvSpPr>
          <p:spPr>
            <a:xfrm>
              <a:off x="8534126"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6" name="Google Shape;8766;p28"/>
            <p:cNvSpPr/>
            <p:nvPr/>
          </p:nvSpPr>
          <p:spPr>
            <a:xfrm>
              <a:off x="8525900"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7" name="Google Shape;8767;p28"/>
            <p:cNvSpPr/>
            <p:nvPr/>
          </p:nvSpPr>
          <p:spPr>
            <a:xfrm>
              <a:off x="8534126"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8" name="Google Shape;8768;p28"/>
            <p:cNvSpPr/>
            <p:nvPr/>
          </p:nvSpPr>
          <p:spPr>
            <a:xfrm>
              <a:off x="8525900"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9" name="Google Shape;8769;p28"/>
            <p:cNvSpPr/>
            <p:nvPr/>
          </p:nvSpPr>
          <p:spPr>
            <a:xfrm>
              <a:off x="8525900"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0" name="Google Shape;8770;p28"/>
            <p:cNvSpPr/>
            <p:nvPr/>
          </p:nvSpPr>
          <p:spPr>
            <a:xfrm>
              <a:off x="8534126"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1" name="Google Shape;8771;p28"/>
            <p:cNvSpPr/>
            <p:nvPr/>
          </p:nvSpPr>
          <p:spPr>
            <a:xfrm>
              <a:off x="8534126"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2" name="Google Shape;8772;p28"/>
            <p:cNvSpPr/>
            <p:nvPr/>
          </p:nvSpPr>
          <p:spPr>
            <a:xfrm>
              <a:off x="8534126"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3" name="Google Shape;8773;p28"/>
            <p:cNvSpPr/>
            <p:nvPr/>
          </p:nvSpPr>
          <p:spPr>
            <a:xfrm>
              <a:off x="8525900"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4" name="Google Shape;8774;p28"/>
            <p:cNvSpPr/>
            <p:nvPr/>
          </p:nvSpPr>
          <p:spPr>
            <a:xfrm>
              <a:off x="8534126"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5" name="Google Shape;8775;p28"/>
            <p:cNvSpPr/>
            <p:nvPr/>
          </p:nvSpPr>
          <p:spPr>
            <a:xfrm>
              <a:off x="8534126"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6" name="Google Shape;8776;p28"/>
            <p:cNvSpPr/>
            <p:nvPr/>
          </p:nvSpPr>
          <p:spPr>
            <a:xfrm>
              <a:off x="8525900"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7" name="Google Shape;8777;p28"/>
            <p:cNvSpPr/>
            <p:nvPr/>
          </p:nvSpPr>
          <p:spPr>
            <a:xfrm>
              <a:off x="8534126"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8" name="Google Shape;8778;p28"/>
            <p:cNvSpPr/>
            <p:nvPr/>
          </p:nvSpPr>
          <p:spPr>
            <a:xfrm>
              <a:off x="8525900"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9" name="Google Shape;8779;p28"/>
            <p:cNvSpPr/>
            <p:nvPr/>
          </p:nvSpPr>
          <p:spPr>
            <a:xfrm>
              <a:off x="8534126"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0" name="Google Shape;8780;p28"/>
            <p:cNvSpPr/>
            <p:nvPr/>
          </p:nvSpPr>
          <p:spPr>
            <a:xfrm>
              <a:off x="8525900"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1" name="Google Shape;8781;p28"/>
            <p:cNvSpPr/>
            <p:nvPr/>
          </p:nvSpPr>
          <p:spPr>
            <a:xfrm>
              <a:off x="8534126"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2" name="Google Shape;8782;p28"/>
            <p:cNvSpPr/>
            <p:nvPr/>
          </p:nvSpPr>
          <p:spPr>
            <a:xfrm>
              <a:off x="8525900"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3" name="Google Shape;8783;p28"/>
            <p:cNvSpPr/>
            <p:nvPr/>
          </p:nvSpPr>
          <p:spPr>
            <a:xfrm>
              <a:off x="8525900"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4" name="Google Shape;8784;p28"/>
            <p:cNvSpPr/>
            <p:nvPr/>
          </p:nvSpPr>
          <p:spPr>
            <a:xfrm>
              <a:off x="8534126" y="3472588"/>
              <a:ext cx="25872" cy="78213"/>
            </a:xfrm>
            <a:custGeom>
              <a:avLst/>
              <a:gdLst/>
              <a:ahLst/>
              <a:cxnLst/>
              <a:rect l="l" t="t" r="r" b="b"/>
              <a:pathLst>
                <a:path w="217" h="656" extrusionOk="0">
                  <a:moveTo>
                    <a:pt x="139"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85" name="Google Shape;8785;p28"/>
            <p:cNvGrpSpPr/>
            <p:nvPr/>
          </p:nvGrpSpPr>
          <p:grpSpPr>
            <a:xfrm>
              <a:off x="34718" y="206"/>
              <a:ext cx="53295" cy="4852321"/>
              <a:chOff x="62135" y="206"/>
              <a:chExt cx="53295" cy="4852321"/>
            </a:xfrm>
          </p:grpSpPr>
          <p:sp>
            <p:nvSpPr>
              <p:cNvPr id="8786" name="Google Shape;8786;p28"/>
              <p:cNvSpPr/>
              <p:nvPr/>
            </p:nvSpPr>
            <p:spPr>
              <a:xfrm>
                <a:off x="70362"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7" name="Google Shape;8787;p28"/>
              <p:cNvSpPr/>
              <p:nvPr/>
            </p:nvSpPr>
            <p:spPr>
              <a:xfrm>
                <a:off x="70362"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8" name="Google Shape;8788;p28"/>
              <p:cNvSpPr/>
              <p:nvPr/>
            </p:nvSpPr>
            <p:spPr>
              <a:xfrm>
                <a:off x="70362"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9" name="Google Shape;8789;p28"/>
              <p:cNvSpPr/>
              <p:nvPr/>
            </p:nvSpPr>
            <p:spPr>
              <a:xfrm>
                <a:off x="70362"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0" name="Google Shape;8790;p28"/>
              <p:cNvSpPr/>
              <p:nvPr/>
            </p:nvSpPr>
            <p:spPr>
              <a:xfrm>
                <a:off x="62135"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1" name="Google Shape;8791;p28"/>
              <p:cNvSpPr/>
              <p:nvPr/>
            </p:nvSpPr>
            <p:spPr>
              <a:xfrm>
                <a:off x="62135"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2" name="Google Shape;8792;p28"/>
              <p:cNvSpPr/>
              <p:nvPr/>
            </p:nvSpPr>
            <p:spPr>
              <a:xfrm>
                <a:off x="70362"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3" name="Google Shape;8793;p28"/>
              <p:cNvSpPr/>
              <p:nvPr/>
            </p:nvSpPr>
            <p:spPr>
              <a:xfrm>
                <a:off x="62135"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4" name="Google Shape;8794;p28"/>
              <p:cNvSpPr/>
              <p:nvPr/>
            </p:nvSpPr>
            <p:spPr>
              <a:xfrm>
                <a:off x="70362"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5" name="Google Shape;8795;p28"/>
              <p:cNvSpPr/>
              <p:nvPr/>
            </p:nvSpPr>
            <p:spPr>
              <a:xfrm>
                <a:off x="62135"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6" name="Google Shape;8796;p28"/>
              <p:cNvSpPr/>
              <p:nvPr/>
            </p:nvSpPr>
            <p:spPr>
              <a:xfrm>
                <a:off x="70362"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7" name="Google Shape;8797;p28"/>
              <p:cNvSpPr/>
              <p:nvPr/>
            </p:nvSpPr>
            <p:spPr>
              <a:xfrm>
                <a:off x="62135" y="159034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8" name="Google Shape;8798;p28"/>
              <p:cNvSpPr/>
              <p:nvPr/>
            </p:nvSpPr>
            <p:spPr>
              <a:xfrm>
                <a:off x="70362" y="1736397"/>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9" name="Google Shape;8799;p28"/>
              <p:cNvSpPr/>
              <p:nvPr/>
            </p:nvSpPr>
            <p:spPr>
              <a:xfrm>
                <a:off x="62135" y="1879709"/>
                <a:ext cx="53295" cy="80955"/>
              </a:xfrm>
              <a:custGeom>
                <a:avLst/>
                <a:gdLst/>
                <a:ahLst/>
                <a:cxnLst/>
                <a:rect l="l" t="t" r="r" b="b"/>
                <a:pathLst>
                  <a:path w="447" h="679" extrusionOk="0">
                    <a:moveTo>
                      <a:pt x="224" y="62"/>
                    </a:moveTo>
                    <a:cubicBezTo>
                      <a:pt x="316" y="62"/>
                      <a:pt x="362" y="162"/>
                      <a:pt x="362" y="332"/>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0" name="Google Shape;8800;p28"/>
              <p:cNvSpPr/>
              <p:nvPr/>
            </p:nvSpPr>
            <p:spPr>
              <a:xfrm>
                <a:off x="70362" y="202576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1" name="Google Shape;8801;p28"/>
              <p:cNvSpPr/>
              <p:nvPr/>
            </p:nvSpPr>
            <p:spPr>
              <a:xfrm>
                <a:off x="70362" y="2169909"/>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2" name="Google Shape;8802;p28"/>
              <p:cNvSpPr/>
              <p:nvPr/>
            </p:nvSpPr>
            <p:spPr>
              <a:xfrm>
                <a:off x="62135" y="2313220"/>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3" name="Google Shape;8803;p28"/>
              <p:cNvSpPr/>
              <p:nvPr/>
            </p:nvSpPr>
            <p:spPr>
              <a:xfrm>
                <a:off x="62135" y="245843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4" name="Google Shape;8804;p28"/>
              <p:cNvSpPr/>
              <p:nvPr/>
            </p:nvSpPr>
            <p:spPr>
              <a:xfrm>
                <a:off x="70362" y="260449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5" name="Google Shape;8805;p28"/>
              <p:cNvSpPr/>
              <p:nvPr/>
            </p:nvSpPr>
            <p:spPr>
              <a:xfrm>
                <a:off x="62135" y="274780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6" name="Google Shape;8806;p28"/>
              <p:cNvSpPr/>
              <p:nvPr/>
            </p:nvSpPr>
            <p:spPr>
              <a:xfrm>
                <a:off x="70362" y="2893858"/>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7" name="Google Shape;8807;p28"/>
              <p:cNvSpPr/>
              <p:nvPr/>
            </p:nvSpPr>
            <p:spPr>
              <a:xfrm>
                <a:off x="70362" y="303812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8" name="Google Shape;8808;p28"/>
              <p:cNvSpPr/>
              <p:nvPr/>
            </p:nvSpPr>
            <p:spPr>
              <a:xfrm>
                <a:off x="62135" y="3181315"/>
                <a:ext cx="53295" cy="81075"/>
              </a:xfrm>
              <a:custGeom>
                <a:avLst/>
                <a:gdLst/>
                <a:ahLst/>
                <a:cxnLst/>
                <a:rect l="l" t="t" r="r" b="b"/>
                <a:pathLst>
                  <a:path w="447" h="680" extrusionOk="0">
                    <a:moveTo>
                      <a:pt x="224" y="70"/>
                    </a:moveTo>
                    <a:cubicBezTo>
                      <a:pt x="316" y="70"/>
                      <a:pt x="362" y="170"/>
                      <a:pt x="362" y="340"/>
                    </a:cubicBezTo>
                    <a:cubicBezTo>
                      <a:pt x="362" y="510"/>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9" name="Google Shape;8809;p28"/>
              <p:cNvSpPr/>
              <p:nvPr/>
            </p:nvSpPr>
            <p:spPr>
              <a:xfrm>
                <a:off x="62135"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0" name="Google Shape;8810;p28"/>
              <p:cNvSpPr/>
              <p:nvPr/>
            </p:nvSpPr>
            <p:spPr>
              <a:xfrm>
                <a:off x="62135" y="3470800"/>
                <a:ext cx="53295" cy="80955"/>
              </a:xfrm>
              <a:custGeom>
                <a:avLst/>
                <a:gdLst/>
                <a:ahLst/>
                <a:cxnLst/>
                <a:rect l="l" t="t" r="r" b="b"/>
                <a:pathLst>
                  <a:path w="447" h="679" extrusionOk="0">
                    <a:moveTo>
                      <a:pt x="224" y="69"/>
                    </a:moveTo>
                    <a:cubicBezTo>
                      <a:pt x="316" y="69"/>
                      <a:pt x="362" y="170"/>
                      <a:pt x="362" y="339"/>
                    </a:cubicBezTo>
                    <a:cubicBezTo>
                      <a:pt x="362" y="501"/>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1" name="Google Shape;8811;p28"/>
              <p:cNvSpPr/>
              <p:nvPr/>
            </p:nvSpPr>
            <p:spPr>
              <a:xfrm>
                <a:off x="70362" y="361685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2" name="Google Shape;8812;p28"/>
              <p:cNvSpPr/>
              <p:nvPr/>
            </p:nvSpPr>
            <p:spPr>
              <a:xfrm>
                <a:off x="70362" y="376195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3" name="Google Shape;8813;p28"/>
              <p:cNvSpPr/>
              <p:nvPr/>
            </p:nvSpPr>
            <p:spPr>
              <a:xfrm>
                <a:off x="70362" y="3906219"/>
                <a:ext cx="26707" cy="78213"/>
              </a:xfrm>
              <a:custGeom>
                <a:avLst/>
                <a:gdLst/>
                <a:ahLst/>
                <a:cxnLst/>
                <a:rect l="l" t="t" r="r" b="b"/>
                <a:pathLst>
                  <a:path w="224" h="656"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4" name="Google Shape;8814;p28"/>
              <p:cNvSpPr/>
              <p:nvPr/>
            </p:nvSpPr>
            <p:spPr>
              <a:xfrm>
                <a:off x="62135" y="404953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5" name="Google Shape;8815;p28"/>
              <p:cNvSpPr/>
              <p:nvPr/>
            </p:nvSpPr>
            <p:spPr>
              <a:xfrm>
                <a:off x="70362" y="419558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6" name="Google Shape;8816;p28"/>
              <p:cNvSpPr/>
              <p:nvPr/>
            </p:nvSpPr>
            <p:spPr>
              <a:xfrm>
                <a:off x="62135" y="433889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7" name="Google Shape;8817;p28"/>
              <p:cNvSpPr/>
              <p:nvPr/>
            </p:nvSpPr>
            <p:spPr>
              <a:xfrm>
                <a:off x="70362" y="4484949"/>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8" name="Google Shape;8818;p28"/>
              <p:cNvSpPr/>
              <p:nvPr/>
            </p:nvSpPr>
            <p:spPr>
              <a:xfrm>
                <a:off x="62135" y="462826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9" name="Google Shape;8819;p28"/>
              <p:cNvSpPr/>
              <p:nvPr/>
            </p:nvSpPr>
            <p:spPr>
              <a:xfrm>
                <a:off x="70362" y="477431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0" name="Google Shape;8820;p28"/>
            <p:cNvGrpSpPr/>
            <p:nvPr/>
          </p:nvGrpSpPr>
          <p:grpSpPr>
            <a:xfrm>
              <a:off x="300060" y="206"/>
              <a:ext cx="53414" cy="4562956"/>
              <a:chOff x="418506" y="206"/>
              <a:chExt cx="53414" cy="4562956"/>
            </a:xfrm>
          </p:grpSpPr>
          <p:sp>
            <p:nvSpPr>
              <p:cNvPr id="8821" name="Google Shape;8821;p28"/>
              <p:cNvSpPr/>
              <p:nvPr/>
            </p:nvSpPr>
            <p:spPr>
              <a:xfrm>
                <a:off x="42673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2" name="Google Shape;8822;p28"/>
              <p:cNvSpPr/>
              <p:nvPr/>
            </p:nvSpPr>
            <p:spPr>
              <a:xfrm>
                <a:off x="42673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3" name="Google Shape;8823;p28"/>
              <p:cNvSpPr/>
              <p:nvPr/>
            </p:nvSpPr>
            <p:spPr>
              <a:xfrm>
                <a:off x="42673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4" name="Google Shape;8824;p28"/>
              <p:cNvSpPr/>
              <p:nvPr/>
            </p:nvSpPr>
            <p:spPr>
              <a:xfrm>
                <a:off x="42673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5" name="Google Shape;8825;p28"/>
              <p:cNvSpPr/>
              <p:nvPr/>
            </p:nvSpPr>
            <p:spPr>
              <a:xfrm>
                <a:off x="418506"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6" name="Google Shape;8826;p28"/>
              <p:cNvSpPr/>
              <p:nvPr/>
            </p:nvSpPr>
            <p:spPr>
              <a:xfrm>
                <a:off x="418506"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7" name="Google Shape;8827;p28"/>
              <p:cNvSpPr/>
              <p:nvPr/>
            </p:nvSpPr>
            <p:spPr>
              <a:xfrm>
                <a:off x="42673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8" name="Google Shape;8828;p28"/>
              <p:cNvSpPr/>
              <p:nvPr/>
            </p:nvSpPr>
            <p:spPr>
              <a:xfrm>
                <a:off x="418506"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9" name="Google Shape;8829;p28"/>
              <p:cNvSpPr/>
              <p:nvPr/>
            </p:nvSpPr>
            <p:spPr>
              <a:xfrm>
                <a:off x="42673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0" name="Google Shape;8830;p28"/>
              <p:cNvSpPr/>
              <p:nvPr/>
            </p:nvSpPr>
            <p:spPr>
              <a:xfrm>
                <a:off x="418506"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1" name="Google Shape;8831;p28"/>
              <p:cNvSpPr/>
              <p:nvPr/>
            </p:nvSpPr>
            <p:spPr>
              <a:xfrm>
                <a:off x="426733"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2" name="Google Shape;8832;p28"/>
              <p:cNvSpPr/>
              <p:nvPr/>
            </p:nvSpPr>
            <p:spPr>
              <a:xfrm>
                <a:off x="418506"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3" name="Google Shape;8833;p28"/>
              <p:cNvSpPr/>
              <p:nvPr/>
            </p:nvSpPr>
            <p:spPr>
              <a:xfrm>
                <a:off x="426733"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4" name="Google Shape;8834;p28"/>
              <p:cNvSpPr/>
              <p:nvPr/>
            </p:nvSpPr>
            <p:spPr>
              <a:xfrm>
                <a:off x="418506"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5" name="Google Shape;8835;p28"/>
              <p:cNvSpPr/>
              <p:nvPr/>
            </p:nvSpPr>
            <p:spPr>
              <a:xfrm>
                <a:off x="426733"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6" name="Google Shape;8836;p28"/>
              <p:cNvSpPr/>
              <p:nvPr/>
            </p:nvSpPr>
            <p:spPr>
              <a:xfrm>
                <a:off x="426733"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7" name="Google Shape;8837;p28"/>
              <p:cNvSpPr/>
              <p:nvPr/>
            </p:nvSpPr>
            <p:spPr>
              <a:xfrm>
                <a:off x="418506"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8" name="Google Shape;8838;p28"/>
              <p:cNvSpPr/>
              <p:nvPr/>
            </p:nvSpPr>
            <p:spPr>
              <a:xfrm>
                <a:off x="418506"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9" name="Google Shape;8839;p28"/>
              <p:cNvSpPr/>
              <p:nvPr/>
            </p:nvSpPr>
            <p:spPr>
              <a:xfrm>
                <a:off x="426733"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0" name="Google Shape;8840;p28"/>
              <p:cNvSpPr/>
              <p:nvPr/>
            </p:nvSpPr>
            <p:spPr>
              <a:xfrm>
                <a:off x="418506"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1" name="Google Shape;8841;p28"/>
              <p:cNvSpPr/>
              <p:nvPr/>
            </p:nvSpPr>
            <p:spPr>
              <a:xfrm>
                <a:off x="426733"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2" name="Google Shape;8842;p28"/>
              <p:cNvSpPr/>
              <p:nvPr/>
            </p:nvSpPr>
            <p:spPr>
              <a:xfrm>
                <a:off x="426733"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3" name="Google Shape;8843;p28"/>
              <p:cNvSpPr/>
              <p:nvPr/>
            </p:nvSpPr>
            <p:spPr>
              <a:xfrm>
                <a:off x="418506"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4" name="Google Shape;8844;p28"/>
              <p:cNvSpPr/>
              <p:nvPr/>
            </p:nvSpPr>
            <p:spPr>
              <a:xfrm>
                <a:off x="418506"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5" name="Google Shape;8845;p28"/>
              <p:cNvSpPr/>
              <p:nvPr/>
            </p:nvSpPr>
            <p:spPr>
              <a:xfrm>
                <a:off x="418506"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6" name="Google Shape;8846;p28"/>
              <p:cNvSpPr/>
              <p:nvPr/>
            </p:nvSpPr>
            <p:spPr>
              <a:xfrm>
                <a:off x="426733"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7" name="Google Shape;8847;p28"/>
              <p:cNvSpPr/>
              <p:nvPr/>
            </p:nvSpPr>
            <p:spPr>
              <a:xfrm>
                <a:off x="426733"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8" name="Google Shape;8848;p28"/>
              <p:cNvSpPr/>
              <p:nvPr/>
            </p:nvSpPr>
            <p:spPr>
              <a:xfrm>
                <a:off x="426733"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9" name="Google Shape;8849;p28"/>
              <p:cNvSpPr/>
              <p:nvPr/>
            </p:nvSpPr>
            <p:spPr>
              <a:xfrm>
                <a:off x="418506"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0" name="Google Shape;8850;p28"/>
              <p:cNvSpPr/>
              <p:nvPr/>
            </p:nvSpPr>
            <p:spPr>
              <a:xfrm>
                <a:off x="426733"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1" name="Google Shape;8851;p28"/>
              <p:cNvSpPr/>
              <p:nvPr/>
            </p:nvSpPr>
            <p:spPr>
              <a:xfrm>
                <a:off x="418506"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2" name="Google Shape;8852;p28"/>
              <p:cNvSpPr/>
              <p:nvPr/>
            </p:nvSpPr>
            <p:spPr>
              <a:xfrm>
                <a:off x="426733"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53" name="Google Shape;8853;p28"/>
            <p:cNvSpPr/>
            <p:nvPr/>
          </p:nvSpPr>
          <p:spPr>
            <a:xfrm>
              <a:off x="839090"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4" name="Google Shape;8854;p28"/>
            <p:cNvSpPr/>
            <p:nvPr/>
          </p:nvSpPr>
          <p:spPr>
            <a:xfrm>
              <a:off x="839090"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5" name="Google Shape;8855;p28"/>
            <p:cNvSpPr/>
            <p:nvPr/>
          </p:nvSpPr>
          <p:spPr>
            <a:xfrm>
              <a:off x="839090"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6" name="Google Shape;8856;p28"/>
            <p:cNvSpPr/>
            <p:nvPr/>
          </p:nvSpPr>
          <p:spPr>
            <a:xfrm>
              <a:off x="839090"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7" name="Google Shape;8857;p28"/>
            <p:cNvSpPr/>
            <p:nvPr/>
          </p:nvSpPr>
          <p:spPr>
            <a:xfrm>
              <a:off x="830863"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8" name="Google Shape;8858;p28"/>
            <p:cNvSpPr/>
            <p:nvPr/>
          </p:nvSpPr>
          <p:spPr>
            <a:xfrm>
              <a:off x="830863"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9" name="Google Shape;8859;p28"/>
            <p:cNvSpPr/>
            <p:nvPr/>
          </p:nvSpPr>
          <p:spPr>
            <a:xfrm>
              <a:off x="839090"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60" name="Google Shape;8860;p28"/>
            <p:cNvGrpSpPr/>
            <p:nvPr/>
          </p:nvGrpSpPr>
          <p:grpSpPr>
            <a:xfrm>
              <a:off x="9056822" y="206"/>
              <a:ext cx="52460" cy="4852321"/>
              <a:chOff x="8855639" y="206"/>
              <a:chExt cx="52460" cy="4852321"/>
            </a:xfrm>
          </p:grpSpPr>
          <p:sp>
            <p:nvSpPr>
              <p:cNvPr id="8861" name="Google Shape;8861;p28"/>
              <p:cNvSpPr/>
              <p:nvPr/>
            </p:nvSpPr>
            <p:spPr>
              <a:xfrm>
                <a:off x="8863032"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2" name="Google Shape;8862;p28"/>
              <p:cNvSpPr/>
              <p:nvPr/>
            </p:nvSpPr>
            <p:spPr>
              <a:xfrm>
                <a:off x="8863032"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3" name="Google Shape;8863;p28"/>
              <p:cNvSpPr/>
              <p:nvPr/>
            </p:nvSpPr>
            <p:spPr>
              <a:xfrm>
                <a:off x="8863032"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4" name="Google Shape;8864;p28"/>
              <p:cNvSpPr/>
              <p:nvPr/>
            </p:nvSpPr>
            <p:spPr>
              <a:xfrm>
                <a:off x="8863032"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5" name="Google Shape;8865;p28"/>
              <p:cNvSpPr/>
              <p:nvPr/>
            </p:nvSpPr>
            <p:spPr>
              <a:xfrm>
                <a:off x="8855639"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6" name="Google Shape;8866;p28"/>
              <p:cNvSpPr/>
              <p:nvPr/>
            </p:nvSpPr>
            <p:spPr>
              <a:xfrm>
                <a:off x="8855639"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7" name="Google Shape;8867;p28"/>
              <p:cNvSpPr/>
              <p:nvPr/>
            </p:nvSpPr>
            <p:spPr>
              <a:xfrm>
                <a:off x="8863032"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8" name="Google Shape;8868;p28"/>
              <p:cNvSpPr/>
              <p:nvPr/>
            </p:nvSpPr>
            <p:spPr>
              <a:xfrm>
                <a:off x="8855639"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9" name="Google Shape;8869;p28"/>
              <p:cNvSpPr/>
              <p:nvPr/>
            </p:nvSpPr>
            <p:spPr>
              <a:xfrm>
                <a:off x="8863032"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0" name="Google Shape;8870;p28"/>
              <p:cNvSpPr/>
              <p:nvPr/>
            </p:nvSpPr>
            <p:spPr>
              <a:xfrm>
                <a:off x="8855639"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1" name="Google Shape;8871;p28"/>
              <p:cNvSpPr/>
              <p:nvPr/>
            </p:nvSpPr>
            <p:spPr>
              <a:xfrm>
                <a:off x="8863032"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2" name="Google Shape;8872;p28"/>
              <p:cNvSpPr/>
              <p:nvPr/>
            </p:nvSpPr>
            <p:spPr>
              <a:xfrm>
                <a:off x="8855639"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3" name="Google Shape;8873;p28"/>
              <p:cNvSpPr/>
              <p:nvPr/>
            </p:nvSpPr>
            <p:spPr>
              <a:xfrm>
                <a:off x="8863032"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4" name="Google Shape;8874;p28"/>
              <p:cNvSpPr/>
              <p:nvPr/>
            </p:nvSpPr>
            <p:spPr>
              <a:xfrm>
                <a:off x="8855639"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5" name="Google Shape;8875;p28"/>
              <p:cNvSpPr/>
              <p:nvPr/>
            </p:nvSpPr>
            <p:spPr>
              <a:xfrm>
                <a:off x="8863032"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6" name="Google Shape;8876;p28"/>
              <p:cNvSpPr/>
              <p:nvPr/>
            </p:nvSpPr>
            <p:spPr>
              <a:xfrm>
                <a:off x="8863032"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7" name="Google Shape;8877;p28"/>
              <p:cNvSpPr/>
              <p:nvPr/>
            </p:nvSpPr>
            <p:spPr>
              <a:xfrm>
                <a:off x="8855639"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8" name="Google Shape;8878;p28"/>
              <p:cNvSpPr/>
              <p:nvPr/>
            </p:nvSpPr>
            <p:spPr>
              <a:xfrm>
                <a:off x="8855639"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9" name="Google Shape;8879;p28"/>
              <p:cNvSpPr/>
              <p:nvPr/>
            </p:nvSpPr>
            <p:spPr>
              <a:xfrm>
                <a:off x="8863032"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0" name="Google Shape;8880;p28"/>
              <p:cNvSpPr/>
              <p:nvPr/>
            </p:nvSpPr>
            <p:spPr>
              <a:xfrm>
                <a:off x="8855639"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1" name="Google Shape;8881;p28"/>
              <p:cNvSpPr/>
              <p:nvPr/>
            </p:nvSpPr>
            <p:spPr>
              <a:xfrm>
                <a:off x="8863032"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2" name="Google Shape;8882;p28"/>
              <p:cNvSpPr/>
              <p:nvPr/>
            </p:nvSpPr>
            <p:spPr>
              <a:xfrm>
                <a:off x="8863032"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3" name="Google Shape;8883;p28"/>
              <p:cNvSpPr/>
              <p:nvPr/>
            </p:nvSpPr>
            <p:spPr>
              <a:xfrm>
                <a:off x="8855639"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4" name="Google Shape;8884;p28"/>
              <p:cNvSpPr/>
              <p:nvPr/>
            </p:nvSpPr>
            <p:spPr>
              <a:xfrm>
                <a:off x="8855639"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5" name="Google Shape;8885;p28"/>
              <p:cNvSpPr/>
              <p:nvPr/>
            </p:nvSpPr>
            <p:spPr>
              <a:xfrm>
                <a:off x="8855639"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6" name="Google Shape;8886;p28"/>
              <p:cNvSpPr/>
              <p:nvPr/>
            </p:nvSpPr>
            <p:spPr>
              <a:xfrm>
                <a:off x="8863032"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7" name="Google Shape;8887;p28"/>
              <p:cNvSpPr/>
              <p:nvPr/>
            </p:nvSpPr>
            <p:spPr>
              <a:xfrm>
                <a:off x="8863032"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8" name="Google Shape;8888;p28"/>
              <p:cNvSpPr/>
              <p:nvPr/>
            </p:nvSpPr>
            <p:spPr>
              <a:xfrm>
                <a:off x="8863032"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9" name="Google Shape;8889;p28"/>
              <p:cNvSpPr/>
              <p:nvPr/>
            </p:nvSpPr>
            <p:spPr>
              <a:xfrm>
                <a:off x="8855639"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0" name="Google Shape;8890;p28"/>
              <p:cNvSpPr/>
              <p:nvPr/>
            </p:nvSpPr>
            <p:spPr>
              <a:xfrm>
                <a:off x="8863032"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1" name="Google Shape;8891;p28"/>
              <p:cNvSpPr/>
              <p:nvPr/>
            </p:nvSpPr>
            <p:spPr>
              <a:xfrm>
                <a:off x="8855639"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2" name="Google Shape;8892;p28"/>
              <p:cNvSpPr/>
              <p:nvPr/>
            </p:nvSpPr>
            <p:spPr>
              <a:xfrm>
                <a:off x="8863032"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3" name="Google Shape;8893;p28"/>
              <p:cNvSpPr/>
              <p:nvPr/>
            </p:nvSpPr>
            <p:spPr>
              <a:xfrm>
                <a:off x="8855639"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4" name="Google Shape;8894;p28"/>
              <p:cNvSpPr/>
              <p:nvPr/>
            </p:nvSpPr>
            <p:spPr>
              <a:xfrm>
                <a:off x="8863032"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95" name="Google Shape;8895;p28"/>
            <p:cNvSpPr/>
            <p:nvPr/>
          </p:nvSpPr>
          <p:spPr>
            <a:xfrm>
              <a:off x="826878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6" name="Google Shape;8896;p28"/>
            <p:cNvSpPr/>
            <p:nvPr/>
          </p:nvSpPr>
          <p:spPr>
            <a:xfrm>
              <a:off x="826878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7" name="Google Shape;8897;p28"/>
            <p:cNvSpPr/>
            <p:nvPr/>
          </p:nvSpPr>
          <p:spPr>
            <a:xfrm>
              <a:off x="826878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8" name="Google Shape;8898;p28"/>
            <p:cNvSpPr/>
            <p:nvPr/>
          </p:nvSpPr>
          <p:spPr>
            <a:xfrm>
              <a:off x="826878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9" name="Google Shape;8899;p28"/>
            <p:cNvSpPr/>
            <p:nvPr/>
          </p:nvSpPr>
          <p:spPr>
            <a:xfrm>
              <a:off x="826139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0" name="Google Shape;8900;p28"/>
            <p:cNvSpPr/>
            <p:nvPr/>
          </p:nvSpPr>
          <p:spPr>
            <a:xfrm>
              <a:off x="826139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1" name="Google Shape;8901;p28"/>
            <p:cNvSpPr/>
            <p:nvPr/>
          </p:nvSpPr>
          <p:spPr>
            <a:xfrm>
              <a:off x="826878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02" name="Google Shape;8902;p28"/>
            <p:cNvGrpSpPr/>
            <p:nvPr/>
          </p:nvGrpSpPr>
          <p:grpSpPr>
            <a:xfrm>
              <a:off x="8791361" y="206"/>
              <a:ext cx="53414" cy="5143474"/>
              <a:chOff x="8712171" y="206"/>
              <a:chExt cx="53414" cy="5143474"/>
            </a:xfrm>
          </p:grpSpPr>
          <p:sp>
            <p:nvSpPr>
              <p:cNvPr id="8903" name="Google Shape;8903;p28"/>
              <p:cNvSpPr/>
              <p:nvPr/>
            </p:nvSpPr>
            <p:spPr>
              <a:xfrm>
                <a:off x="872039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4" name="Google Shape;8904;p28"/>
              <p:cNvSpPr/>
              <p:nvPr/>
            </p:nvSpPr>
            <p:spPr>
              <a:xfrm>
                <a:off x="872039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5" name="Google Shape;8905;p28"/>
              <p:cNvSpPr/>
              <p:nvPr/>
            </p:nvSpPr>
            <p:spPr>
              <a:xfrm>
                <a:off x="872039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6" name="Google Shape;8906;p28"/>
              <p:cNvSpPr/>
              <p:nvPr/>
            </p:nvSpPr>
            <p:spPr>
              <a:xfrm>
                <a:off x="871217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7" name="Google Shape;8907;p28"/>
              <p:cNvSpPr/>
              <p:nvPr/>
            </p:nvSpPr>
            <p:spPr>
              <a:xfrm>
                <a:off x="871217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8" name="Google Shape;8908;p28"/>
              <p:cNvSpPr/>
              <p:nvPr/>
            </p:nvSpPr>
            <p:spPr>
              <a:xfrm>
                <a:off x="872039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9" name="Google Shape;8909;p28"/>
              <p:cNvSpPr/>
              <p:nvPr/>
            </p:nvSpPr>
            <p:spPr>
              <a:xfrm>
                <a:off x="871217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0" name="Google Shape;8910;p28"/>
              <p:cNvSpPr/>
              <p:nvPr/>
            </p:nvSpPr>
            <p:spPr>
              <a:xfrm>
                <a:off x="872039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1" name="Google Shape;8911;p28"/>
              <p:cNvSpPr/>
              <p:nvPr/>
            </p:nvSpPr>
            <p:spPr>
              <a:xfrm>
                <a:off x="871217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2" name="Google Shape;8912;p28"/>
              <p:cNvSpPr/>
              <p:nvPr/>
            </p:nvSpPr>
            <p:spPr>
              <a:xfrm>
                <a:off x="8712171"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3" name="Google Shape;8913;p28"/>
              <p:cNvSpPr/>
              <p:nvPr/>
            </p:nvSpPr>
            <p:spPr>
              <a:xfrm>
                <a:off x="8720398"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4" name="Google Shape;8914;p28"/>
              <p:cNvSpPr/>
              <p:nvPr/>
            </p:nvSpPr>
            <p:spPr>
              <a:xfrm>
                <a:off x="8720398"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5" name="Google Shape;8915;p28"/>
              <p:cNvSpPr/>
              <p:nvPr/>
            </p:nvSpPr>
            <p:spPr>
              <a:xfrm>
                <a:off x="8720398"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6" name="Google Shape;8916;p28"/>
              <p:cNvSpPr/>
              <p:nvPr/>
            </p:nvSpPr>
            <p:spPr>
              <a:xfrm>
                <a:off x="8712171"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7" name="Google Shape;8917;p28"/>
              <p:cNvSpPr/>
              <p:nvPr/>
            </p:nvSpPr>
            <p:spPr>
              <a:xfrm>
                <a:off x="8720398"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8" name="Google Shape;8918;p28"/>
              <p:cNvSpPr/>
              <p:nvPr/>
            </p:nvSpPr>
            <p:spPr>
              <a:xfrm>
                <a:off x="8720398"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9" name="Google Shape;8919;p28"/>
              <p:cNvSpPr/>
              <p:nvPr/>
            </p:nvSpPr>
            <p:spPr>
              <a:xfrm>
                <a:off x="8712171"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0" name="Google Shape;8920;p28"/>
              <p:cNvSpPr/>
              <p:nvPr/>
            </p:nvSpPr>
            <p:spPr>
              <a:xfrm>
                <a:off x="8720398"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1" name="Google Shape;8921;p28"/>
              <p:cNvSpPr/>
              <p:nvPr/>
            </p:nvSpPr>
            <p:spPr>
              <a:xfrm>
                <a:off x="8712171"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2" name="Google Shape;8922;p28"/>
              <p:cNvSpPr/>
              <p:nvPr/>
            </p:nvSpPr>
            <p:spPr>
              <a:xfrm>
                <a:off x="8720398"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3" name="Google Shape;8923;p28"/>
              <p:cNvSpPr/>
              <p:nvPr/>
            </p:nvSpPr>
            <p:spPr>
              <a:xfrm>
                <a:off x="8712171"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4" name="Google Shape;8924;p28"/>
              <p:cNvSpPr/>
              <p:nvPr/>
            </p:nvSpPr>
            <p:spPr>
              <a:xfrm>
                <a:off x="8720398"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5" name="Google Shape;8925;p28"/>
              <p:cNvSpPr/>
              <p:nvPr/>
            </p:nvSpPr>
            <p:spPr>
              <a:xfrm>
                <a:off x="8712171"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6" name="Google Shape;8926;p28"/>
              <p:cNvSpPr/>
              <p:nvPr/>
            </p:nvSpPr>
            <p:spPr>
              <a:xfrm>
                <a:off x="8712171"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7" name="Google Shape;8927;p28"/>
              <p:cNvSpPr/>
              <p:nvPr/>
            </p:nvSpPr>
            <p:spPr>
              <a:xfrm>
                <a:off x="8720398"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8" name="Google Shape;8928;p28"/>
              <p:cNvSpPr/>
              <p:nvPr/>
            </p:nvSpPr>
            <p:spPr>
              <a:xfrm>
                <a:off x="8712171"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9" name="Google Shape;8929;p28"/>
              <p:cNvSpPr/>
              <p:nvPr/>
            </p:nvSpPr>
            <p:spPr>
              <a:xfrm>
                <a:off x="8712171"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0" name="Google Shape;8930;p28"/>
              <p:cNvSpPr/>
              <p:nvPr/>
            </p:nvSpPr>
            <p:spPr>
              <a:xfrm>
                <a:off x="8712171"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1" name="Google Shape;8931;p28"/>
              <p:cNvSpPr/>
              <p:nvPr/>
            </p:nvSpPr>
            <p:spPr>
              <a:xfrm>
                <a:off x="8720398"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2" name="Google Shape;8932;p28"/>
              <p:cNvSpPr/>
              <p:nvPr/>
            </p:nvSpPr>
            <p:spPr>
              <a:xfrm>
                <a:off x="8720398" y="4195584"/>
                <a:ext cx="26826" cy="78213"/>
              </a:xfrm>
              <a:custGeom>
                <a:avLst/>
                <a:gdLst/>
                <a:ahLst/>
                <a:cxnLst/>
                <a:rect l="l" t="t" r="r" b="b"/>
                <a:pathLst>
                  <a:path w="225" h="656" extrusionOk="0">
                    <a:moveTo>
                      <a:pt x="147" y="0"/>
                    </a:moveTo>
                    <a:lnTo>
                      <a:pt x="1" y="77"/>
                    </a:lnTo>
                    <a:lnTo>
                      <a:pt x="24" y="147"/>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3" name="Google Shape;8933;p28"/>
              <p:cNvSpPr/>
              <p:nvPr/>
            </p:nvSpPr>
            <p:spPr>
              <a:xfrm>
                <a:off x="8720398" y="4340684"/>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4" name="Google Shape;8934;p28"/>
              <p:cNvSpPr/>
              <p:nvPr/>
            </p:nvSpPr>
            <p:spPr>
              <a:xfrm>
                <a:off x="8712171" y="448399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5" name="Google Shape;8935;p28"/>
              <p:cNvSpPr/>
              <p:nvPr/>
            </p:nvSpPr>
            <p:spPr>
              <a:xfrm>
                <a:off x="8720398" y="4630049"/>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6" name="Google Shape;8936;p28"/>
              <p:cNvSpPr/>
              <p:nvPr/>
            </p:nvSpPr>
            <p:spPr>
              <a:xfrm>
                <a:off x="8712171" y="477336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7" name="Google Shape;8937;p28"/>
              <p:cNvSpPr/>
              <p:nvPr/>
            </p:nvSpPr>
            <p:spPr>
              <a:xfrm>
                <a:off x="8720398" y="4919414"/>
                <a:ext cx="26826" cy="78213"/>
              </a:xfrm>
              <a:custGeom>
                <a:avLst/>
                <a:gdLst/>
                <a:ahLst/>
                <a:cxnLst/>
                <a:rect l="l" t="t" r="r" b="b"/>
                <a:pathLst>
                  <a:path w="225" h="656" extrusionOk="0">
                    <a:moveTo>
                      <a:pt x="147" y="1"/>
                    </a:moveTo>
                    <a:lnTo>
                      <a:pt x="1" y="78"/>
                    </a:lnTo>
                    <a:lnTo>
                      <a:pt x="24" y="139"/>
                    </a:lnTo>
                    <a:lnTo>
                      <a:pt x="132"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8" name="Google Shape;8938;p28"/>
              <p:cNvSpPr/>
              <p:nvPr/>
            </p:nvSpPr>
            <p:spPr>
              <a:xfrm>
                <a:off x="8712171"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92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200"/>
              <a:buFont typeface="Rubik Glitch"/>
              <a:buNone/>
              <a:defRPr sz="3200">
                <a:solidFill>
                  <a:schemeClr val="dk1"/>
                </a:solidFill>
                <a:latin typeface="Rubik Glitch"/>
                <a:ea typeface="Rubik Glitch"/>
                <a:cs typeface="Rubik Glitch"/>
                <a:sym typeface="Rubik Glitch"/>
              </a:defRPr>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1pPr>
            <a:lvl2pPr marL="914400" lvl="1"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2pPr>
            <a:lvl3pPr marL="1371600" lvl="2"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3pPr>
            <a:lvl4pPr marL="1828800" lvl="3"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4pPr>
            <a:lvl5pPr marL="2286000" lvl="4"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5pPr>
            <a:lvl6pPr marL="2743200" lvl="5"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6pPr>
            <a:lvl7pPr marL="3200400" lvl="6"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7pPr>
            <a:lvl8pPr marL="3657600" lvl="7"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8pPr>
            <a:lvl9pPr marL="4114800" lvl="8"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6" r:id="rId4"/>
    <p:sldLayoutId id="2147483661" r:id="rId5"/>
    <p:sldLayoutId id="2147483663" r:id="rId6"/>
    <p:sldLayoutId id="2147483664" r:id="rId7"/>
    <p:sldLayoutId id="2147483671" r:id="rId8"/>
    <p:sldLayoutId id="2147483674" r:id="rId9"/>
    <p:sldLayoutId id="2147483676" r:id="rId10"/>
    <p:sldLayoutId id="214748367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76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hyperlink" Target="https://www.slideshare.net/null0x00/bug-bounty-1" TargetMode="External"/><Relationship Id="rId2" Type="http://schemas.openxmlformats.org/officeDocument/2006/relationships/image" Target="../media/image10.png"/><Relationship Id="rId1" Type="http://schemas.openxmlformats.org/officeDocument/2006/relationships/slideLayout" Target="../slideLayouts/slideLayout9.xml"/><Relationship Id="rId6" Type="http://schemas.openxmlformats.org/officeDocument/2006/relationships/hyperlink" Target="https://youtu.be/9ouRO4TR7fQ?si=Dp1z5GHz5KqEchMX" TargetMode="External"/><Relationship Id="rId5" Type="http://schemas.openxmlformats.org/officeDocument/2006/relationships/hyperlink" Target="https://www.slideshare.net/null0x00/bug-bounty-secrets" TargetMode="External"/><Relationship Id="rId4" Type="http://schemas.openxmlformats.org/officeDocument/2006/relationships/hyperlink" Target="https://www.slideserve.com/26545/the-importance-of-bug-bounty-training-in-cyber-security-pdf"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3.xml"/><Relationship Id="rId7" Type="http://schemas.openxmlformats.org/officeDocument/2006/relationships/slide" Target="slide12.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slide" Target="slide9.xml"/><Relationship Id="rId5" Type="http://schemas.openxmlformats.org/officeDocument/2006/relationships/slide" Target="slide7.xml"/><Relationship Id="rId10" Type="http://schemas.openxmlformats.org/officeDocument/2006/relationships/slide" Target="slide18.xml"/><Relationship Id="rId4" Type="http://schemas.openxmlformats.org/officeDocument/2006/relationships/slide" Target="slide5.xml"/><Relationship Id="rId9" Type="http://schemas.openxmlformats.org/officeDocument/2006/relationships/slide" Target="slide1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hyperlink" Target="https://www.flickr.com/photos/77987497@N00/10272784296/" TargetMode="Externa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21"/>
        <p:cNvGrpSpPr/>
        <p:nvPr/>
      </p:nvGrpSpPr>
      <p:grpSpPr>
        <a:xfrm>
          <a:off x="0" y="0"/>
          <a:ext cx="0" cy="0"/>
          <a:chOff x="0" y="0"/>
          <a:chExt cx="0" cy="0"/>
        </a:xfrm>
      </p:grpSpPr>
      <p:pic>
        <p:nvPicPr>
          <p:cNvPr id="9522" name="Google Shape;9522;p35"/>
          <p:cNvPicPr preferRelativeResize="0"/>
          <p:nvPr/>
        </p:nvPicPr>
        <p:blipFill rotWithShape="1">
          <a:blip r:embed="rId3">
            <a:alphaModFix amt="50000"/>
          </a:blip>
          <a:srcRect b="17790"/>
          <a:stretch/>
        </p:blipFill>
        <p:spPr>
          <a:xfrm>
            <a:off x="832748" y="539500"/>
            <a:ext cx="7498598" cy="4604176"/>
          </a:xfrm>
          <a:prstGeom prst="rect">
            <a:avLst/>
          </a:prstGeom>
          <a:noFill/>
          <a:ln>
            <a:noFill/>
          </a:ln>
        </p:spPr>
      </p:pic>
      <p:sp>
        <p:nvSpPr>
          <p:cNvPr id="9523" name="Google Shape;9523;p35"/>
          <p:cNvSpPr txBox="1">
            <a:spLocks noGrp="1"/>
          </p:cNvSpPr>
          <p:nvPr>
            <p:ph type="ctrTitle"/>
          </p:nvPr>
        </p:nvSpPr>
        <p:spPr>
          <a:xfrm>
            <a:off x="1430286" y="1603230"/>
            <a:ext cx="6342900" cy="268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BUG BOUNTY PROGRAM</a:t>
            </a:r>
            <a:endParaRPr dirty="0"/>
          </a:p>
        </p:txBody>
      </p:sp>
      <p:grpSp>
        <p:nvGrpSpPr>
          <p:cNvPr id="2" name="Google Shape;20966;p81">
            <a:extLst>
              <a:ext uri="{FF2B5EF4-FFF2-40B4-BE49-F238E27FC236}">
                <a16:creationId xmlns:a16="http://schemas.microsoft.com/office/drawing/2014/main" id="{CD1BE6DD-486C-C5A2-7B66-9D9157E09A78}"/>
              </a:ext>
            </a:extLst>
          </p:cNvPr>
          <p:cNvGrpSpPr/>
          <p:nvPr/>
        </p:nvGrpSpPr>
        <p:grpSpPr>
          <a:xfrm>
            <a:off x="4434141" y="4596906"/>
            <a:ext cx="370368" cy="367328"/>
            <a:chOff x="1951149" y="2885202"/>
            <a:chExt cx="370368" cy="367328"/>
          </a:xfrm>
          <a:solidFill>
            <a:srgbClr val="488997"/>
          </a:solidFill>
        </p:grpSpPr>
        <p:sp>
          <p:nvSpPr>
            <p:cNvPr id="3" name="Google Shape;20967;p81">
              <a:extLst>
                <a:ext uri="{FF2B5EF4-FFF2-40B4-BE49-F238E27FC236}">
                  <a16:creationId xmlns:a16="http://schemas.microsoft.com/office/drawing/2014/main" id="{ED85EBC7-6764-36D4-E2BD-9B9BF8E1F11C}"/>
                </a:ext>
              </a:extLst>
            </p:cNvPr>
            <p:cNvSpPr/>
            <p:nvPr/>
          </p:nvSpPr>
          <p:spPr>
            <a:xfrm>
              <a:off x="1951149" y="2885202"/>
              <a:ext cx="370368" cy="367328"/>
            </a:xfrm>
            <a:custGeom>
              <a:avLst/>
              <a:gdLst/>
              <a:ahLst/>
              <a:cxnLst/>
              <a:rect l="l" t="t" r="r" b="b"/>
              <a:pathLst>
                <a:path w="11574" h="11479" extrusionOk="0">
                  <a:moveTo>
                    <a:pt x="4632" y="1287"/>
                  </a:moveTo>
                  <a:cubicBezTo>
                    <a:pt x="4691" y="1358"/>
                    <a:pt x="4727" y="1465"/>
                    <a:pt x="4727" y="1548"/>
                  </a:cubicBezTo>
                  <a:cubicBezTo>
                    <a:pt x="4727" y="1810"/>
                    <a:pt x="4513" y="2013"/>
                    <a:pt x="4263" y="2013"/>
                  </a:cubicBezTo>
                  <a:cubicBezTo>
                    <a:pt x="4072" y="2013"/>
                    <a:pt x="3906" y="1894"/>
                    <a:pt x="3834" y="1715"/>
                  </a:cubicBezTo>
                  <a:cubicBezTo>
                    <a:pt x="4048" y="1537"/>
                    <a:pt x="4334" y="1394"/>
                    <a:pt x="4632" y="1287"/>
                  </a:cubicBezTo>
                  <a:close/>
                  <a:moveTo>
                    <a:pt x="6954" y="1287"/>
                  </a:moveTo>
                  <a:cubicBezTo>
                    <a:pt x="7263" y="1394"/>
                    <a:pt x="7537" y="1537"/>
                    <a:pt x="7763" y="1739"/>
                  </a:cubicBezTo>
                  <a:cubicBezTo>
                    <a:pt x="7680" y="1918"/>
                    <a:pt x="7513" y="2037"/>
                    <a:pt x="7323" y="2037"/>
                  </a:cubicBezTo>
                  <a:cubicBezTo>
                    <a:pt x="7073" y="2037"/>
                    <a:pt x="6870" y="1822"/>
                    <a:pt x="6870" y="1572"/>
                  </a:cubicBezTo>
                  <a:cubicBezTo>
                    <a:pt x="6870" y="1453"/>
                    <a:pt x="6894" y="1358"/>
                    <a:pt x="6954" y="1287"/>
                  </a:cubicBezTo>
                  <a:close/>
                  <a:moveTo>
                    <a:pt x="2477" y="5049"/>
                  </a:moveTo>
                  <a:cubicBezTo>
                    <a:pt x="2620" y="5049"/>
                    <a:pt x="2751" y="5168"/>
                    <a:pt x="2751" y="5335"/>
                  </a:cubicBezTo>
                  <a:cubicBezTo>
                    <a:pt x="2751" y="5501"/>
                    <a:pt x="2632" y="5620"/>
                    <a:pt x="2477" y="5620"/>
                  </a:cubicBezTo>
                  <a:cubicBezTo>
                    <a:pt x="2310" y="5620"/>
                    <a:pt x="2191" y="5489"/>
                    <a:pt x="2191" y="5335"/>
                  </a:cubicBezTo>
                  <a:cubicBezTo>
                    <a:pt x="2191" y="5192"/>
                    <a:pt x="2310" y="5049"/>
                    <a:pt x="2477" y="5049"/>
                  </a:cubicBezTo>
                  <a:close/>
                  <a:moveTo>
                    <a:pt x="9132" y="5049"/>
                  </a:moveTo>
                  <a:cubicBezTo>
                    <a:pt x="9275" y="5049"/>
                    <a:pt x="9406" y="5168"/>
                    <a:pt x="9406" y="5335"/>
                  </a:cubicBezTo>
                  <a:cubicBezTo>
                    <a:pt x="9406" y="5489"/>
                    <a:pt x="9287" y="5620"/>
                    <a:pt x="9132" y="5620"/>
                  </a:cubicBezTo>
                  <a:cubicBezTo>
                    <a:pt x="8978" y="5620"/>
                    <a:pt x="8847" y="5501"/>
                    <a:pt x="8847" y="5335"/>
                  </a:cubicBezTo>
                  <a:cubicBezTo>
                    <a:pt x="8847" y="5192"/>
                    <a:pt x="8966" y="5049"/>
                    <a:pt x="9132" y="5049"/>
                  </a:cubicBezTo>
                  <a:close/>
                  <a:moveTo>
                    <a:pt x="3453" y="9549"/>
                  </a:moveTo>
                  <a:cubicBezTo>
                    <a:pt x="3667" y="9549"/>
                    <a:pt x="3834" y="9716"/>
                    <a:pt x="3834" y="9919"/>
                  </a:cubicBezTo>
                  <a:cubicBezTo>
                    <a:pt x="3834" y="10073"/>
                    <a:pt x="3739" y="10204"/>
                    <a:pt x="3596" y="10264"/>
                  </a:cubicBezTo>
                  <a:cubicBezTo>
                    <a:pt x="3429" y="10109"/>
                    <a:pt x="3263" y="9930"/>
                    <a:pt x="3132" y="9740"/>
                  </a:cubicBezTo>
                  <a:cubicBezTo>
                    <a:pt x="3191" y="9621"/>
                    <a:pt x="3322" y="9549"/>
                    <a:pt x="3453" y="9549"/>
                  </a:cubicBezTo>
                  <a:close/>
                  <a:moveTo>
                    <a:pt x="8132" y="9549"/>
                  </a:moveTo>
                  <a:cubicBezTo>
                    <a:pt x="8263" y="9549"/>
                    <a:pt x="8394" y="9621"/>
                    <a:pt x="8454" y="9740"/>
                  </a:cubicBezTo>
                  <a:cubicBezTo>
                    <a:pt x="8323" y="9930"/>
                    <a:pt x="8156" y="10109"/>
                    <a:pt x="8001" y="10264"/>
                  </a:cubicBezTo>
                  <a:cubicBezTo>
                    <a:pt x="7858" y="10204"/>
                    <a:pt x="7763" y="10073"/>
                    <a:pt x="7763" y="9919"/>
                  </a:cubicBezTo>
                  <a:cubicBezTo>
                    <a:pt x="7763" y="9716"/>
                    <a:pt x="7918" y="9549"/>
                    <a:pt x="8132" y="9549"/>
                  </a:cubicBezTo>
                  <a:close/>
                  <a:moveTo>
                    <a:pt x="5775" y="1072"/>
                  </a:moveTo>
                  <a:cubicBezTo>
                    <a:pt x="6061" y="1072"/>
                    <a:pt x="6346" y="1108"/>
                    <a:pt x="6596" y="1167"/>
                  </a:cubicBezTo>
                  <a:cubicBezTo>
                    <a:pt x="6537" y="1287"/>
                    <a:pt x="6501" y="1406"/>
                    <a:pt x="6501" y="1537"/>
                  </a:cubicBezTo>
                  <a:cubicBezTo>
                    <a:pt x="6501" y="1989"/>
                    <a:pt x="6858" y="2346"/>
                    <a:pt x="7311" y="2346"/>
                  </a:cubicBezTo>
                  <a:cubicBezTo>
                    <a:pt x="7597" y="2346"/>
                    <a:pt x="7847" y="2191"/>
                    <a:pt x="7989" y="1965"/>
                  </a:cubicBezTo>
                  <a:cubicBezTo>
                    <a:pt x="8204" y="2227"/>
                    <a:pt x="8323" y="2501"/>
                    <a:pt x="8323" y="2799"/>
                  </a:cubicBezTo>
                  <a:cubicBezTo>
                    <a:pt x="8323" y="3001"/>
                    <a:pt x="8228" y="3144"/>
                    <a:pt x="8037" y="3275"/>
                  </a:cubicBezTo>
                  <a:cubicBezTo>
                    <a:pt x="7966" y="3322"/>
                    <a:pt x="7930" y="3430"/>
                    <a:pt x="7989" y="3513"/>
                  </a:cubicBezTo>
                  <a:cubicBezTo>
                    <a:pt x="8019" y="3565"/>
                    <a:pt x="8072" y="3594"/>
                    <a:pt x="8127" y="3594"/>
                  </a:cubicBezTo>
                  <a:cubicBezTo>
                    <a:pt x="8161" y="3594"/>
                    <a:pt x="8196" y="3583"/>
                    <a:pt x="8228" y="3561"/>
                  </a:cubicBezTo>
                  <a:cubicBezTo>
                    <a:pt x="8370" y="3477"/>
                    <a:pt x="8466" y="3370"/>
                    <a:pt x="8549" y="3251"/>
                  </a:cubicBezTo>
                  <a:cubicBezTo>
                    <a:pt x="8740" y="3263"/>
                    <a:pt x="8906" y="3382"/>
                    <a:pt x="8990" y="3549"/>
                  </a:cubicBezTo>
                  <a:cubicBezTo>
                    <a:pt x="9180" y="3930"/>
                    <a:pt x="9335" y="4346"/>
                    <a:pt x="9442" y="4787"/>
                  </a:cubicBezTo>
                  <a:cubicBezTo>
                    <a:pt x="9347" y="4739"/>
                    <a:pt x="9240" y="4704"/>
                    <a:pt x="9144" y="4704"/>
                  </a:cubicBezTo>
                  <a:cubicBezTo>
                    <a:pt x="8799" y="4704"/>
                    <a:pt x="8513" y="4989"/>
                    <a:pt x="8513" y="5335"/>
                  </a:cubicBezTo>
                  <a:cubicBezTo>
                    <a:pt x="8513" y="5680"/>
                    <a:pt x="8799" y="5954"/>
                    <a:pt x="9144" y="5954"/>
                  </a:cubicBezTo>
                  <a:cubicBezTo>
                    <a:pt x="9323" y="5954"/>
                    <a:pt x="9466" y="5882"/>
                    <a:pt x="9585" y="5763"/>
                  </a:cubicBezTo>
                  <a:cubicBezTo>
                    <a:pt x="9597" y="5918"/>
                    <a:pt x="9597" y="6073"/>
                    <a:pt x="9597" y="6240"/>
                  </a:cubicBezTo>
                  <a:cubicBezTo>
                    <a:pt x="9585" y="7466"/>
                    <a:pt x="9228" y="8597"/>
                    <a:pt x="8668" y="9454"/>
                  </a:cubicBezTo>
                  <a:cubicBezTo>
                    <a:pt x="8537" y="9311"/>
                    <a:pt x="8335" y="9204"/>
                    <a:pt x="8132" y="9204"/>
                  </a:cubicBezTo>
                  <a:cubicBezTo>
                    <a:pt x="7739" y="9204"/>
                    <a:pt x="7418" y="9514"/>
                    <a:pt x="7418" y="9919"/>
                  </a:cubicBezTo>
                  <a:cubicBezTo>
                    <a:pt x="7418" y="10157"/>
                    <a:pt x="7537" y="10359"/>
                    <a:pt x="7716" y="10502"/>
                  </a:cubicBezTo>
                  <a:cubicBezTo>
                    <a:pt x="7144" y="10942"/>
                    <a:pt x="6489" y="11192"/>
                    <a:pt x="5775" y="11192"/>
                  </a:cubicBezTo>
                  <a:cubicBezTo>
                    <a:pt x="5084" y="11192"/>
                    <a:pt x="4406" y="10942"/>
                    <a:pt x="3846" y="10502"/>
                  </a:cubicBezTo>
                  <a:cubicBezTo>
                    <a:pt x="4025" y="10359"/>
                    <a:pt x="4144" y="10157"/>
                    <a:pt x="4144" y="9919"/>
                  </a:cubicBezTo>
                  <a:cubicBezTo>
                    <a:pt x="4144" y="9526"/>
                    <a:pt x="3822" y="9204"/>
                    <a:pt x="3429" y="9204"/>
                  </a:cubicBezTo>
                  <a:cubicBezTo>
                    <a:pt x="3215" y="9204"/>
                    <a:pt x="3025" y="9288"/>
                    <a:pt x="2894" y="9454"/>
                  </a:cubicBezTo>
                  <a:cubicBezTo>
                    <a:pt x="2322" y="8597"/>
                    <a:pt x="1977" y="7466"/>
                    <a:pt x="1977" y="6228"/>
                  </a:cubicBezTo>
                  <a:cubicBezTo>
                    <a:pt x="1977" y="6061"/>
                    <a:pt x="1977" y="5918"/>
                    <a:pt x="2001" y="5751"/>
                  </a:cubicBezTo>
                  <a:cubicBezTo>
                    <a:pt x="2120" y="5870"/>
                    <a:pt x="2263" y="5942"/>
                    <a:pt x="2441" y="5942"/>
                  </a:cubicBezTo>
                  <a:cubicBezTo>
                    <a:pt x="2786" y="5942"/>
                    <a:pt x="3072" y="5656"/>
                    <a:pt x="3072" y="5323"/>
                  </a:cubicBezTo>
                  <a:cubicBezTo>
                    <a:pt x="3072" y="4977"/>
                    <a:pt x="2786" y="4692"/>
                    <a:pt x="2441" y="4692"/>
                  </a:cubicBezTo>
                  <a:cubicBezTo>
                    <a:pt x="2334" y="4692"/>
                    <a:pt x="2239" y="4727"/>
                    <a:pt x="2143" y="4763"/>
                  </a:cubicBezTo>
                  <a:cubicBezTo>
                    <a:pt x="2251" y="4335"/>
                    <a:pt x="2394" y="3918"/>
                    <a:pt x="2596" y="3537"/>
                  </a:cubicBezTo>
                  <a:cubicBezTo>
                    <a:pt x="2679" y="3370"/>
                    <a:pt x="2846" y="3251"/>
                    <a:pt x="3025" y="3239"/>
                  </a:cubicBezTo>
                  <a:cubicBezTo>
                    <a:pt x="3156" y="3453"/>
                    <a:pt x="3429" y="3632"/>
                    <a:pt x="3810" y="3751"/>
                  </a:cubicBezTo>
                  <a:cubicBezTo>
                    <a:pt x="4227" y="3870"/>
                    <a:pt x="4810" y="3954"/>
                    <a:pt x="5596" y="3954"/>
                  </a:cubicBezTo>
                  <a:lnTo>
                    <a:pt x="5596" y="10621"/>
                  </a:lnTo>
                  <a:cubicBezTo>
                    <a:pt x="5596" y="10704"/>
                    <a:pt x="5668" y="10776"/>
                    <a:pt x="5763" y="10776"/>
                  </a:cubicBezTo>
                  <a:cubicBezTo>
                    <a:pt x="5846" y="10776"/>
                    <a:pt x="5930" y="10704"/>
                    <a:pt x="5930" y="10621"/>
                  </a:cubicBezTo>
                  <a:lnTo>
                    <a:pt x="5930" y="3954"/>
                  </a:lnTo>
                  <a:cubicBezTo>
                    <a:pt x="6537" y="3954"/>
                    <a:pt x="7025" y="3906"/>
                    <a:pt x="7418" y="3834"/>
                  </a:cubicBezTo>
                  <a:cubicBezTo>
                    <a:pt x="7501" y="3811"/>
                    <a:pt x="7561" y="3727"/>
                    <a:pt x="7549" y="3632"/>
                  </a:cubicBezTo>
                  <a:cubicBezTo>
                    <a:pt x="7538" y="3556"/>
                    <a:pt x="7457" y="3500"/>
                    <a:pt x="7380" y="3500"/>
                  </a:cubicBezTo>
                  <a:cubicBezTo>
                    <a:pt x="7373" y="3500"/>
                    <a:pt x="7366" y="3500"/>
                    <a:pt x="7358" y="3501"/>
                  </a:cubicBezTo>
                  <a:cubicBezTo>
                    <a:pt x="6966" y="3573"/>
                    <a:pt x="6442" y="3620"/>
                    <a:pt x="5763" y="3620"/>
                  </a:cubicBezTo>
                  <a:cubicBezTo>
                    <a:pt x="4037" y="3620"/>
                    <a:pt x="3227" y="3358"/>
                    <a:pt x="3227" y="2799"/>
                  </a:cubicBezTo>
                  <a:cubicBezTo>
                    <a:pt x="3227" y="2501"/>
                    <a:pt x="3346" y="2203"/>
                    <a:pt x="3560" y="1965"/>
                  </a:cubicBezTo>
                  <a:cubicBezTo>
                    <a:pt x="3703" y="2191"/>
                    <a:pt x="3965" y="2346"/>
                    <a:pt x="4239" y="2346"/>
                  </a:cubicBezTo>
                  <a:cubicBezTo>
                    <a:pt x="4691" y="2346"/>
                    <a:pt x="5049" y="1989"/>
                    <a:pt x="5049" y="1537"/>
                  </a:cubicBezTo>
                  <a:cubicBezTo>
                    <a:pt x="5049" y="1406"/>
                    <a:pt x="5013" y="1287"/>
                    <a:pt x="4953" y="1167"/>
                  </a:cubicBezTo>
                  <a:cubicBezTo>
                    <a:pt x="5215" y="1108"/>
                    <a:pt x="5489" y="1072"/>
                    <a:pt x="5775" y="1072"/>
                  </a:cubicBezTo>
                  <a:close/>
                  <a:moveTo>
                    <a:pt x="3632" y="1"/>
                  </a:moveTo>
                  <a:cubicBezTo>
                    <a:pt x="3548" y="1"/>
                    <a:pt x="3465" y="84"/>
                    <a:pt x="3465" y="167"/>
                  </a:cubicBezTo>
                  <a:cubicBezTo>
                    <a:pt x="3465" y="263"/>
                    <a:pt x="3548" y="334"/>
                    <a:pt x="3632" y="334"/>
                  </a:cubicBezTo>
                  <a:cubicBezTo>
                    <a:pt x="3834" y="334"/>
                    <a:pt x="3906" y="334"/>
                    <a:pt x="3977" y="370"/>
                  </a:cubicBezTo>
                  <a:cubicBezTo>
                    <a:pt x="4048" y="394"/>
                    <a:pt x="4132" y="465"/>
                    <a:pt x="4287" y="608"/>
                  </a:cubicBezTo>
                  <a:cubicBezTo>
                    <a:pt x="4382" y="679"/>
                    <a:pt x="4501" y="786"/>
                    <a:pt x="4632" y="906"/>
                  </a:cubicBezTo>
                  <a:cubicBezTo>
                    <a:pt x="4322" y="1001"/>
                    <a:pt x="4037" y="1144"/>
                    <a:pt x="3787" y="1322"/>
                  </a:cubicBezTo>
                  <a:cubicBezTo>
                    <a:pt x="3441" y="1560"/>
                    <a:pt x="3191" y="1858"/>
                    <a:pt x="3060" y="2168"/>
                  </a:cubicBezTo>
                  <a:lnTo>
                    <a:pt x="2382" y="2168"/>
                  </a:lnTo>
                  <a:cubicBezTo>
                    <a:pt x="2322" y="2168"/>
                    <a:pt x="2263" y="2132"/>
                    <a:pt x="2239" y="2096"/>
                  </a:cubicBezTo>
                  <a:lnTo>
                    <a:pt x="1453" y="989"/>
                  </a:lnTo>
                  <a:cubicBezTo>
                    <a:pt x="1415" y="943"/>
                    <a:pt x="1357" y="922"/>
                    <a:pt x="1302" y="922"/>
                  </a:cubicBezTo>
                  <a:cubicBezTo>
                    <a:pt x="1271" y="922"/>
                    <a:pt x="1240" y="928"/>
                    <a:pt x="1215" y="941"/>
                  </a:cubicBezTo>
                  <a:cubicBezTo>
                    <a:pt x="1131" y="1001"/>
                    <a:pt x="1120" y="1108"/>
                    <a:pt x="1167" y="1179"/>
                  </a:cubicBezTo>
                  <a:lnTo>
                    <a:pt x="1953" y="2287"/>
                  </a:lnTo>
                  <a:cubicBezTo>
                    <a:pt x="2060" y="2418"/>
                    <a:pt x="2203" y="2513"/>
                    <a:pt x="2382" y="2513"/>
                  </a:cubicBezTo>
                  <a:lnTo>
                    <a:pt x="2953" y="2513"/>
                  </a:lnTo>
                  <a:cubicBezTo>
                    <a:pt x="2941" y="2596"/>
                    <a:pt x="2917" y="2703"/>
                    <a:pt x="2917" y="2787"/>
                  </a:cubicBezTo>
                  <a:lnTo>
                    <a:pt x="2917" y="2906"/>
                  </a:lnTo>
                  <a:cubicBezTo>
                    <a:pt x="2655" y="2953"/>
                    <a:pt x="2417" y="3132"/>
                    <a:pt x="2298" y="3382"/>
                  </a:cubicBezTo>
                  <a:cubicBezTo>
                    <a:pt x="2072" y="3846"/>
                    <a:pt x="1893" y="4358"/>
                    <a:pt x="1786" y="4870"/>
                  </a:cubicBezTo>
                  <a:lnTo>
                    <a:pt x="1572" y="4870"/>
                  </a:lnTo>
                  <a:cubicBezTo>
                    <a:pt x="1310" y="4870"/>
                    <a:pt x="1108" y="5037"/>
                    <a:pt x="1048" y="5287"/>
                  </a:cubicBezTo>
                  <a:lnTo>
                    <a:pt x="798" y="6466"/>
                  </a:lnTo>
                  <a:cubicBezTo>
                    <a:pt x="774" y="6525"/>
                    <a:pt x="750" y="6573"/>
                    <a:pt x="691" y="6597"/>
                  </a:cubicBezTo>
                  <a:lnTo>
                    <a:pt x="119" y="6882"/>
                  </a:lnTo>
                  <a:cubicBezTo>
                    <a:pt x="36" y="6930"/>
                    <a:pt x="0" y="7037"/>
                    <a:pt x="48" y="7109"/>
                  </a:cubicBezTo>
                  <a:cubicBezTo>
                    <a:pt x="84" y="7168"/>
                    <a:pt x="143" y="7192"/>
                    <a:pt x="203" y="7192"/>
                  </a:cubicBezTo>
                  <a:cubicBezTo>
                    <a:pt x="227" y="7192"/>
                    <a:pt x="238" y="7192"/>
                    <a:pt x="274" y="7180"/>
                  </a:cubicBezTo>
                  <a:lnTo>
                    <a:pt x="834" y="6894"/>
                  </a:lnTo>
                  <a:cubicBezTo>
                    <a:pt x="989" y="6823"/>
                    <a:pt x="1072" y="6692"/>
                    <a:pt x="1120" y="6537"/>
                  </a:cubicBezTo>
                  <a:lnTo>
                    <a:pt x="1370" y="5370"/>
                  </a:lnTo>
                  <a:cubicBezTo>
                    <a:pt x="1393" y="5275"/>
                    <a:pt x="1465" y="5216"/>
                    <a:pt x="1572" y="5216"/>
                  </a:cubicBezTo>
                  <a:lnTo>
                    <a:pt x="1727" y="5216"/>
                  </a:lnTo>
                  <a:cubicBezTo>
                    <a:pt x="1691" y="5549"/>
                    <a:pt x="1655" y="5882"/>
                    <a:pt x="1655" y="6216"/>
                  </a:cubicBezTo>
                  <a:cubicBezTo>
                    <a:pt x="1655" y="6799"/>
                    <a:pt x="1727" y="7359"/>
                    <a:pt x="1870" y="7894"/>
                  </a:cubicBezTo>
                  <a:lnTo>
                    <a:pt x="1489" y="8204"/>
                  </a:lnTo>
                  <a:cubicBezTo>
                    <a:pt x="1358" y="8311"/>
                    <a:pt x="1298" y="8490"/>
                    <a:pt x="1310" y="8656"/>
                  </a:cubicBezTo>
                  <a:lnTo>
                    <a:pt x="1477" y="10442"/>
                  </a:lnTo>
                  <a:cubicBezTo>
                    <a:pt x="1489" y="10526"/>
                    <a:pt x="1548" y="10585"/>
                    <a:pt x="1643" y="10585"/>
                  </a:cubicBezTo>
                  <a:lnTo>
                    <a:pt x="1655" y="10585"/>
                  </a:lnTo>
                  <a:cubicBezTo>
                    <a:pt x="1751" y="10573"/>
                    <a:pt x="1822" y="10502"/>
                    <a:pt x="1810" y="10407"/>
                  </a:cubicBezTo>
                  <a:lnTo>
                    <a:pt x="1643" y="8621"/>
                  </a:lnTo>
                  <a:cubicBezTo>
                    <a:pt x="1643" y="8561"/>
                    <a:pt x="1655" y="8502"/>
                    <a:pt x="1715" y="8466"/>
                  </a:cubicBezTo>
                  <a:lnTo>
                    <a:pt x="1965" y="8240"/>
                  </a:lnTo>
                  <a:cubicBezTo>
                    <a:pt x="2179" y="8859"/>
                    <a:pt x="2465" y="9430"/>
                    <a:pt x="2846" y="9919"/>
                  </a:cubicBezTo>
                  <a:cubicBezTo>
                    <a:pt x="3620" y="10931"/>
                    <a:pt x="4668" y="11478"/>
                    <a:pt x="5775" y="11478"/>
                  </a:cubicBezTo>
                  <a:cubicBezTo>
                    <a:pt x="6894" y="11478"/>
                    <a:pt x="7942" y="10931"/>
                    <a:pt x="8716" y="9919"/>
                  </a:cubicBezTo>
                  <a:cubicBezTo>
                    <a:pt x="9097" y="9430"/>
                    <a:pt x="9382" y="8847"/>
                    <a:pt x="9585" y="8240"/>
                  </a:cubicBezTo>
                  <a:lnTo>
                    <a:pt x="9847" y="8466"/>
                  </a:lnTo>
                  <a:cubicBezTo>
                    <a:pt x="9883" y="8502"/>
                    <a:pt x="9918" y="8561"/>
                    <a:pt x="9918" y="8621"/>
                  </a:cubicBezTo>
                  <a:lnTo>
                    <a:pt x="9752" y="10407"/>
                  </a:lnTo>
                  <a:cubicBezTo>
                    <a:pt x="9740" y="10502"/>
                    <a:pt x="9811" y="10585"/>
                    <a:pt x="9906" y="10585"/>
                  </a:cubicBezTo>
                  <a:lnTo>
                    <a:pt x="9918" y="10585"/>
                  </a:lnTo>
                  <a:cubicBezTo>
                    <a:pt x="10002" y="10585"/>
                    <a:pt x="10085" y="10526"/>
                    <a:pt x="10085" y="10442"/>
                  </a:cubicBezTo>
                  <a:lnTo>
                    <a:pt x="10240" y="8656"/>
                  </a:lnTo>
                  <a:cubicBezTo>
                    <a:pt x="10264" y="8478"/>
                    <a:pt x="10180" y="8311"/>
                    <a:pt x="10061" y="8204"/>
                  </a:cubicBezTo>
                  <a:lnTo>
                    <a:pt x="9692" y="7894"/>
                  </a:lnTo>
                  <a:cubicBezTo>
                    <a:pt x="9823" y="7359"/>
                    <a:pt x="9906" y="6799"/>
                    <a:pt x="9906" y="6216"/>
                  </a:cubicBezTo>
                  <a:cubicBezTo>
                    <a:pt x="9906" y="5870"/>
                    <a:pt x="9871" y="5549"/>
                    <a:pt x="9823" y="5216"/>
                  </a:cubicBezTo>
                  <a:lnTo>
                    <a:pt x="9990" y="5216"/>
                  </a:lnTo>
                  <a:cubicBezTo>
                    <a:pt x="10085" y="5216"/>
                    <a:pt x="10156" y="5275"/>
                    <a:pt x="10180" y="5370"/>
                  </a:cubicBezTo>
                  <a:lnTo>
                    <a:pt x="10442" y="6537"/>
                  </a:lnTo>
                  <a:cubicBezTo>
                    <a:pt x="10466" y="6692"/>
                    <a:pt x="10573" y="6823"/>
                    <a:pt x="10716" y="6894"/>
                  </a:cubicBezTo>
                  <a:lnTo>
                    <a:pt x="11287" y="7180"/>
                  </a:lnTo>
                  <a:cubicBezTo>
                    <a:pt x="11311" y="7192"/>
                    <a:pt x="11335" y="7192"/>
                    <a:pt x="11359" y="7192"/>
                  </a:cubicBezTo>
                  <a:cubicBezTo>
                    <a:pt x="11418" y="7192"/>
                    <a:pt x="11478" y="7168"/>
                    <a:pt x="11514" y="7109"/>
                  </a:cubicBezTo>
                  <a:cubicBezTo>
                    <a:pt x="11573" y="7037"/>
                    <a:pt x="11526" y="6930"/>
                    <a:pt x="11454" y="6882"/>
                  </a:cubicBezTo>
                  <a:lnTo>
                    <a:pt x="10883" y="6597"/>
                  </a:lnTo>
                  <a:cubicBezTo>
                    <a:pt x="10835" y="6573"/>
                    <a:pt x="10787" y="6525"/>
                    <a:pt x="10776" y="6466"/>
                  </a:cubicBezTo>
                  <a:lnTo>
                    <a:pt x="10525" y="5287"/>
                  </a:lnTo>
                  <a:cubicBezTo>
                    <a:pt x="10466" y="5049"/>
                    <a:pt x="10264" y="4870"/>
                    <a:pt x="10002" y="4870"/>
                  </a:cubicBezTo>
                  <a:lnTo>
                    <a:pt x="9787" y="4870"/>
                  </a:lnTo>
                  <a:cubicBezTo>
                    <a:pt x="9680" y="4358"/>
                    <a:pt x="9502" y="3846"/>
                    <a:pt x="9275" y="3382"/>
                  </a:cubicBezTo>
                  <a:cubicBezTo>
                    <a:pt x="9156" y="3132"/>
                    <a:pt x="8918" y="2965"/>
                    <a:pt x="8656" y="2906"/>
                  </a:cubicBezTo>
                  <a:lnTo>
                    <a:pt x="8656" y="2787"/>
                  </a:lnTo>
                  <a:cubicBezTo>
                    <a:pt x="8656" y="2703"/>
                    <a:pt x="8632" y="2596"/>
                    <a:pt x="8620" y="2513"/>
                  </a:cubicBezTo>
                  <a:lnTo>
                    <a:pt x="9192" y="2513"/>
                  </a:lnTo>
                  <a:cubicBezTo>
                    <a:pt x="9347" y="2513"/>
                    <a:pt x="9513" y="2418"/>
                    <a:pt x="9621" y="2287"/>
                  </a:cubicBezTo>
                  <a:lnTo>
                    <a:pt x="10406" y="1179"/>
                  </a:lnTo>
                  <a:cubicBezTo>
                    <a:pt x="10466" y="1108"/>
                    <a:pt x="10442" y="1001"/>
                    <a:pt x="10359" y="941"/>
                  </a:cubicBezTo>
                  <a:cubicBezTo>
                    <a:pt x="10334" y="920"/>
                    <a:pt x="10304" y="911"/>
                    <a:pt x="10274" y="911"/>
                  </a:cubicBezTo>
                  <a:cubicBezTo>
                    <a:pt x="10218" y="911"/>
                    <a:pt x="10159" y="942"/>
                    <a:pt x="10121" y="989"/>
                  </a:cubicBezTo>
                  <a:lnTo>
                    <a:pt x="9335" y="2096"/>
                  </a:lnTo>
                  <a:cubicBezTo>
                    <a:pt x="9311" y="2132"/>
                    <a:pt x="9252" y="2168"/>
                    <a:pt x="9192" y="2168"/>
                  </a:cubicBezTo>
                  <a:lnTo>
                    <a:pt x="8513" y="2168"/>
                  </a:lnTo>
                  <a:cubicBezTo>
                    <a:pt x="8382" y="1834"/>
                    <a:pt x="8132" y="1560"/>
                    <a:pt x="7787" y="1322"/>
                  </a:cubicBezTo>
                  <a:cubicBezTo>
                    <a:pt x="7537" y="1144"/>
                    <a:pt x="7251" y="1001"/>
                    <a:pt x="6942" y="906"/>
                  </a:cubicBezTo>
                  <a:cubicBezTo>
                    <a:pt x="7085" y="786"/>
                    <a:pt x="7204" y="679"/>
                    <a:pt x="7287" y="608"/>
                  </a:cubicBezTo>
                  <a:cubicBezTo>
                    <a:pt x="7442" y="465"/>
                    <a:pt x="7525" y="394"/>
                    <a:pt x="7597" y="370"/>
                  </a:cubicBezTo>
                  <a:cubicBezTo>
                    <a:pt x="7656" y="334"/>
                    <a:pt x="7739" y="334"/>
                    <a:pt x="7942" y="334"/>
                  </a:cubicBezTo>
                  <a:cubicBezTo>
                    <a:pt x="8025" y="334"/>
                    <a:pt x="8097" y="263"/>
                    <a:pt x="8097" y="167"/>
                  </a:cubicBezTo>
                  <a:cubicBezTo>
                    <a:pt x="8097" y="84"/>
                    <a:pt x="8025" y="1"/>
                    <a:pt x="7942" y="1"/>
                  </a:cubicBezTo>
                  <a:cubicBezTo>
                    <a:pt x="7489" y="1"/>
                    <a:pt x="7442" y="24"/>
                    <a:pt x="7073" y="346"/>
                  </a:cubicBezTo>
                  <a:cubicBezTo>
                    <a:pt x="6966" y="441"/>
                    <a:pt x="6751" y="632"/>
                    <a:pt x="6537" y="798"/>
                  </a:cubicBezTo>
                  <a:cubicBezTo>
                    <a:pt x="6299" y="751"/>
                    <a:pt x="6049" y="715"/>
                    <a:pt x="5775" y="715"/>
                  </a:cubicBezTo>
                  <a:cubicBezTo>
                    <a:pt x="5525" y="715"/>
                    <a:pt x="5275" y="751"/>
                    <a:pt x="5037" y="798"/>
                  </a:cubicBezTo>
                  <a:cubicBezTo>
                    <a:pt x="4822" y="632"/>
                    <a:pt x="4608" y="441"/>
                    <a:pt x="4501" y="346"/>
                  </a:cubicBezTo>
                  <a:cubicBezTo>
                    <a:pt x="4108" y="24"/>
                    <a:pt x="4084" y="1"/>
                    <a:pt x="36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0968;p81">
              <a:extLst>
                <a:ext uri="{FF2B5EF4-FFF2-40B4-BE49-F238E27FC236}">
                  <a16:creationId xmlns:a16="http://schemas.microsoft.com/office/drawing/2014/main" id="{841067FA-559F-A307-8758-FC4EC4366DEA}"/>
                </a:ext>
              </a:extLst>
            </p:cNvPr>
            <p:cNvSpPr/>
            <p:nvPr/>
          </p:nvSpPr>
          <p:spPr>
            <a:xfrm>
              <a:off x="2061645" y="3093618"/>
              <a:ext cx="51456" cy="51456"/>
            </a:xfrm>
            <a:custGeom>
              <a:avLst/>
              <a:gdLst/>
              <a:ahLst/>
              <a:cxnLst/>
              <a:rect l="l" t="t" r="r" b="b"/>
              <a:pathLst>
                <a:path w="1608" h="1608" extrusionOk="0">
                  <a:moveTo>
                    <a:pt x="810" y="0"/>
                  </a:moveTo>
                  <a:cubicBezTo>
                    <a:pt x="357" y="0"/>
                    <a:pt x="0" y="358"/>
                    <a:pt x="0" y="798"/>
                  </a:cubicBezTo>
                  <a:cubicBezTo>
                    <a:pt x="0" y="1251"/>
                    <a:pt x="357" y="1608"/>
                    <a:pt x="810" y="1608"/>
                  </a:cubicBezTo>
                  <a:cubicBezTo>
                    <a:pt x="1250" y="1608"/>
                    <a:pt x="1608" y="1251"/>
                    <a:pt x="1608" y="798"/>
                  </a:cubicBezTo>
                  <a:cubicBezTo>
                    <a:pt x="1608" y="727"/>
                    <a:pt x="1596" y="655"/>
                    <a:pt x="1584" y="584"/>
                  </a:cubicBezTo>
                  <a:cubicBezTo>
                    <a:pt x="1555" y="508"/>
                    <a:pt x="1496" y="454"/>
                    <a:pt x="1425" y="454"/>
                  </a:cubicBezTo>
                  <a:cubicBezTo>
                    <a:pt x="1407" y="454"/>
                    <a:pt x="1388" y="458"/>
                    <a:pt x="1369" y="465"/>
                  </a:cubicBezTo>
                  <a:cubicBezTo>
                    <a:pt x="1286" y="489"/>
                    <a:pt x="1227" y="584"/>
                    <a:pt x="1250" y="667"/>
                  </a:cubicBezTo>
                  <a:cubicBezTo>
                    <a:pt x="1274" y="715"/>
                    <a:pt x="1274" y="739"/>
                    <a:pt x="1274" y="786"/>
                  </a:cubicBezTo>
                  <a:cubicBezTo>
                    <a:pt x="1274" y="1036"/>
                    <a:pt x="1060" y="1251"/>
                    <a:pt x="810" y="1251"/>
                  </a:cubicBezTo>
                  <a:cubicBezTo>
                    <a:pt x="560" y="1251"/>
                    <a:pt x="345" y="1036"/>
                    <a:pt x="345" y="786"/>
                  </a:cubicBezTo>
                  <a:cubicBezTo>
                    <a:pt x="345" y="536"/>
                    <a:pt x="560" y="322"/>
                    <a:pt x="810" y="322"/>
                  </a:cubicBezTo>
                  <a:cubicBezTo>
                    <a:pt x="893" y="322"/>
                    <a:pt x="976" y="250"/>
                    <a:pt x="976" y="155"/>
                  </a:cubicBezTo>
                  <a:cubicBezTo>
                    <a:pt x="976" y="72"/>
                    <a:pt x="893" y="0"/>
                    <a:pt x="8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0969;p81">
              <a:extLst>
                <a:ext uri="{FF2B5EF4-FFF2-40B4-BE49-F238E27FC236}">
                  <a16:creationId xmlns:a16="http://schemas.microsoft.com/office/drawing/2014/main" id="{D3B1B5F0-70D6-3B8A-FD3E-998436B9D402}"/>
                </a:ext>
              </a:extLst>
            </p:cNvPr>
            <p:cNvSpPr/>
            <p:nvPr/>
          </p:nvSpPr>
          <p:spPr>
            <a:xfrm>
              <a:off x="2159565" y="3093618"/>
              <a:ext cx="51456" cy="51456"/>
            </a:xfrm>
            <a:custGeom>
              <a:avLst/>
              <a:gdLst/>
              <a:ahLst/>
              <a:cxnLst/>
              <a:rect l="l" t="t" r="r" b="b"/>
              <a:pathLst>
                <a:path w="1608" h="1608" extrusionOk="0">
                  <a:moveTo>
                    <a:pt x="798" y="0"/>
                  </a:moveTo>
                  <a:cubicBezTo>
                    <a:pt x="357" y="0"/>
                    <a:pt x="0" y="358"/>
                    <a:pt x="0" y="798"/>
                  </a:cubicBezTo>
                  <a:cubicBezTo>
                    <a:pt x="0" y="1251"/>
                    <a:pt x="357" y="1608"/>
                    <a:pt x="798" y="1608"/>
                  </a:cubicBezTo>
                  <a:cubicBezTo>
                    <a:pt x="1250" y="1608"/>
                    <a:pt x="1607" y="1251"/>
                    <a:pt x="1607" y="798"/>
                  </a:cubicBezTo>
                  <a:cubicBezTo>
                    <a:pt x="1607" y="727"/>
                    <a:pt x="1607" y="655"/>
                    <a:pt x="1572" y="584"/>
                  </a:cubicBezTo>
                  <a:cubicBezTo>
                    <a:pt x="1553" y="508"/>
                    <a:pt x="1488" y="454"/>
                    <a:pt x="1420" y="454"/>
                  </a:cubicBezTo>
                  <a:cubicBezTo>
                    <a:pt x="1403" y="454"/>
                    <a:pt x="1386" y="458"/>
                    <a:pt x="1369" y="465"/>
                  </a:cubicBezTo>
                  <a:cubicBezTo>
                    <a:pt x="1274" y="489"/>
                    <a:pt x="1215" y="584"/>
                    <a:pt x="1250" y="667"/>
                  </a:cubicBezTo>
                  <a:cubicBezTo>
                    <a:pt x="1262" y="715"/>
                    <a:pt x="1262" y="739"/>
                    <a:pt x="1262" y="786"/>
                  </a:cubicBezTo>
                  <a:cubicBezTo>
                    <a:pt x="1262" y="1036"/>
                    <a:pt x="1048" y="1251"/>
                    <a:pt x="798" y="1251"/>
                  </a:cubicBezTo>
                  <a:cubicBezTo>
                    <a:pt x="548" y="1251"/>
                    <a:pt x="333" y="1036"/>
                    <a:pt x="333" y="786"/>
                  </a:cubicBezTo>
                  <a:cubicBezTo>
                    <a:pt x="333" y="536"/>
                    <a:pt x="548" y="322"/>
                    <a:pt x="798" y="322"/>
                  </a:cubicBezTo>
                  <a:cubicBezTo>
                    <a:pt x="893" y="322"/>
                    <a:pt x="964" y="250"/>
                    <a:pt x="964" y="155"/>
                  </a:cubicBezTo>
                  <a:cubicBezTo>
                    <a:pt x="964" y="72"/>
                    <a:pt x="893" y="0"/>
                    <a:pt x="7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65"/>
        <p:cNvGrpSpPr/>
        <p:nvPr/>
      </p:nvGrpSpPr>
      <p:grpSpPr>
        <a:xfrm>
          <a:off x="0" y="0"/>
          <a:ext cx="0" cy="0"/>
          <a:chOff x="0" y="0"/>
          <a:chExt cx="0" cy="0"/>
        </a:xfrm>
      </p:grpSpPr>
      <p:sp>
        <p:nvSpPr>
          <p:cNvPr id="9567" name="Google Shape;9567;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dirty="0"/>
              <a:t>Types of Bug Bounty Program</a:t>
            </a:r>
          </a:p>
        </p:txBody>
      </p:sp>
      <p:pic>
        <p:nvPicPr>
          <p:cNvPr id="2" name="Google Shape;9619;p42">
            <a:extLst>
              <a:ext uri="{FF2B5EF4-FFF2-40B4-BE49-F238E27FC236}">
                <a16:creationId xmlns:a16="http://schemas.microsoft.com/office/drawing/2014/main" id="{3D417896-49AE-3225-9F97-8D7A7A592B16}"/>
              </a:ext>
            </a:extLst>
          </p:cNvPr>
          <p:cNvPicPr preferRelativeResize="0"/>
          <p:nvPr/>
        </p:nvPicPr>
        <p:blipFill rotWithShape="1">
          <a:blip r:embed="rId3">
            <a:alphaModFix amt="50000"/>
          </a:blip>
          <a:srcRect b="17790"/>
          <a:stretch/>
        </p:blipFill>
        <p:spPr>
          <a:xfrm>
            <a:off x="5660750" y="866225"/>
            <a:ext cx="6966477" cy="4277450"/>
          </a:xfrm>
          <a:prstGeom prst="rect">
            <a:avLst/>
          </a:prstGeom>
          <a:noFill/>
          <a:ln>
            <a:noFill/>
          </a:ln>
        </p:spPr>
      </p:pic>
      <p:grpSp>
        <p:nvGrpSpPr>
          <p:cNvPr id="3" name="Google Shape;21594;p82">
            <a:extLst>
              <a:ext uri="{FF2B5EF4-FFF2-40B4-BE49-F238E27FC236}">
                <a16:creationId xmlns:a16="http://schemas.microsoft.com/office/drawing/2014/main" id="{43652A80-4069-125B-C484-63338A0D157C}"/>
              </a:ext>
            </a:extLst>
          </p:cNvPr>
          <p:cNvGrpSpPr/>
          <p:nvPr/>
        </p:nvGrpSpPr>
        <p:grpSpPr>
          <a:xfrm>
            <a:off x="3428210" y="1437683"/>
            <a:ext cx="324000" cy="327764"/>
            <a:chOff x="8065100" y="2000174"/>
            <a:chExt cx="255086" cy="301685"/>
          </a:xfrm>
          <a:solidFill>
            <a:schemeClr val="accent1"/>
          </a:solidFill>
        </p:grpSpPr>
        <p:sp>
          <p:nvSpPr>
            <p:cNvPr id="4" name="Google Shape;21595;p82">
              <a:extLst>
                <a:ext uri="{FF2B5EF4-FFF2-40B4-BE49-F238E27FC236}">
                  <a16:creationId xmlns:a16="http://schemas.microsoft.com/office/drawing/2014/main" id="{D580EA08-C1AB-4C36-C29D-C803EADDEAD6}"/>
                </a:ext>
              </a:extLst>
            </p:cNvPr>
            <p:cNvSpPr/>
            <p:nvPr/>
          </p:nvSpPr>
          <p:spPr>
            <a:xfrm>
              <a:off x="8085185" y="2151016"/>
              <a:ext cx="65220" cy="150842"/>
            </a:xfrm>
            <a:custGeom>
              <a:avLst/>
              <a:gdLst/>
              <a:ahLst/>
              <a:cxnLst/>
              <a:rect l="l" t="t" r="r" b="b"/>
              <a:pathLst>
                <a:path w="2049" h="4739" extrusionOk="0">
                  <a:moveTo>
                    <a:pt x="1144" y="274"/>
                  </a:moveTo>
                  <a:cubicBezTo>
                    <a:pt x="1299" y="274"/>
                    <a:pt x="1453" y="405"/>
                    <a:pt x="1453" y="583"/>
                  </a:cubicBezTo>
                  <a:lnTo>
                    <a:pt x="1453" y="881"/>
                  </a:lnTo>
                  <a:cubicBezTo>
                    <a:pt x="1453" y="1155"/>
                    <a:pt x="1251" y="1345"/>
                    <a:pt x="989" y="1345"/>
                  </a:cubicBezTo>
                  <a:cubicBezTo>
                    <a:pt x="739" y="1345"/>
                    <a:pt x="537" y="1131"/>
                    <a:pt x="537" y="881"/>
                  </a:cubicBezTo>
                  <a:lnTo>
                    <a:pt x="537" y="583"/>
                  </a:lnTo>
                  <a:cubicBezTo>
                    <a:pt x="537" y="417"/>
                    <a:pt x="668" y="274"/>
                    <a:pt x="846" y="274"/>
                  </a:cubicBezTo>
                  <a:close/>
                  <a:moveTo>
                    <a:pt x="1144" y="1631"/>
                  </a:moveTo>
                  <a:lnTo>
                    <a:pt x="1144" y="1691"/>
                  </a:lnTo>
                  <a:cubicBezTo>
                    <a:pt x="1144" y="1726"/>
                    <a:pt x="1156" y="1786"/>
                    <a:pt x="1180" y="1834"/>
                  </a:cubicBezTo>
                  <a:lnTo>
                    <a:pt x="989" y="2024"/>
                  </a:lnTo>
                  <a:lnTo>
                    <a:pt x="787" y="1834"/>
                  </a:lnTo>
                  <a:cubicBezTo>
                    <a:pt x="810" y="1786"/>
                    <a:pt x="822" y="1738"/>
                    <a:pt x="822" y="1691"/>
                  </a:cubicBezTo>
                  <a:lnTo>
                    <a:pt x="822" y="1631"/>
                  </a:lnTo>
                  <a:close/>
                  <a:moveTo>
                    <a:pt x="858" y="0"/>
                  </a:moveTo>
                  <a:cubicBezTo>
                    <a:pt x="537" y="0"/>
                    <a:pt x="275" y="274"/>
                    <a:pt x="275" y="583"/>
                  </a:cubicBezTo>
                  <a:lnTo>
                    <a:pt x="275" y="881"/>
                  </a:lnTo>
                  <a:cubicBezTo>
                    <a:pt x="275" y="1119"/>
                    <a:pt x="394" y="1345"/>
                    <a:pt x="572" y="1476"/>
                  </a:cubicBezTo>
                  <a:lnTo>
                    <a:pt x="572" y="1691"/>
                  </a:lnTo>
                  <a:lnTo>
                    <a:pt x="572" y="1703"/>
                  </a:lnTo>
                  <a:lnTo>
                    <a:pt x="239" y="1881"/>
                  </a:lnTo>
                  <a:cubicBezTo>
                    <a:pt x="84" y="1953"/>
                    <a:pt x="1" y="2107"/>
                    <a:pt x="1" y="2262"/>
                  </a:cubicBezTo>
                  <a:lnTo>
                    <a:pt x="1" y="3572"/>
                  </a:lnTo>
                  <a:cubicBezTo>
                    <a:pt x="1" y="3691"/>
                    <a:pt x="25" y="3798"/>
                    <a:pt x="96" y="3905"/>
                  </a:cubicBezTo>
                  <a:lnTo>
                    <a:pt x="251" y="4132"/>
                  </a:lnTo>
                  <a:cubicBezTo>
                    <a:pt x="275" y="4167"/>
                    <a:pt x="298" y="4227"/>
                    <a:pt x="298" y="4286"/>
                  </a:cubicBezTo>
                  <a:lnTo>
                    <a:pt x="298" y="4608"/>
                  </a:lnTo>
                  <a:cubicBezTo>
                    <a:pt x="298" y="4679"/>
                    <a:pt x="358" y="4739"/>
                    <a:pt x="429" y="4739"/>
                  </a:cubicBezTo>
                  <a:cubicBezTo>
                    <a:pt x="501" y="4739"/>
                    <a:pt x="560" y="4679"/>
                    <a:pt x="560" y="4608"/>
                  </a:cubicBezTo>
                  <a:lnTo>
                    <a:pt x="560" y="4286"/>
                  </a:lnTo>
                  <a:cubicBezTo>
                    <a:pt x="560" y="4167"/>
                    <a:pt x="537" y="4072"/>
                    <a:pt x="453" y="3965"/>
                  </a:cubicBezTo>
                  <a:lnTo>
                    <a:pt x="310" y="3739"/>
                  </a:lnTo>
                  <a:cubicBezTo>
                    <a:pt x="275" y="3691"/>
                    <a:pt x="263" y="3631"/>
                    <a:pt x="263" y="3572"/>
                  </a:cubicBezTo>
                  <a:lnTo>
                    <a:pt x="263" y="2262"/>
                  </a:lnTo>
                  <a:cubicBezTo>
                    <a:pt x="263" y="2203"/>
                    <a:pt x="298" y="2143"/>
                    <a:pt x="358" y="2119"/>
                  </a:cubicBezTo>
                  <a:lnTo>
                    <a:pt x="596" y="2000"/>
                  </a:lnTo>
                  <a:lnTo>
                    <a:pt x="810" y="2227"/>
                  </a:lnTo>
                  <a:cubicBezTo>
                    <a:pt x="870" y="2286"/>
                    <a:pt x="953" y="2310"/>
                    <a:pt x="1025" y="2310"/>
                  </a:cubicBezTo>
                  <a:cubicBezTo>
                    <a:pt x="1096" y="2310"/>
                    <a:pt x="1168" y="2286"/>
                    <a:pt x="1227" y="2227"/>
                  </a:cubicBezTo>
                  <a:lnTo>
                    <a:pt x="1453" y="2000"/>
                  </a:lnTo>
                  <a:lnTo>
                    <a:pt x="1692" y="2119"/>
                  </a:lnTo>
                  <a:cubicBezTo>
                    <a:pt x="1751" y="2143"/>
                    <a:pt x="1787" y="2191"/>
                    <a:pt x="1787" y="2262"/>
                  </a:cubicBezTo>
                  <a:lnTo>
                    <a:pt x="1787" y="3572"/>
                  </a:lnTo>
                  <a:cubicBezTo>
                    <a:pt x="1787" y="3631"/>
                    <a:pt x="1763" y="3691"/>
                    <a:pt x="1739" y="3739"/>
                  </a:cubicBezTo>
                  <a:lnTo>
                    <a:pt x="1584" y="3965"/>
                  </a:lnTo>
                  <a:cubicBezTo>
                    <a:pt x="1525" y="4048"/>
                    <a:pt x="1489" y="4167"/>
                    <a:pt x="1489" y="4286"/>
                  </a:cubicBezTo>
                  <a:lnTo>
                    <a:pt x="1489" y="4608"/>
                  </a:lnTo>
                  <a:cubicBezTo>
                    <a:pt x="1489" y="4679"/>
                    <a:pt x="1549" y="4739"/>
                    <a:pt x="1620" y="4739"/>
                  </a:cubicBezTo>
                  <a:cubicBezTo>
                    <a:pt x="1692" y="4739"/>
                    <a:pt x="1751" y="4679"/>
                    <a:pt x="1751" y="4608"/>
                  </a:cubicBezTo>
                  <a:lnTo>
                    <a:pt x="1751" y="4286"/>
                  </a:lnTo>
                  <a:cubicBezTo>
                    <a:pt x="1751" y="4227"/>
                    <a:pt x="1763" y="4167"/>
                    <a:pt x="1799" y="4132"/>
                  </a:cubicBezTo>
                  <a:lnTo>
                    <a:pt x="1942" y="3905"/>
                  </a:lnTo>
                  <a:cubicBezTo>
                    <a:pt x="2001" y="3810"/>
                    <a:pt x="2049" y="3691"/>
                    <a:pt x="2049" y="3572"/>
                  </a:cubicBezTo>
                  <a:lnTo>
                    <a:pt x="2049" y="2262"/>
                  </a:lnTo>
                  <a:cubicBezTo>
                    <a:pt x="2025" y="2107"/>
                    <a:pt x="1930" y="1953"/>
                    <a:pt x="1787" y="1881"/>
                  </a:cubicBezTo>
                  <a:lnTo>
                    <a:pt x="1441" y="1703"/>
                  </a:lnTo>
                  <a:lnTo>
                    <a:pt x="1441" y="1691"/>
                  </a:lnTo>
                  <a:lnTo>
                    <a:pt x="1441" y="1476"/>
                  </a:lnTo>
                  <a:cubicBezTo>
                    <a:pt x="1620" y="1345"/>
                    <a:pt x="1739" y="1131"/>
                    <a:pt x="1739" y="881"/>
                  </a:cubicBezTo>
                  <a:lnTo>
                    <a:pt x="1739" y="583"/>
                  </a:lnTo>
                  <a:cubicBezTo>
                    <a:pt x="1739" y="262"/>
                    <a:pt x="1465" y="0"/>
                    <a:pt x="1156" y="0"/>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 name="Google Shape;21596;p82">
              <a:extLst>
                <a:ext uri="{FF2B5EF4-FFF2-40B4-BE49-F238E27FC236}">
                  <a16:creationId xmlns:a16="http://schemas.microsoft.com/office/drawing/2014/main" id="{6F270E59-697E-F2E9-1072-70029E6D45C8}"/>
                </a:ext>
              </a:extLst>
            </p:cNvPr>
            <p:cNvSpPr/>
            <p:nvPr/>
          </p:nvSpPr>
          <p:spPr>
            <a:xfrm>
              <a:off x="8161004" y="2151016"/>
              <a:ext cx="65188" cy="150842"/>
            </a:xfrm>
            <a:custGeom>
              <a:avLst/>
              <a:gdLst/>
              <a:ahLst/>
              <a:cxnLst/>
              <a:rect l="l" t="t" r="r" b="b"/>
              <a:pathLst>
                <a:path w="2048" h="4739" extrusionOk="0">
                  <a:moveTo>
                    <a:pt x="1143" y="274"/>
                  </a:moveTo>
                  <a:cubicBezTo>
                    <a:pt x="1298" y="274"/>
                    <a:pt x="1453" y="405"/>
                    <a:pt x="1453" y="583"/>
                  </a:cubicBezTo>
                  <a:lnTo>
                    <a:pt x="1453" y="881"/>
                  </a:lnTo>
                  <a:cubicBezTo>
                    <a:pt x="1441" y="1155"/>
                    <a:pt x="1250" y="1345"/>
                    <a:pt x="988" y="1345"/>
                  </a:cubicBezTo>
                  <a:cubicBezTo>
                    <a:pt x="738" y="1345"/>
                    <a:pt x="536" y="1131"/>
                    <a:pt x="536" y="881"/>
                  </a:cubicBezTo>
                  <a:lnTo>
                    <a:pt x="536" y="583"/>
                  </a:lnTo>
                  <a:cubicBezTo>
                    <a:pt x="536" y="417"/>
                    <a:pt x="667" y="274"/>
                    <a:pt x="845" y="274"/>
                  </a:cubicBezTo>
                  <a:close/>
                  <a:moveTo>
                    <a:pt x="1143" y="1631"/>
                  </a:moveTo>
                  <a:lnTo>
                    <a:pt x="1143" y="1691"/>
                  </a:lnTo>
                  <a:cubicBezTo>
                    <a:pt x="1143" y="1726"/>
                    <a:pt x="1155" y="1786"/>
                    <a:pt x="1179" y="1834"/>
                  </a:cubicBezTo>
                  <a:lnTo>
                    <a:pt x="988" y="2024"/>
                  </a:lnTo>
                  <a:lnTo>
                    <a:pt x="786" y="1834"/>
                  </a:lnTo>
                  <a:cubicBezTo>
                    <a:pt x="810" y="1786"/>
                    <a:pt x="822" y="1738"/>
                    <a:pt x="822" y="1691"/>
                  </a:cubicBezTo>
                  <a:lnTo>
                    <a:pt x="822" y="1631"/>
                  </a:lnTo>
                  <a:close/>
                  <a:moveTo>
                    <a:pt x="857" y="0"/>
                  </a:moveTo>
                  <a:cubicBezTo>
                    <a:pt x="536" y="0"/>
                    <a:pt x="274" y="274"/>
                    <a:pt x="274" y="583"/>
                  </a:cubicBezTo>
                  <a:lnTo>
                    <a:pt x="274" y="881"/>
                  </a:lnTo>
                  <a:cubicBezTo>
                    <a:pt x="274" y="1119"/>
                    <a:pt x="393" y="1345"/>
                    <a:pt x="572" y="1476"/>
                  </a:cubicBezTo>
                  <a:lnTo>
                    <a:pt x="572" y="1691"/>
                  </a:lnTo>
                  <a:lnTo>
                    <a:pt x="572" y="1703"/>
                  </a:lnTo>
                  <a:lnTo>
                    <a:pt x="238" y="1881"/>
                  </a:lnTo>
                  <a:cubicBezTo>
                    <a:pt x="83" y="1953"/>
                    <a:pt x="0" y="2107"/>
                    <a:pt x="0" y="2262"/>
                  </a:cubicBezTo>
                  <a:lnTo>
                    <a:pt x="0" y="3572"/>
                  </a:lnTo>
                  <a:cubicBezTo>
                    <a:pt x="0" y="3691"/>
                    <a:pt x="24" y="3798"/>
                    <a:pt x="95" y="3905"/>
                  </a:cubicBezTo>
                  <a:lnTo>
                    <a:pt x="250" y="4132"/>
                  </a:lnTo>
                  <a:cubicBezTo>
                    <a:pt x="274" y="4167"/>
                    <a:pt x="298" y="4227"/>
                    <a:pt x="298" y="4286"/>
                  </a:cubicBezTo>
                  <a:lnTo>
                    <a:pt x="298" y="4608"/>
                  </a:lnTo>
                  <a:cubicBezTo>
                    <a:pt x="298" y="4679"/>
                    <a:pt x="357" y="4739"/>
                    <a:pt x="429" y="4739"/>
                  </a:cubicBezTo>
                  <a:cubicBezTo>
                    <a:pt x="500" y="4739"/>
                    <a:pt x="560" y="4679"/>
                    <a:pt x="560" y="4608"/>
                  </a:cubicBezTo>
                  <a:lnTo>
                    <a:pt x="560" y="4286"/>
                  </a:lnTo>
                  <a:cubicBezTo>
                    <a:pt x="560" y="4167"/>
                    <a:pt x="536" y="4072"/>
                    <a:pt x="453" y="3965"/>
                  </a:cubicBezTo>
                  <a:lnTo>
                    <a:pt x="310" y="3739"/>
                  </a:lnTo>
                  <a:cubicBezTo>
                    <a:pt x="274" y="3691"/>
                    <a:pt x="262" y="3631"/>
                    <a:pt x="262" y="3572"/>
                  </a:cubicBezTo>
                  <a:lnTo>
                    <a:pt x="262" y="2262"/>
                  </a:lnTo>
                  <a:cubicBezTo>
                    <a:pt x="262" y="2203"/>
                    <a:pt x="298" y="2143"/>
                    <a:pt x="357" y="2119"/>
                  </a:cubicBezTo>
                  <a:lnTo>
                    <a:pt x="595" y="2000"/>
                  </a:lnTo>
                  <a:lnTo>
                    <a:pt x="810" y="2227"/>
                  </a:lnTo>
                  <a:cubicBezTo>
                    <a:pt x="869" y="2286"/>
                    <a:pt x="953" y="2310"/>
                    <a:pt x="1024" y="2310"/>
                  </a:cubicBezTo>
                  <a:cubicBezTo>
                    <a:pt x="1095" y="2310"/>
                    <a:pt x="1167" y="2286"/>
                    <a:pt x="1226" y="2227"/>
                  </a:cubicBezTo>
                  <a:lnTo>
                    <a:pt x="1453" y="2000"/>
                  </a:lnTo>
                  <a:lnTo>
                    <a:pt x="1691" y="2119"/>
                  </a:lnTo>
                  <a:cubicBezTo>
                    <a:pt x="1750" y="2143"/>
                    <a:pt x="1786" y="2191"/>
                    <a:pt x="1786" y="2262"/>
                  </a:cubicBezTo>
                  <a:lnTo>
                    <a:pt x="1786" y="3572"/>
                  </a:lnTo>
                  <a:cubicBezTo>
                    <a:pt x="1786" y="3631"/>
                    <a:pt x="1762" y="3691"/>
                    <a:pt x="1738" y="3739"/>
                  </a:cubicBezTo>
                  <a:lnTo>
                    <a:pt x="1584" y="3965"/>
                  </a:lnTo>
                  <a:cubicBezTo>
                    <a:pt x="1524" y="4048"/>
                    <a:pt x="1488" y="4167"/>
                    <a:pt x="1488" y="4286"/>
                  </a:cubicBezTo>
                  <a:lnTo>
                    <a:pt x="1488" y="4608"/>
                  </a:lnTo>
                  <a:cubicBezTo>
                    <a:pt x="1488" y="4679"/>
                    <a:pt x="1548" y="4739"/>
                    <a:pt x="1619" y="4739"/>
                  </a:cubicBezTo>
                  <a:cubicBezTo>
                    <a:pt x="1691" y="4739"/>
                    <a:pt x="1750" y="4679"/>
                    <a:pt x="1750" y="4608"/>
                  </a:cubicBezTo>
                  <a:lnTo>
                    <a:pt x="1750" y="4286"/>
                  </a:lnTo>
                  <a:cubicBezTo>
                    <a:pt x="1750" y="4227"/>
                    <a:pt x="1762" y="4167"/>
                    <a:pt x="1798" y="4132"/>
                  </a:cubicBezTo>
                  <a:lnTo>
                    <a:pt x="1941" y="3905"/>
                  </a:lnTo>
                  <a:cubicBezTo>
                    <a:pt x="2000" y="3810"/>
                    <a:pt x="2048" y="3691"/>
                    <a:pt x="2048" y="3572"/>
                  </a:cubicBezTo>
                  <a:lnTo>
                    <a:pt x="2048" y="2262"/>
                  </a:lnTo>
                  <a:cubicBezTo>
                    <a:pt x="2024" y="2107"/>
                    <a:pt x="1929" y="1953"/>
                    <a:pt x="1786" y="1881"/>
                  </a:cubicBezTo>
                  <a:lnTo>
                    <a:pt x="1441" y="1703"/>
                  </a:lnTo>
                  <a:lnTo>
                    <a:pt x="1441" y="1691"/>
                  </a:lnTo>
                  <a:lnTo>
                    <a:pt x="1441" y="1476"/>
                  </a:lnTo>
                  <a:cubicBezTo>
                    <a:pt x="1619" y="1345"/>
                    <a:pt x="1738" y="1131"/>
                    <a:pt x="1738" y="881"/>
                  </a:cubicBezTo>
                  <a:lnTo>
                    <a:pt x="1738" y="583"/>
                  </a:lnTo>
                  <a:cubicBezTo>
                    <a:pt x="1738" y="262"/>
                    <a:pt x="1465" y="0"/>
                    <a:pt x="1155" y="0"/>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 name="Google Shape;21597;p82">
              <a:extLst>
                <a:ext uri="{FF2B5EF4-FFF2-40B4-BE49-F238E27FC236}">
                  <a16:creationId xmlns:a16="http://schemas.microsoft.com/office/drawing/2014/main" id="{59CEC94E-14A7-4F6C-C5BD-60A08BF05893}"/>
                </a:ext>
              </a:extLst>
            </p:cNvPr>
            <p:cNvSpPr/>
            <p:nvPr/>
          </p:nvSpPr>
          <p:spPr>
            <a:xfrm>
              <a:off x="8236791" y="2151016"/>
              <a:ext cx="65220" cy="150842"/>
            </a:xfrm>
            <a:custGeom>
              <a:avLst/>
              <a:gdLst/>
              <a:ahLst/>
              <a:cxnLst/>
              <a:rect l="l" t="t" r="r" b="b"/>
              <a:pathLst>
                <a:path w="2049" h="4739" extrusionOk="0">
                  <a:moveTo>
                    <a:pt x="1143" y="274"/>
                  </a:moveTo>
                  <a:cubicBezTo>
                    <a:pt x="1298" y="274"/>
                    <a:pt x="1453" y="405"/>
                    <a:pt x="1453" y="583"/>
                  </a:cubicBezTo>
                  <a:lnTo>
                    <a:pt x="1453" y="881"/>
                  </a:lnTo>
                  <a:cubicBezTo>
                    <a:pt x="1441" y="1155"/>
                    <a:pt x="1250" y="1345"/>
                    <a:pt x="989" y="1345"/>
                  </a:cubicBezTo>
                  <a:cubicBezTo>
                    <a:pt x="739" y="1345"/>
                    <a:pt x="536" y="1131"/>
                    <a:pt x="536" y="881"/>
                  </a:cubicBezTo>
                  <a:lnTo>
                    <a:pt x="536" y="583"/>
                  </a:lnTo>
                  <a:cubicBezTo>
                    <a:pt x="536" y="417"/>
                    <a:pt x="667" y="274"/>
                    <a:pt x="846" y="274"/>
                  </a:cubicBezTo>
                  <a:close/>
                  <a:moveTo>
                    <a:pt x="1143" y="1631"/>
                  </a:moveTo>
                  <a:lnTo>
                    <a:pt x="1143" y="1691"/>
                  </a:lnTo>
                  <a:cubicBezTo>
                    <a:pt x="1143" y="1726"/>
                    <a:pt x="1155" y="1786"/>
                    <a:pt x="1179" y="1834"/>
                  </a:cubicBezTo>
                  <a:lnTo>
                    <a:pt x="989" y="2024"/>
                  </a:lnTo>
                  <a:lnTo>
                    <a:pt x="786" y="1834"/>
                  </a:lnTo>
                  <a:cubicBezTo>
                    <a:pt x="810" y="1786"/>
                    <a:pt x="822" y="1738"/>
                    <a:pt x="822" y="1691"/>
                  </a:cubicBezTo>
                  <a:lnTo>
                    <a:pt x="822" y="1631"/>
                  </a:lnTo>
                  <a:close/>
                  <a:moveTo>
                    <a:pt x="858" y="0"/>
                  </a:moveTo>
                  <a:cubicBezTo>
                    <a:pt x="536" y="0"/>
                    <a:pt x="274" y="274"/>
                    <a:pt x="274" y="583"/>
                  </a:cubicBezTo>
                  <a:lnTo>
                    <a:pt x="274" y="881"/>
                  </a:lnTo>
                  <a:cubicBezTo>
                    <a:pt x="274" y="1119"/>
                    <a:pt x="393" y="1345"/>
                    <a:pt x="572" y="1476"/>
                  </a:cubicBezTo>
                  <a:lnTo>
                    <a:pt x="572" y="1691"/>
                  </a:lnTo>
                  <a:lnTo>
                    <a:pt x="572" y="1703"/>
                  </a:lnTo>
                  <a:lnTo>
                    <a:pt x="238" y="1881"/>
                  </a:lnTo>
                  <a:cubicBezTo>
                    <a:pt x="84" y="1953"/>
                    <a:pt x="0" y="2107"/>
                    <a:pt x="0" y="2262"/>
                  </a:cubicBezTo>
                  <a:lnTo>
                    <a:pt x="0" y="3572"/>
                  </a:lnTo>
                  <a:cubicBezTo>
                    <a:pt x="0" y="3691"/>
                    <a:pt x="24" y="3798"/>
                    <a:pt x="96" y="3905"/>
                  </a:cubicBezTo>
                  <a:lnTo>
                    <a:pt x="250" y="4132"/>
                  </a:lnTo>
                  <a:cubicBezTo>
                    <a:pt x="274" y="4167"/>
                    <a:pt x="298" y="4227"/>
                    <a:pt x="298" y="4286"/>
                  </a:cubicBezTo>
                  <a:lnTo>
                    <a:pt x="298" y="4608"/>
                  </a:lnTo>
                  <a:cubicBezTo>
                    <a:pt x="298" y="4679"/>
                    <a:pt x="358" y="4739"/>
                    <a:pt x="429" y="4739"/>
                  </a:cubicBezTo>
                  <a:cubicBezTo>
                    <a:pt x="500" y="4739"/>
                    <a:pt x="560" y="4679"/>
                    <a:pt x="560" y="4608"/>
                  </a:cubicBezTo>
                  <a:lnTo>
                    <a:pt x="560" y="4286"/>
                  </a:lnTo>
                  <a:cubicBezTo>
                    <a:pt x="560" y="4167"/>
                    <a:pt x="536" y="4072"/>
                    <a:pt x="453" y="3965"/>
                  </a:cubicBezTo>
                  <a:lnTo>
                    <a:pt x="310" y="3739"/>
                  </a:lnTo>
                  <a:cubicBezTo>
                    <a:pt x="274" y="3691"/>
                    <a:pt x="262" y="3631"/>
                    <a:pt x="262" y="3572"/>
                  </a:cubicBezTo>
                  <a:lnTo>
                    <a:pt x="262" y="2262"/>
                  </a:lnTo>
                  <a:cubicBezTo>
                    <a:pt x="262" y="2203"/>
                    <a:pt x="298" y="2143"/>
                    <a:pt x="358" y="2119"/>
                  </a:cubicBezTo>
                  <a:lnTo>
                    <a:pt x="596" y="2000"/>
                  </a:lnTo>
                  <a:lnTo>
                    <a:pt x="810" y="2227"/>
                  </a:lnTo>
                  <a:cubicBezTo>
                    <a:pt x="869" y="2286"/>
                    <a:pt x="953" y="2310"/>
                    <a:pt x="1024" y="2310"/>
                  </a:cubicBezTo>
                  <a:cubicBezTo>
                    <a:pt x="1096" y="2310"/>
                    <a:pt x="1167" y="2286"/>
                    <a:pt x="1227" y="2227"/>
                  </a:cubicBezTo>
                  <a:lnTo>
                    <a:pt x="1453" y="2000"/>
                  </a:lnTo>
                  <a:lnTo>
                    <a:pt x="1691" y="2119"/>
                  </a:lnTo>
                  <a:cubicBezTo>
                    <a:pt x="1751" y="2143"/>
                    <a:pt x="1786" y="2191"/>
                    <a:pt x="1786" y="2262"/>
                  </a:cubicBezTo>
                  <a:lnTo>
                    <a:pt x="1786" y="3572"/>
                  </a:lnTo>
                  <a:cubicBezTo>
                    <a:pt x="1786" y="3631"/>
                    <a:pt x="1762" y="3691"/>
                    <a:pt x="1739" y="3739"/>
                  </a:cubicBezTo>
                  <a:lnTo>
                    <a:pt x="1584" y="3965"/>
                  </a:lnTo>
                  <a:cubicBezTo>
                    <a:pt x="1524" y="4048"/>
                    <a:pt x="1489" y="4167"/>
                    <a:pt x="1489" y="4286"/>
                  </a:cubicBezTo>
                  <a:lnTo>
                    <a:pt x="1489" y="4608"/>
                  </a:lnTo>
                  <a:cubicBezTo>
                    <a:pt x="1489" y="4679"/>
                    <a:pt x="1548" y="4739"/>
                    <a:pt x="1620" y="4739"/>
                  </a:cubicBezTo>
                  <a:cubicBezTo>
                    <a:pt x="1691" y="4739"/>
                    <a:pt x="1751" y="4679"/>
                    <a:pt x="1751" y="4608"/>
                  </a:cubicBezTo>
                  <a:lnTo>
                    <a:pt x="1751" y="4286"/>
                  </a:lnTo>
                  <a:cubicBezTo>
                    <a:pt x="1751" y="4227"/>
                    <a:pt x="1762" y="4167"/>
                    <a:pt x="1798" y="4132"/>
                  </a:cubicBezTo>
                  <a:lnTo>
                    <a:pt x="1941" y="3905"/>
                  </a:lnTo>
                  <a:cubicBezTo>
                    <a:pt x="2001" y="3810"/>
                    <a:pt x="2048" y="3691"/>
                    <a:pt x="2048" y="3572"/>
                  </a:cubicBezTo>
                  <a:lnTo>
                    <a:pt x="2048" y="2262"/>
                  </a:lnTo>
                  <a:cubicBezTo>
                    <a:pt x="2024" y="2107"/>
                    <a:pt x="1929" y="1953"/>
                    <a:pt x="1786" y="1881"/>
                  </a:cubicBezTo>
                  <a:lnTo>
                    <a:pt x="1441" y="1703"/>
                  </a:lnTo>
                  <a:lnTo>
                    <a:pt x="1441" y="1691"/>
                  </a:lnTo>
                  <a:lnTo>
                    <a:pt x="1441" y="1476"/>
                  </a:lnTo>
                  <a:cubicBezTo>
                    <a:pt x="1620" y="1345"/>
                    <a:pt x="1739" y="1131"/>
                    <a:pt x="1739" y="881"/>
                  </a:cubicBezTo>
                  <a:lnTo>
                    <a:pt x="1739" y="583"/>
                  </a:lnTo>
                  <a:cubicBezTo>
                    <a:pt x="1739" y="262"/>
                    <a:pt x="1465" y="0"/>
                    <a:pt x="1155" y="0"/>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 name="Google Shape;21598;p82">
              <a:extLst>
                <a:ext uri="{FF2B5EF4-FFF2-40B4-BE49-F238E27FC236}">
                  <a16:creationId xmlns:a16="http://schemas.microsoft.com/office/drawing/2014/main" id="{849B14BF-922E-2F02-1107-3B1DB887E1C5}"/>
                </a:ext>
              </a:extLst>
            </p:cNvPr>
            <p:cNvSpPr/>
            <p:nvPr/>
          </p:nvSpPr>
          <p:spPr>
            <a:xfrm>
              <a:off x="8065100" y="2000174"/>
              <a:ext cx="255086" cy="178916"/>
            </a:xfrm>
            <a:custGeom>
              <a:avLst/>
              <a:gdLst/>
              <a:ahLst/>
              <a:cxnLst/>
              <a:rect l="l" t="t" r="r" b="b"/>
              <a:pathLst>
                <a:path w="8014" h="5621" extrusionOk="0">
                  <a:moveTo>
                    <a:pt x="2680" y="512"/>
                  </a:moveTo>
                  <a:lnTo>
                    <a:pt x="2680" y="512"/>
                  </a:lnTo>
                  <a:cubicBezTo>
                    <a:pt x="2477" y="691"/>
                    <a:pt x="2275" y="917"/>
                    <a:pt x="2096" y="1191"/>
                  </a:cubicBezTo>
                  <a:cubicBezTo>
                    <a:pt x="1977" y="1370"/>
                    <a:pt x="1882" y="1572"/>
                    <a:pt x="1787" y="1786"/>
                  </a:cubicBezTo>
                  <a:lnTo>
                    <a:pt x="1013" y="1786"/>
                  </a:lnTo>
                  <a:cubicBezTo>
                    <a:pt x="1430" y="1215"/>
                    <a:pt x="2013" y="774"/>
                    <a:pt x="2680" y="512"/>
                  </a:cubicBezTo>
                  <a:close/>
                  <a:moveTo>
                    <a:pt x="3870" y="274"/>
                  </a:moveTo>
                  <a:lnTo>
                    <a:pt x="3870" y="1786"/>
                  </a:lnTo>
                  <a:lnTo>
                    <a:pt x="2096" y="1786"/>
                  </a:lnTo>
                  <a:cubicBezTo>
                    <a:pt x="2513" y="917"/>
                    <a:pt x="3156" y="346"/>
                    <a:pt x="3870" y="274"/>
                  </a:cubicBezTo>
                  <a:close/>
                  <a:moveTo>
                    <a:pt x="4144" y="274"/>
                  </a:moveTo>
                  <a:cubicBezTo>
                    <a:pt x="4870" y="334"/>
                    <a:pt x="5513" y="917"/>
                    <a:pt x="5906" y="1786"/>
                  </a:cubicBezTo>
                  <a:lnTo>
                    <a:pt x="4144" y="1786"/>
                  </a:lnTo>
                  <a:lnTo>
                    <a:pt x="4144" y="274"/>
                  </a:lnTo>
                  <a:close/>
                  <a:moveTo>
                    <a:pt x="5335" y="512"/>
                  </a:moveTo>
                  <a:lnTo>
                    <a:pt x="5335" y="512"/>
                  </a:lnTo>
                  <a:cubicBezTo>
                    <a:pt x="6002" y="774"/>
                    <a:pt x="6561" y="1215"/>
                    <a:pt x="7002" y="1786"/>
                  </a:cubicBezTo>
                  <a:lnTo>
                    <a:pt x="6228" y="1786"/>
                  </a:lnTo>
                  <a:cubicBezTo>
                    <a:pt x="6133" y="1572"/>
                    <a:pt x="6025" y="1382"/>
                    <a:pt x="5906" y="1191"/>
                  </a:cubicBezTo>
                  <a:cubicBezTo>
                    <a:pt x="5728" y="917"/>
                    <a:pt x="5537" y="691"/>
                    <a:pt x="5335" y="512"/>
                  </a:cubicBezTo>
                  <a:close/>
                  <a:moveTo>
                    <a:pt x="1680" y="2048"/>
                  </a:moveTo>
                  <a:cubicBezTo>
                    <a:pt x="1465" y="2596"/>
                    <a:pt x="1358" y="3215"/>
                    <a:pt x="1346" y="3846"/>
                  </a:cubicBezTo>
                  <a:lnTo>
                    <a:pt x="287" y="3846"/>
                  </a:lnTo>
                  <a:cubicBezTo>
                    <a:pt x="310" y="3191"/>
                    <a:pt x="513" y="2572"/>
                    <a:pt x="834" y="2048"/>
                  </a:cubicBezTo>
                  <a:close/>
                  <a:moveTo>
                    <a:pt x="3870" y="2048"/>
                  </a:moveTo>
                  <a:lnTo>
                    <a:pt x="3870" y="3846"/>
                  </a:lnTo>
                  <a:lnTo>
                    <a:pt x="1620" y="3846"/>
                  </a:lnTo>
                  <a:cubicBezTo>
                    <a:pt x="1644" y="3191"/>
                    <a:pt x="1763" y="2572"/>
                    <a:pt x="1965" y="2048"/>
                  </a:cubicBezTo>
                  <a:close/>
                  <a:moveTo>
                    <a:pt x="6049" y="2048"/>
                  </a:moveTo>
                  <a:cubicBezTo>
                    <a:pt x="6252" y="2584"/>
                    <a:pt x="6371" y="3191"/>
                    <a:pt x="6383" y="3846"/>
                  </a:cubicBezTo>
                  <a:lnTo>
                    <a:pt x="4144" y="3846"/>
                  </a:lnTo>
                  <a:lnTo>
                    <a:pt x="4144" y="2048"/>
                  </a:lnTo>
                  <a:close/>
                  <a:moveTo>
                    <a:pt x="7192" y="2048"/>
                  </a:moveTo>
                  <a:cubicBezTo>
                    <a:pt x="7514" y="2584"/>
                    <a:pt x="7716" y="3191"/>
                    <a:pt x="7740" y="3846"/>
                  </a:cubicBezTo>
                  <a:lnTo>
                    <a:pt x="6668" y="3846"/>
                  </a:lnTo>
                  <a:cubicBezTo>
                    <a:pt x="6656" y="3215"/>
                    <a:pt x="6537" y="2596"/>
                    <a:pt x="6347" y="2048"/>
                  </a:cubicBezTo>
                  <a:close/>
                  <a:moveTo>
                    <a:pt x="4001" y="0"/>
                  </a:moveTo>
                  <a:cubicBezTo>
                    <a:pt x="2930" y="0"/>
                    <a:pt x="1930" y="417"/>
                    <a:pt x="1180" y="1167"/>
                  </a:cubicBezTo>
                  <a:cubicBezTo>
                    <a:pt x="418" y="1929"/>
                    <a:pt x="1" y="2929"/>
                    <a:pt x="1" y="4001"/>
                  </a:cubicBezTo>
                  <a:cubicBezTo>
                    <a:pt x="1" y="4537"/>
                    <a:pt x="108" y="5061"/>
                    <a:pt x="310" y="5537"/>
                  </a:cubicBezTo>
                  <a:cubicBezTo>
                    <a:pt x="337" y="5590"/>
                    <a:pt x="384" y="5617"/>
                    <a:pt x="436" y="5617"/>
                  </a:cubicBezTo>
                  <a:cubicBezTo>
                    <a:pt x="453" y="5617"/>
                    <a:pt x="471" y="5614"/>
                    <a:pt x="489" y="5608"/>
                  </a:cubicBezTo>
                  <a:cubicBezTo>
                    <a:pt x="560" y="5573"/>
                    <a:pt x="596" y="5501"/>
                    <a:pt x="560" y="5430"/>
                  </a:cubicBezTo>
                  <a:cubicBezTo>
                    <a:pt x="382" y="5013"/>
                    <a:pt x="298" y="4584"/>
                    <a:pt x="287" y="4132"/>
                  </a:cubicBezTo>
                  <a:lnTo>
                    <a:pt x="1334" y="4132"/>
                  </a:lnTo>
                  <a:lnTo>
                    <a:pt x="1334" y="4299"/>
                  </a:lnTo>
                  <a:cubicBezTo>
                    <a:pt x="1334" y="4370"/>
                    <a:pt x="1418" y="4430"/>
                    <a:pt x="1489" y="4430"/>
                  </a:cubicBezTo>
                  <a:cubicBezTo>
                    <a:pt x="1561" y="4430"/>
                    <a:pt x="1620" y="4358"/>
                    <a:pt x="1620" y="4287"/>
                  </a:cubicBezTo>
                  <a:lnTo>
                    <a:pt x="1620" y="4132"/>
                  </a:lnTo>
                  <a:lnTo>
                    <a:pt x="3870" y="4132"/>
                  </a:lnTo>
                  <a:lnTo>
                    <a:pt x="3870" y="4299"/>
                  </a:lnTo>
                  <a:cubicBezTo>
                    <a:pt x="3870" y="4370"/>
                    <a:pt x="3930" y="4430"/>
                    <a:pt x="4001" y="4430"/>
                  </a:cubicBezTo>
                  <a:cubicBezTo>
                    <a:pt x="4073" y="4430"/>
                    <a:pt x="4132" y="4370"/>
                    <a:pt x="4132" y="4299"/>
                  </a:cubicBezTo>
                  <a:lnTo>
                    <a:pt x="4132" y="4132"/>
                  </a:lnTo>
                  <a:lnTo>
                    <a:pt x="6383" y="4132"/>
                  </a:lnTo>
                  <a:lnTo>
                    <a:pt x="6383" y="4287"/>
                  </a:lnTo>
                  <a:cubicBezTo>
                    <a:pt x="6383" y="4358"/>
                    <a:pt x="6442" y="4430"/>
                    <a:pt x="6514" y="4430"/>
                  </a:cubicBezTo>
                  <a:cubicBezTo>
                    <a:pt x="6597" y="4430"/>
                    <a:pt x="6656" y="4370"/>
                    <a:pt x="6656" y="4299"/>
                  </a:cubicBezTo>
                  <a:lnTo>
                    <a:pt x="6656" y="4132"/>
                  </a:lnTo>
                  <a:lnTo>
                    <a:pt x="7704" y="4132"/>
                  </a:lnTo>
                  <a:cubicBezTo>
                    <a:pt x="7692" y="4584"/>
                    <a:pt x="7609" y="5013"/>
                    <a:pt x="7430" y="5430"/>
                  </a:cubicBezTo>
                  <a:cubicBezTo>
                    <a:pt x="7395" y="5501"/>
                    <a:pt x="7430" y="5573"/>
                    <a:pt x="7502" y="5608"/>
                  </a:cubicBezTo>
                  <a:cubicBezTo>
                    <a:pt x="7514" y="5608"/>
                    <a:pt x="7526" y="5620"/>
                    <a:pt x="7561" y="5620"/>
                  </a:cubicBezTo>
                  <a:cubicBezTo>
                    <a:pt x="7621" y="5620"/>
                    <a:pt x="7668" y="5596"/>
                    <a:pt x="7692" y="5537"/>
                  </a:cubicBezTo>
                  <a:cubicBezTo>
                    <a:pt x="7907" y="5037"/>
                    <a:pt x="8002" y="4525"/>
                    <a:pt x="8002" y="4001"/>
                  </a:cubicBezTo>
                  <a:cubicBezTo>
                    <a:pt x="8014" y="2929"/>
                    <a:pt x="7597" y="1917"/>
                    <a:pt x="6835" y="1167"/>
                  </a:cubicBezTo>
                  <a:cubicBezTo>
                    <a:pt x="6073" y="417"/>
                    <a:pt x="5073" y="0"/>
                    <a:pt x="4001" y="0"/>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0" name="Google Shape;9656;p44">
            <a:extLst>
              <a:ext uri="{FF2B5EF4-FFF2-40B4-BE49-F238E27FC236}">
                <a16:creationId xmlns:a16="http://schemas.microsoft.com/office/drawing/2014/main" id="{8F0A98DF-C0BD-C834-DF21-741660203A47}"/>
              </a:ext>
            </a:extLst>
          </p:cNvPr>
          <p:cNvSpPr/>
          <p:nvPr/>
        </p:nvSpPr>
        <p:spPr>
          <a:xfrm>
            <a:off x="3272002" y="1268157"/>
            <a:ext cx="645840" cy="645840"/>
          </a:xfrm>
          <a:prstGeom prst="rect">
            <a:avLst/>
          </a:prstGeom>
          <a:solidFill>
            <a:srgbClr val="3FE6FF">
              <a:alpha val="413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14" name="TextBox 13">
            <a:extLst>
              <a:ext uri="{FF2B5EF4-FFF2-40B4-BE49-F238E27FC236}">
                <a16:creationId xmlns:a16="http://schemas.microsoft.com/office/drawing/2014/main" id="{86A6D2F4-66DE-30F4-E515-BFB67191E2A2}"/>
              </a:ext>
            </a:extLst>
          </p:cNvPr>
          <p:cNvSpPr txBox="1"/>
          <p:nvPr/>
        </p:nvSpPr>
        <p:spPr>
          <a:xfrm>
            <a:off x="1214493" y="1962150"/>
            <a:ext cx="4640580" cy="2585323"/>
          </a:xfrm>
          <a:prstGeom prst="rect">
            <a:avLst/>
          </a:prstGeom>
          <a:noFill/>
        </p:spPr>
        <p:txBody>
          <a:bodyPr wrap="square" rtlCol="0">
            <a:spAutoFit/>
          </a:bodyPr>
          <a:lstStyle/>
          <a:p>
            <a:pPr algn="ctr"/>
            <a:r>
              <a:rPr lang="en-US" sz="2200" b="1" i="0" dirty="0">
                <a:solidFill>
                  <a:schemeClr val="accent3"/>
                </a:solidFill>
                <a:effectLst/>
                <a:latin typeface="Google Sans"/>
              </a:rPr>
              <a:t>  Public</a:t>
            </a:r>
            <a:endParaRPr lang="en-US" sz="2200" dirty="0">
              <a:solidFill>
                <a:schemeClr val="accent3"/>
              </a:solidFill>
              <a:latin typeface="Google Sans"/>
            </a:endParaRPr>
          </a:p>
          <a:p>
            <a:pPr lvl="0" algn="just" fontAlgn="base"/>
            <a:r>
              <a:rPr lang="en-US" dirty="0">
                <a:solidFill>
                  <a:schemeClr val="accent2">
                    <a:lumMod val="20000"/>
                    <a:lumOff val="80000"/>
                  </a:schemeClr>
                </a:solidFill>
                <a:effectLst/>
                <a:latin typeface="Rubik" panose="020B0604020202020204" charset="-79"/>
                <a:ea typeface="Times New Roman" panose="02020603050405020304" pitchFamily="18" charset="0"/>
                <a:cs typeface="Rubik" panose="020B0604020202020204" charset="-79"/>
              </a:rPr>
              <a:t>A public bug bounty program is one that is open to anyone who wants to participate. This program may prohibit some researchers from participating based on the researcher's level and track record, but in general, anyone can participate in a public bounty program and this includes the scope, the rules of engagement, as well as the bounty guidelines. A public program is accessible by all researchers on the platform, and all bug bounty programs outside of the platforms are also considered bug bounty programs.</a:t>
            </a:r>
          </a:p>
        </p:txBody>
      </p:sp>
      <p:cxnSp>
        <p:nvCxnSpPr>
          <p:cNvPr id="36" name="Google Shape;9645;p43">
            <a:extLst>
              <a:ext uri="{FF2B5EF4-FFF2-40B4-BE49-F238E27FC236}">
                <a16:creationId xmlns:a16="http://schemas.microsoft.com/office/drawing/2014/main" id="{3FC00A5E-32B2-B339-AFE7-8DC601CED775}"/>
              </a:ext>
            </a:extLst>
          </p:cNvPr>
          <p:cNvCxnSpPr>
            <a:cxnSpLocks/>
          </p:cNvCxnSpPr>
          <p:nvPr/>
        </p:nvCxnSpPr>
        <p:spPr>
          <a:xfrm>
            <a:off x="1424940" y="979800"/>
            <a:ext cx="6347460" cy="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981455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65"/>
        <p:cNvGrpSpPr/>
        <p:nvPr/>
      </p:nvGrpSpPr>
      <p:grpSpPr>
        <a:xfrm>
          <a:off x="0" y="0"/>
          <a:ext cx="0" cy="0"/>
          <a:chOff x="0" y="0"/>
          <a:chExt cx="0" cy="0"/>
        </a:xfrm>
      </p:grpSpPr>
      <p:sp>
        <p:nvSpPr>
          <p:cNvPr id="9567" name="Google Shape;9567;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dirty="0"/>
              <a:t>Types of Bug Bounty Program</a:t>
            </a:r>
          </a:p>
        </p:txBody>
      </p:sp>
      <p:sp>
        <p:nvSpPr>
          <p:cNvPr id="20" name="Google Shape;9656;p44">
            <a:extLst>
              <a:ext uri="{FF2B5EF4-FFF2-40B4-BE49-F238E27FC236}">
                <a16:creationId xmlns:a16="http://schemas.microsoft.com/office/drawing/2014/main" id="{DD3C73F6-EC8F-CDBE-C1DB-7F3E1E0A1C0A}"/>
              </a:ext>
            </a:extLst>
          </p:cNvPr>
          <p:cNvSpPr/>
          <p:nvPr/>
        </p:nvSpPr>
        <p:spPr>
          <a:xfrm>
            <a:off x="5382742" y="1283397"/>
            <a:ext cx="645840" cy="645840"/>
          </a:xfrm>
          <a:prstGeom prst="rect">
            <a:avLst/>
          </a:prstGeom>
          <a:solidFill>
            <a:srgbClr val="3FE6FF">
              <a:alpha val="41300"/>
            </a:srgb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sp>
        <p:nvSpPr>
          <p:cNvPr id="21" name="TextBox 20">
            <a:extLst>
              <a:ext uri="{FF2B5EF4-FFF2-40B4-BE49-F238E27FC236}">
                <a16:creationId xmlns:a16="http://schemas.microsoft.com/office/drawing/2014/main" id="{8752B6D2-4715-5F52-228A-C88DA53B01C8}"/>
              </a:ext>
            </a:extLst>
          </p:cNvPr>
          <p:cNvSpPr txBox="1"/>
          <p:nvPr/>
        </p:nvSpPr>
        <p:spPr>
          <a:xfrm>
            <a:off x="3185160" y="1965960"/>
            <a:ext cx="5021580" cy="2800767"/>
          </a:xfrm>
          <a:prstGeom prst="rect">
            <a:avLst/>
          </a:prstGeom>
          <a:noFill/>
        </p:spPr>
        <p:txBody>
          <a:bodyPr wrap="square" rtlCol="0">
            <a:spAutoFit/>
          </a:bodyPr>
          <a:lstStyle/>
          <a:p>
            <a:pPr algn="ctr"/>
            <a:r>
              <a:rPr lang="en-US" sz="2200" b="1" dirty="0">
                <a:solidFill>
                  <a:schemeClr val="accent3"/>
                </a:solidFill>
                <a:latin typeface="Google Sans"/>
              </a:rPr>
              <a:t>P</a:t>
            </a:r>
            <a:r>
              <a:rPr lang="en-US" sz="2200" b="1" i="0" dirty="0">
                <a:solidFill>
                  <a:schemeClr val="accent3"/>
                </a:solidFill>
                <a:effectLst/>
                <a:latin typeface="Google Sans"/>
              </a:rPr>
              <a:t>rivate</a:t>
            </a:r>
            <a:endParaRPr lang="en-US" sz="1200" b="0" i="0" dirty="0">
              <a:solidFill>
                <a:schemeClr val="accent3"/>
              </a:solidFill>
              <a:effectLst/>
              <a:latin typeface="Google Sans"/>
            </a:endParaRPr>
          </a:p>
          <a:p>
            <a:pPr lvl="0" algn="just" fontAlgn="base"/>
            <a:r>
              <a:rPr lang="en-US" dirty="0">
                <a:solidFill>
                  <a:schemeClr val="accent2">
                    <a:lumMod val="20000"/>
                    <a:lumOff val="80000"/>
                  </a:schemeClr>
                </a:solidFill>
                <a:effectLst/>
                <a:latin typeface="Google Sans"/>
                <a:ea typeface="Times New Roman" panose="02020603050405020304" pitchFamily="18" charset="0"/>
              </a:rPr>
              <a:t>A private bug bounty program is one that is an invite-only program for selected researchers. This is a program that allows only a few researchers to participate and the researchers are invited based on their skill level and statistics. Private programs only select those researchers who are skilled in testing the kinds of applications that they have. The programs tend to go public after a certain amount of time but some of them may never go public at all. These programs provide access only to those researchers that have a strong track record of reporting good vulnerabilities, so to be invited to good programs, it is required to have a strong and positive record.</a:t>
            </a:r>
          </a:p>
        </p:txBody>
      </p:sp>
      <p:grpSp>
        <p:nvGrpSpPr>
          <p:cNvPr id="31" name="Google Shape;21759;p82">
            <a:extLst>
              <a:ext uri="{FF2B5EF4-FFF2-40B4-BE49-F238E27FC236}">
                <a16:creationId xmlns:a16="http://schemas.microsoft.com/office/drawing/2014/main" id="{55C57A3A-EDE7-AE6F-B5DB-9D239547E91A}"/>
              </a:ext>
            </a:extLst>
          </p:cNvPr>
          <p:cNvGrpSpPr/>
          <p:nvPr/>
        </p:nvGrpSpPr>
        <p:grpSpPr>
          <a:xfrm>
            <a:off x="5525662" y="1424167"/>
            <a:ext cx="360000" cy="360000"/>
            <a:chOff x="4212429" y="1502385"/>
            <a:chExt cx="321037" cy="353822"/>
          </a:xfrm>
          <a:solidFill>
            <a:schemeClr val="accent1"/>
          </a:solidFill>
        </p:grpSpPr>
        <p:sp>
          <p:nvSpPr>
            <p:cNvPr id="32" name="Google Shape;21760;p82">
              <a:extLst>
                <a:ext uri="{FF2B5EF4-FFF2-40B4-BE49-F238E27FC236}">
                  <a16:creationId xmlns:a16="http://schemas.microsoft.com/office/drawing/2014/main" id="{B74F4F9D-088F-67F1-D24A-4C2370D73D43}"/>
                </a:ext>
              </a:extLst>
            </p:cNvPr>
            <p:cNvSpPr/>
            <p:nvPr/>
          </p:nvSpPr>
          <p:spPr>
            <a:xfrm>
              <a:off x="4310592" y="1585938"/>
              <a:ext cx="125092" cy="163001"/>
            </a:xfrm>
            <a:custGeom>
              <a:avLst/>
              <a:gdLst/>
              <a:ahLst/>
              <a:cxnLst/>
              <a:rect l="l" t="t" r="r" b="b"/>
              <a:pathLst>
                <a:path w="3930" h="5121" extrusionOk="0">
                  <a:moveTo>
                    <a:pt x="1941" y="310"/>
                  </a:moveTo>
                  <a:cubicBezTo>
                    <a:pt x="2227" y="310"/>
                    <a:pt x="2477" y="489"/>
                    <a:pt x="2584" y="751"/>
                  </a:cubicBezTo>
                  <a:cubicBezTo>
                    <a:pt x="2620" y="834"/>
                    <a:pt x="2644" y="930"/>
                    <a:pt x="2644" y="1013"/>
                  </a:cubicBezTo>
                  <a:lnTo>
                    <a:pt x="2644" y="1192"/>
                  </a:lnTo>
                  <a:cubicBezTo>
                    <a:pt x="2370" y="1096"/>
                    <a:pt x="2275" y="834"/>
                    <a:pt x="2251" y="822"/>
                  </a:cubicBezTo>
                  <a:cubicBezTo>
                    <a:pt x="2227" y="763"/>
                    <a:pt x="2179" y="715"/>
                    <a:pt x="2108" y="715"/>
                  </a:cubicBezTo>
                  <a:cubicBezTo>
                    <a:pt x="2048" y="715"/>
                    <a:pt x="1989" y="751"/>
                    <a:pt x="1953" y="811"/>
                  </a:cubicBezTo>
                  <a:cubicBezTo>
                    <a:pt x="1953" y="811"/>
                    <a:pt x="1763" y="1168"/>
                    <a:pt x="1239" y="1227"/>
                  </a:cubicBezTo>
                  <a:lnTo>
                    <a:pt x="1239" y="1025"/>
                  </a:lnTo>
                  <a:cubicBezTo>
                    <a:pt x="1263" y="930"/>
                    <a:pt x="1275" y="834"/>
                    <a:pt x="1310" y="751"/>
                  </a:cubicBezTo>
                  <a:cubicBezTo>
                    <a:pt x="1406" y="489"/>
                    <a:pt x="1667" y="310"/>
                    <a:pt x="1941" y="310"/>
                  </a:cubicBezTo>
                  <a:close/>
                  <a:moveTo>
                    <a:pt x="2108" y="1180"/>
                  </a:moveTo>
                  <a:cubicBezTo>
                    <a:pt x="2215" y="1322"/>
                    <a:pt x="2394" y="1489"/>
                    <a:pt x="2656" y="1549"/>
                  </a:cubicBezTo>
                  <a:lnTo>
                    <a:pt x="2656" y="1775"/>
                  </a:lnTo>
                  <a:cubicBezTo>
                    <a:pt x="2656" y="2144"/>
                    <a:pt x="2358" y="2454"/>
                    <a:pt x="1989" y="2477"/>
                  </a:cubicBezTo>
                  <a:lnTo>
                    <a:pt x="1929" y="2477"/>
                  </a:lnTo>
                  <a:cubicBezTo>
                    <a:pt x="1560" y="2442"/>
                    <a:pt x="1263" y="2144"/>
                    <a:pt x="1263" y="1763"/>
                  </a:cubicBezTo>
                  <a:lnTo>
                    <a:pt x="1263" y="1549"/>
                  </a:lnTo>
                  <a:cubicBezTo>
                    <a:pt x="1679" y="1501"/>
                    <a:pt x="1941" y="1322"/>
                    <a:pt x="2108" y="1180"/>
                  </a:cubicBezTo>
                  <a:close/>
                  <a:moveTo>
                    <a:pt x="2132" y="2799"/>
                  </a:moveTo>
                  <a:lnTo>
                    <a:pt x="2048" y="2966"/>
                  </a:lnTo>
                  <a:lnTo>
                    <a:pt x="1846" y="2966"/>
                  </a:lnTo>
                  <a:lnTo>
                    <a:pt x="1751" y="2799"/>
                  </a:lnTo>
                  <a:close/>
                  <a:moveTo>
                    <a:pt x="2025" y="3287"/>
                  </a:moveTo>
                  <a:lnTo>
                    <a:pt x="2215" y="4109"/>
                  </a:lnTo>
                  <a:lnTo>
                    <a:pt x="1941" y="4347"/>
                  </a:lnTo>
                  <a:lnTo>
                    <a:pt x="1679" y="4109"/>
                  </a:lnTo>
                  <a:lnTo>
                    <a:pt x="1870" y="3287"/>
                  </a:lnTo>
                  <a:close/>
                  <a:moveTo>
                    <a:pt x="2453" y="2870"/>
                  </a:moveTo>
                  <a:cubicBezTo>
                    <a:pt x="2668" y="2954"/>
                    <a:pt x="2894" y="3085"/>
                    <a:pt x="3072" y="3263"/>
                  </a:cubicBezTo>
                  <a:cubicBezTo>
                    <a:pt x="3394" y="3561"/>
                    <a:pt x="3561" y="3966"/>
                    <a:pt x="3561" y="4359"/>
                  </a:cubicBezTo>
                  <a:lnTo>
                    <a:pt x="3596" y="4775"/>
                  </a:lnTo>
                  <a:lnTo>
                    <a:pt x="322" y="4775"/>
                  </a:lnTo>
                  <a:lnTo>
                    <a:pt x="322" y="4359"/>
                  </a:lnTo>
                  <a:cubicBezTo>
                    <a:pt x="322" y="3942"/>
                    <a:pt x="501" y="3561"/>
                    <a:pt x="810" y="3263"/>
                  </a:cubicBezTo>
                  <a:cubicBezTo>
                    <a:pt x="989" y="3097"/>
                    <a:pt x="1215" y="2966"/>
                    <a:pt x="1441" y="2870"/>
                  </a:cubicBezTo>
                  <a:lnTo>
                    <a:pt x="1572" y="3144"/>
                  </a:lnTo>
                  <a:lnTo>
                    <a:pt x="1346" y="4120"/>
                  </a:lnTo>
                  <a:cubicBezTo>
                    <a:pt x="1334" y="4180"/>
                    <a:pt x="1346" y="4240"/>
                    <a:pt x="1394" y="4287"/>
                  </a:cubicBezTo>
                  <a:lnTo>
                    <a:pt x="1834" y="4692"/>
                  </a:lnTo>
                  <a:cubicBezTo>
                    <a:pt x="1870" y="4716"/>
                    <a:pt x="1917" y="4740"/>
                    <a:pt x="1941" y="4740"/>
                  </a:cubicBezTo>
                  <a:cubicBezTo>
                    <a:pt x="1989" y="4740"/>
                    <a:pt x="2025" y="4716"/>
                    <a:pt x="2048" y="4692"/>
                  </a:cubicBezTo>
                  <a:lnTo>
                    <a:pt x="2501" y="4287"/>
                  </a:lnTo>
                  <a:cubicBezTo>
                    <a:pt x="2537" y="4240"/>
                    <a:pt x="2560" y="4180"/>
                    <a:pt x="2537" y="4120"/>
                  </a:cubicBezTo>
                  <a:lnTo>
                    <a:pt x="2322" y="3144"/>
                  </a:lnTo>
                  <a:lnTo>
                    <a:pt x="2453" y="2870"/>
                  </a:lnTo>
                  <a:close/>
                  <a:moveTo>
                    <a:pt x="1965" y="1"/>
                  </a:moveTo>
                  <a:cubicBezTo>
                    <a:pt x="1394" y="1"/>
                    <a:pt x="929" y="465"/>
                    <a:pt x="929" y="1025"/>
                  </a:cubicBezTo>
                  <a:lnTo>
                    <a:pt x="929" y="1406"/>
                  </a:lnTo>
                  <a:lnTo>
                    <a:pt x="929" y="1775"/>
                  </a:lnTo>
                  <a:cubicBezTo>
                    <a:pt x="929" y="2096"/>
                    <a:pt x="1084" y="2394"/>
                    <a:pt x="1334" y="2573"/>
                  </a:cubicBezTo>
                  <a:cubicBezTo>
                    <a:pt x="560" y="2846"/>
                    <a:pt x="1" y="3561"/>
                    <a:pt x="1" y="4382"/>
                  </a:cubicBezTo>
                  <a:lnTo>
                    <a:pt x="1" y="4954"/>
                  </a:lnTo>
                  <a:cubicBezTo>
                    <a:pt x="1" y="5049"/>
                    <a:pt x="72" y="5121"/>
                    <a:pt x="155" y="5121"/>
                  </a:cubicBezTo>
                  <a:lnTo>
                    <a:pt x="3763" y="5121"/>
                  </a:lnTo>
                  <a:cubicBezTo>
                    <a:pt x="3846" y="5121"/>
                    <a:pt x="3930" y="5049"/>
                    <a:pt x="3930" y="4954"/>
                  </a:cubicBezTo>
                  <a:lnTo>
                    <a:pt x="3930" y="4382"/>
                  </a:lnTo>
                  <a:cubicBezTo>
                    <a:pt x="3930" y="3561"/>
                    <a:pt x="3346" y="2846"/>
                    <a:pt x="2584" y="2573"/>
                  </a:cubicBezTo>
                  <a:cubicBezTo>
                    <a:pt x="2822" y="2382"/>
                    <a:pt x="2989" y="2096"/>
                    <a:pt x="2989" y="1775"/>
                  </a:cubicBezTo>
                  <a:lnTo>
                    <a:pt x="2989" y="1406"/>
                  </a:lnTo>
                  <a:lnTo>
                    <a:pt x="2989" y="1025"/>
                  </a:lnTo>
                  <a:cubicBezTo>
                    <a:pt x="2989" y="465"/>
                    <a:pt x="2525" y="1"/>
                    <a:pt x="19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761;p82">
              <a:extLst>
                <a:ext uri="{FF2B5EF4-FFF2-40B4-BE49-F238E27FC236}">
                  <a16:creationId xmlns:a16="http://schemas.microsoft.com/office/drawing/2014/main" id="{E56E532E-FF72-005C-F8EE-A03BABC510AB}"/>
                </a:ext>
              </a:extLst>
            </p:cNvPr>
            <p:cNvSpPr/>
            <p:nvPr/>
          </p:nvSpPr>
          <p:spPr>
            <a:xfrm>
              <a:off x="4248428" y="1536124"/>
              <a:ext cx="253972" cy="152179"/>
            </a:xfrm>
            <a:custGeom>
              <a:avLst/>
              <a:gdLst/>
              <a:ahLst/>
              <a:cxnLst/>
              <a:rect l="l" t="t" r="r" b="b"/>
              <a:pathLst>
                <a:path w="7979" h="4781" extrusionOk="0">
                  <a:moveTo>
                    <a:pt x="3906" y="0"/>
                  </a:moveTo>
                  <a:cubicBezTo>
                    <a:pt x="3876" y="0"/>
                    <a:pt x="3847" y="6"/>
                    <a:pt x="3823" y="18"/>
                  </a:cubicBezTo>
                  <a:cubicBezTo>
                    <a:pt x="3811" y="30"/>
                    <a:pt x="1775" y="1244"/>
                    <a:pt x="239" y="1244"/>
                  </a:cubicBezTo>
                  <a:cubicBezTo>
                    <a:pt x="156" y="1244"/>
                    <a:pt x="84" y="1304"/>
                    <a:pt x="72" y="1375"/>
                  </a:cubicBezTo>
                  <a:cubicBezTo>
                    <a:pt x="72" y="1387"/>
                    <a:pt x="1" y="1875"/>
                    <a:pt x="1" y="2614"/>
                  </a:cubicBezTo>
                  <a:cubicBezTo>
                    <a:pt x="1" y="2697"/>
                    <a:pt x="72" y="2768"/>
                    <a:pt x="156" y="2768"/>
                  </a:cubicBezTo>
                  <a:cubicBezTo>
                    <a:pt x="251" y="2768"/>
                    <a:pt x="322" y="2697"/>
                    <a:pt x="322" y="2614"/>
                  </a:cubicBezTo>
                  <a:cubicBezTo>
                    <a:pt x="322" y="2137"/>
                    <a:pt x="358" y="1744"/>
                    <a:pt x="382" y="1566"/>
                  </a:cubicBezTo>
                  <a:cubicBezTo>
                    <a:pt x="1037" y="1542"/>
                    <a:pt x="1835" y="1328"/>
                    <a:pt x="2739" y="923"/>
                  </a:cubicBezTo>
                  <a:cubicBezTo>
                    <a:pt x="3299" y="685"/>
                    <a:pt x="3728" y="435"/>
                    <a:pt x="3906" y="351"/>
                  </a:cubicBezTo>
                  <a:cubicBezTo>
                    <a:pt x="4085" y="447"/>
                    <a:pt x="4525" y="685"/>
                    <a:pt x="5085" y="923"/>
                  </a:cubicBezTo>
                  <a:cubicBezTo>
                    <a:pt x="5990" y="1316"/>
                    <a:pt x="6788" y="1542"/>
                    <a:pt x="7442" y="1566"/>
                  </a:cubicBezTo>
                  <a:cubicBezTo>
                    <a:pt x="7478" y="1971"/>
                    <a:pt x="7585" y="3233"/>
                    <a:pt x="7288" y="4590"/>
                  </a:cubicBezTo>
                  <a:cubicBezTo>
                    <a:pt x="7276" y="4673"/>
                    <a:pt x="7323" y="4769"/>
                    <a:pt x="7407" y="4781"/>
                  </a:cubicBezTo>
                  <a:lnTo>
                    <a:pt x="7442" y="4781"/>
                  </a:lnTo>
                  <a:cubicBezTo>
                    <a:pt x="7514" y="4781"/>
                    <a:pt x="7585" y="4733"/>
                    <a:pt x="7597" y="4650"/>
                  </a:cubicBezTo>
                  <a:cubicBezTo>
                    <a:pt x="7978" y="2947"/>
                    <a:pt x="7752" y="1435"/>
                    <a:pt x="7740" y="1375"/>
                  </a:cubicBezTo>
                  <a:cubicBezTo>
                    <a:pt x="7728" y="1304"/>
                    <a:pt x="7669" y="1244"/>
                    <a:pt x="7573" y="1244"/>
                  </a:cubicBezTo>
                  <a:cubicBezTo>
                    <a:pt x="6037" y="1244"/>
                    <a:pt x="4001" y="30"/>
                    <a:pt x="3990" y="18"/>
                  </a:cubicBezTo>
                  <a:cubicBezTo>
                    <a:pt x="3966" y="6"/>
                    <a:pt x="3936" y="0"/>
                    <a:pt x="39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762;p82">
              <a:extLst>
                <a:ext uri="{FF2B5EF4-FFF2-40B4-BE49-F238E27FC236}">
                  <a16:creationId xmlns:a16="http://schemas.microsoft.com/office/drawing/2014/main" id="{2763C5EC-21F8-3F55-8F9E-D95F1EEE989E}"/>
                </a:ext>
              </a:extLst>
            </p:cNvPr>
            <p:cNvSpPr/>
            <p:nvPr/>
          </p:nvSpPr>
          <p:spPr>
            <a:xfrm>
              <a:off x="4248428" y="1633270"/>
              <a:ext cx="238407" cy="187288"/>
            </a:xfrm>
            <a:custGeom>
              <a:avLst/>
              <a:gdLst/>
              <a:ahLst/>
              <a:cxnLst/>
              <a:rect l="l" t="t" r="r" b="b"/>
              <a:pathLst>
                <a:path w="7490" h="5884" extrusionOk="0">
                  <a:moveTo>
                    <a:pt x="186" y="1"/>
                  </a:moveTo>
                  <a:cubicBezTo>
                    <a:pt x="180" y="1"/>
                    <a:pt x="174" y="1"/>
                    <a:pt x="168" y="2"/>
                  </a:cubicBezTo>
                  <a:cubicBezTo>
                    <a:pt x="72" y="2"/>
                    <a:pt x="1" y="97"/>
                    <a:pt x="13" y="181"/>
                  </a:cubicBezTo>
                  <a:cubicBezTo>
                    <a:pt x="84" y="1383"/>
                    <a:pt x="370" y="2455"/>
                    <a:pt x="846" y="3348"/>
                  </a:cubicBezTo>
                  <a:cubicBezTo>
                    <a:pt x="1501" y="4574"/>
                    <a:pt x="2513" y="5419"/>
                    <a:pt x="3859" y="5860"/>
                  </a:cubicBezTo>
                  <a:cubicBezTo>
                    <a:pt x="3870" y="5860"/>
                    <a:pt x="3882" y="5884"/>
                    <a:pt x="3894" y="5884"/>
                  </a:cubicBezTo>
                  <a:cubicBezTo>
                    <a:pt x="3918" y="5884"/>
                    <a:pt x="3930" y="5884"/>
                    <a:pt x="3942" y="5860"/>
                  </a:cubicBezTo>
                  <a:cubicBezTo>
                    <a:pt x="4811" y="5586"/>
                    <a:pt x="5549" y="5110"/>
                    <a:pt x="6133" y="4503"/>
                  </a:cubicBezTo>
                  <a:cubicBezTo>
                    <a:pt x="6716" y="3872"/>
                    <a:pt x="7157" y="3086"/>
                    <a:pt x="7442" y="2145"/>
                  </a:cubicBezTo>
                  <a:cubicBezTo>
                    <a:pt x="7490" y="2062"/>
                    <a:pt x="7442" y="1967"/>
                    <a:pt x="7347" y="1955"/>
                  </a:cubicBezTo>
                  <a:cubicBezTo>
                    <a:pt x="7330" y="1948"/>
                    <a:pt x="7313" y="1944"/>
                    <a:pt x="7296" y="1944"/>
                  </a:cubicBezTo>
                  <a:cubicBezTo>
                    <a:pt x="7228" y="1944"/>
                    <a:pt x="7164" y="1996"/>
                    <a:pt x="7145" y="2062"/>
                  </a:cubicBezTo>
                  <a:cubicBezTo>
                    <a:pt x="6871" y="2931"/>
                    <a:pt x="6454" y="3693"/>
                    <a:pt x="5906" y="4277"/>
                  </a:cubicBezTo>
                  <a:cubicBezTo>
                    <a:pt x="5371" y="4836"/>
                    <a:pt x="4704" y="5265"/>
                    <a:pt x="3894" y="5539"/>
                  </a:cubicBezTo>
                  <a:cubicBezTo>
                    <a:pt x="2668" y="5122"/>
                    <a:pt x="1727" y="4336"/>
                    <a:pt x="1132" y="3181"/>
                  </a:cubicBezTo>
                  <a:cubicBezTo>
                    <a:pt x="680" y="2336"/>
                    <a:pt x="418" y="1312"/>
                    <a:pt x="346" y="157"/>
                  </a:cubicBezTo>
                  <a:cubicBezTo>
                    <a:pt x="346" y="69"/>
                    <a:pt x="264" y="1"/>
                    <a:pt x="1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763;p82">
              <a:extLst>
                <a:ext uri="{FF2B5EF4-FFF2-40B4-BE49-F238E27FC236}">
                  <a16:creationId xmlns:a16="http://schemas.microsoft.com/office/drawing/2014/main" id="{DC4C290C-AC94-9A09-FDEE-EAA1F606241B}"/>
                </a:ext>
              </a:extLst>
            </p:cNvPr>
            <p:cNvSpPr/>
            <p:nvPr/>
          </p:nvSpPr>
          <p:spPr>
            <a:xfrm>
              <a:off x="4212429" y="1502385"/>
              <a:ext cx="321037" cy="353822"/>
            </a:xfrm>
            <a:custGeom>
              <a:avLst/>
              <a:gdLst/>
              <a:ahLst/>
              <a:cxnLst/>
              <a:rect l="l" t="t" r="r" b="b"/>
              <a:pathLst>
                <a:path w="10086" h="11116" extrusionOk="0">
                  <a:moveTo>
                    <a:pt x="5061" y="316"/>
                  </a:moveTo>
                  <a:cubicBezTo>
                    <a:pt x="5263" y="435"/>
                    <a:pt x="5811" y="757"/>
                    <a:pt x="6549" y="1066"/>
                  </a:cubicBezTo>
                  <a:cubicBezTo>
                    <a:pt x="7692" y="1554"/>
                    <a:pt x="8692" y="1828"/>
                    <a:pt x="9526" y="1852"/>
                  </a:cubicBezTo>
                  <a:cubicBezTo>
                    <a:pt x="9550" y="2328"/>
                    <a:pt x="9693" y="3876"/>
                    <a:pt x="9335" y="5579"/>
                  </a:cubicBezTo>
                  <a:cubicBezTo>
                    <a:pt x="9073" y="6745"/>
                    <a:pt x="8645" y="7757"/>
                    <a:pt x="8049" y="8591"/>
                  </a:cubicBezTo>
                  <a:cubicBezTo>
                    <a:pt x="7311" y="9603"/>
                    <a:pt x="6299" y="10341"/>
                    <a:pt x="5049" y="10770"/>
                  </a:cubicBezTo>
                  <a:cubicBezTo>
                    <a:pt x="3799" y="10341"/>
                    <a:pt x="2775" y="9603"/>
                    <a:pt x="2037" y="8591"/>
                  </a:cubicBezTo>
                  <a:cubicBezTo>
                    <a:pt x="1430" y="7781"/>
                    <a:pt x="989" y="6745"/>
                    <a:pt x="751" y="5579"/>
                  </a:cubicBezTo>
                  <a:cubicBezTo>
                    <a:pt x="394" y="3876"/>
                    <a:pt x="537" y="2316"/>
                    <a:pt x="596" y="1852"/>
                  </a:cubicBezTo>
                  <a:cubicBezTo>
                    <a:pt x="1406" y="1828"/>
                    <a:pt x="2418" y="1554"/>
                    <a:pt x="3573" y="1066"/>
                  </a:cubicBezTo>
                  <a:cubicBezTo>
                    <a:pt x="4299" y="757"/>
                    <a:pt x="4847" y="435"/>
                    <a:pt x="5061" y="316"/>
                  </a:cubicBezTo>
                  <a:close/>
                  <a:moveTo>
                    <a:pt x="5037" y="1"/>
                  </a:moveTo>
                  <a:cubicBezTo>
                    <a:pt x="5007" y="1"/>
                    <a:pt x="4978" y="7"/>
                    <a:pt x="4954" y="18"/>
                  </a:cubicBezTo>
                  <a:cubicBezTo>
                    <a:pt x="4930" y="30"/>
                    <a:pt x="2370" y="1554"/>
                    <a:pt x="441" y="1554"/>
                  </a:cubicBezTo>
                  <a:cubicBezTo>
                    <a:pt x="370" y="1554"/>
                    <a:pt x="299" y="1614"/>
                    <a:pt x="287" y="1685"/>
                  </a:cubicBezTo>
                  <a:cubicBezTo>
                    <a:pt x="263" y="1769"/>
                    <a:pt x="1" y="3578"/>
                    <a:pt x="429" y="5650"/>
                  </a:cubicBezTo>
                  <a:cubicBezTo>
                    <a:pt x="680" y="6865"/>
                    <a:pt x="1132" y="7924"/>
                    <a:pt x="1775" y="8793"/>
                  </a:cubicBezTo>
                  <a:cubicBezTo>
                    <a:pt x="2561" y="9877"/>
                    <a:pt x="3644" y="10651"/>
                    <a:pt x="5001" y="11091"/>
                  </a:cubicBezTo>
                  <a:cubicBezTo>
                    <a:pt x="5013" y="11091"/>
                    <a:pt x="5025" y="11115"/>
                    <a:pt x="5049" y="11115"/>
                  </a:cubicBezTo>
                  <a:cubicBezTo>
                    <a:pt x="5061" y="11115"/>
                    <a:pt x="5073" y="11115"/>
                    <a:pt x="5085" y="11091"/>
                  </a:cubicBezTo>
                  <a:cubicBezTo>
                    <a:pt x="6430" y="10651"/>
                    <a:pt x="7514" y="9877"/>
                    <a:pt x="8323" y="8793"/>
                  </a:cubicBezTo>
                  <a:cubicBezTo>
                    <a:pt x="8954" y="7924"/>
                    <a:pt x="9407" y="6865"/>
                    <a:pt x="9657" y="5650"/>
                  </a:cubicBezTo>
                  <a:cubicBezTo>
                    <a:pt x="10085" y="3566"/>
                    <a:pt x="9812" y="1769"/>
                    <a:pt x="9788" y="1685"/>
                  </a:cubicBezTo>
                  <a:cubicBezTo>
                    <a:pt x="9776" y="1614"/>
                    <a:pt x="9716" y="1554"/>
                    <a:pt x="9633" y="1554"/>
                  </a:cubicBezTo>
                  <a:cubicBezTo>
                    <a:pt x="7692" y="1554"/>
                    <a:pt x="5132" y="42"/>
                    <a:pt x="5121" y="18"/>
                  </a:cubicBezTo>
                  <a:cubicBezTo>
                    <a:pt x="5097" y="7"/>
                    <a:pt x="5067" y="1"/>
                    <a:pt x="503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Google Shape;9645;p43">
            <a:extLst>
              <a:ext uri="{FF2B5EF4-FFF2-40B4-BE49-F238E27FC236}">
                <a16:creationId xmlns:a16="http://schemas.microsoft.com/office/drawing/2014/main" id="{3FC00A5E-32B2-B339-AFE7-8DC601CED775}"/>
              </a:ext>
            </a:extLst>
          </p:cNvPr>
          <p:cNvCxnSpPr>
            <a:cxnSpLocks/>
          </p:cNvCxnSpPr>
          <p:nvPr/>
        </p:nvCxnSpPr>
        <p:spPr>
          <a:xfrm>
            <a:off x="1424940" y="979800"/>
            <a:ext cx="6347460" cy="0"/>
          </a:xfrm>
          <a:prstGeom prst="straightConnector1">
            <a:avLst/>
          </a:prstGeom>
          <a:noFill/>
          <a:ln w="9525" cap="flat" cmpd="sng">
            <a:solidFill>
              <a:schemeClr val="accent1"/>
            </a:solidFill>
            <a:prstDash val="solid"/>
            <a:round/>
            <a:headEnd type="none" w="med" len="med"/>
            <a:tailEnd type="none" w="med" len="med"/>
          </a:ln>
        </p:spPr>
      </p:cxnSp>
      <p:pic>
        <p:nvPicPr>
          <p:cNvPr id="6" name="Google Shape;9619;p42">
            <a:extLst>
              <a:ext uri="{FF2B5EF4-FFF2-40B4-BE49-F238E27FC236}">
                <a16:creationId xmlns:a16="http://schemas.microsoft.com/office/drawing/2014/main" id="{3D417896-49AE-3225-9F97-8D7A7A592B16}"/>
              </a:ext>
            </a:extLst>
          </p:cNvPr>
          <p:cNvPicPr preferRelativeResize="0"/>
          <p:nvPr/>
        </p:nvPicPr>
        <p:blipFill rotWithShape="1">
          <a:blip r:embed="rId3">
            <a:alphaModFix amt="50000"/>
          </a:blip>
          <a:srcRect b="17790"/>
          <a:stretch/>
        </p:blipFill>
        <p:spPr>
          <a:xfrm>
            <a:off x="-3506110" y="866225"/>
            <a:ext cx="6966477" cy="4277450"/>
          </a:xfrm>
          <a:prstGeom prst="rect">
            <a:avLst/>
          </a:prstGeom>
          <a:noFill/>
          <a:ln>
            <a:noFill/>
          </a:ln>
        </p:spPr>
      </p:pic>
    </p:spTree>
    <p:extLst>
      <p:ext uri="{BB962C8B-B14F-4D97-AF65-F5344CB8AC3E}">
        <p14:creationId xmlns:p14="http://schemas.microsoft.com/office/powerpoint/2010/main" val="1523080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57"/>
        <p:cNvGrpSpPr/>
        <p:nvPr/>
      </p:nvGrpSpPr>
      <p:grpSpPr>
        <a:xfrm>
          <a:off x="0" y="0"/>
          <a:ext cx="0" cy="0"/>
          <a:chOff x="0" y="0"/>
          <a:chExt cx="0" cy="0"/>
        </a:xfrm>
      </p:grpSpPr>
      <p:sp>
        <p:nvSpPr>
          <p:cNvPr id="9558" name="Google Shape;9558;p38"/>
          <p:cNvSpPr txBox="1">
            <a:spLocks noGrp="1"/>
          </p:cNvSpPr>
          <p:nvPr>
            <p:ph type="title"/>
          </p:nvPr>
        </p:nvSpPr>
        <p:spPr>
          <a:xfrm>
            <a:off x="808424" y="2133600"/>
            <a:ext cx="4877400" cy="23894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t>What Should You Learn Technically</a:t>
            </a:r>
            <a:endParaRPr lang="en-US" dirty="0"/>
          </a:p>
        </p:txBody>
      </p:sp>
      <p:sp>
        <p:nvSpPr>
          <p:cNvPr id="9559" name="Google Shape;9559;p38"/>
          <p:cNvSpPr txBox="1">
            <a:spLocks noGrp="1"/>
          </p:cNvSpPr>
          <p:nvPr>
            <p:ph type="title" idx="2"/>
          </p:nvPr>
        </p:nvSpPr>
        <p:spPr>
          <a:xfrm>
            <a:off x="2432474" y="1377665"/>
            <a:ext cx="1629300" cy="92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05</a:t>
            </a:r>
            <a:endParaRPr sz="4800" dirty="0"/>
          </a:p>
        </p:txBody>
      </p:sp>
      <p:pic>
        <p:nvPicPr>
          <p:cNvPr id="9561" name="Google Shape;9561;p38"/>
          <p:cNvPicPr preferRelativeResize="0"/>
          <p:nvPr/>
        </p:nvPicPr>
        <p:blipFill>
          <a:blip r:embed="rId3">
            <a:alphaModFix amt="50000"/>
          </a:blip>
          <a:stretch>
            <a:fillRect/>
          </a:stretch>
        </p:blipFill>
        <p:spPr>
          <a:xfrm>
            <a:off x="5229133" y="-91491"/>
            <a:ext cx="5406199" cy="5410499"/>
          </a:xfrm>
          <a:prstGeom prst="rect">
            <a:avLst/>
          </a:prstGeom>
          <a:noFill/>
          <a:ln>
            <a:noFill/>
          </a:ln>
        </p:spPr>
      </p:pic>
    </p:spTree>
    <p:extLst>
      <p:ext uri="{BB962C8B-B14F-4D97-AF65-F5344CB8AC3E}">
        <p14:creationId xmlns:p14="http://schemas.microsoft.com/office/powerpoint/2010/main" val="327067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16000">
              <a:schemeClr val="lt1"/>
            </a:gs>
            <a:gs pos="100000">
              <a:schemeClr val="dk2"/>
            </a:gs>
          </a:gsLst>
          <a:lin ang="5400012" scaled="0"/>
        </a:gradFill>
        <a:effectLst/>
      </p:bgPr>
    </p:bg>
    <p:spTree>
      <p:nvGrpSpPr>
        <p:cNvPr id="1" name="Shape 9625"/>
        <p:cNvGrpSpPr/>
        <p:nvPr/>
      </p:nvGrpSpPr>
      <p:grpSpPr>
        <a:xfrm>
          <a:off x="0" y="0"/>
          <a:ext cx="0" cy="0"/>
          <a:chOff x="0" y="0"/>
          <a:chExt cx="0" cy="0"/>
        </a:xfrm>
      </p:grpSpPr>
      <p:sp>
        <p:nvSpPr>
          <p:cNvPr id="9626" name="Google Shape;9626;p43"/>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t>What Should You Learn Technically</a:t>
            </a:r>
            <a:endParaRPr dirty="0"/>
          </a:p>
        </p:txBody>
      </p:sp>
      <p:pic>
        <p:nvPicPr>
          <p:cNvPr id="56" name="Google Shape;9650;p44">
            <a:extLst>
              <a:ext uri="{FF2B5EF4-FFF2-40B4-BE49-F238E27FC236}">
                <a16:creationId xmlns:a16="http://schemas.microsoft.com/office/drawing/2014/main" id="{2D6D8AC5-47F5-7180-4C48-52D0011FD0D5}"/>
              </a:ext>
            </a:extLst>
          </p:cNvPr>
          <p:cNvPicPr preferRelativeResize="0"/>
          <p:nvPr/>
        </p:nvPicPr>
        <p:blipFill rotWithShape="1">
          <a:blip r:embed="rId3">
            <a:alphaModFix amt="50000"/>
          </a:blip>
          <a:srcRect b="17790"/>
          <a:stretch/>
        </p:blipFill>
        <p:spPr>
          <a:xfrm>
            <a:off x="-2094389" y="2571750"/>
            <a:ext cx="4188777" cy="2571924"/>
          </a:xfrm>
          <a:prstGeom prst="rect">
            <a:avLst/>
          </a:prstGeom>
          <a:noFill/>
          <a:ln>
            <a:noFill/>
          </a:ln>
        </p:spPr>
      </p:pic>
      <p:cxnSp>
        <p:nvCxnSpPr>
          <p:cNvPr id="59" name="Google Shape;9645;p43">
            <a:extLst>
              <a:ext uri="{FF2B5EF4-FFF2-40B4-BE49-F238E27FC236}">
                <a16:creationId xmlns:a16="http://schemas.microsoft.com/office/drawing/2014/main" id="{C9ADD4CA-D5C8-AA70-68AD-A60A07589AB2}"/>
              </a:ext>
            </a:extLst>
          </p:cNvPr>
          <p:cNvCxnSpPr>
            <a:cxnSpLocks/>
          </p:cNvCxnSpPr>
          <p:nvPr/>
        </p:nvCxnSpPr>
        <p:spPr>
          <a:xfrm>
            <a:off x="868680" y="979800"/>
            <a:ext cx="7315200" cy="0"/>
          </a:xfrm>
          <a:prstGeom prst="straightConnector1">
            <a:avLst/>
          </a:prstGeom>
          <a:noFill/>
          <a:ln w="9525" cap="flat" cmpd="sng">
            <a:solidFill>
              <a:schemeClr val="accent1"/>
            </a:solidFill>
            <a:prstDash val="solid"/>
            <a:round/>
            <a:headEnd type="none" w="med" len="med"/>
            <a:tailEnd type="none" w="med" len="med"/>
          </a:ln>
        </p:spPr>
      </p:cxnSp>
      <p:sp>
        <p:nvSpPr>
          <p:cNvPr id="62" name="TextBox 61">
            <a:extLst>
              <a:ext uri="{FF2B5EF4-FFF2-40B4-BE49-F238E27FC236}">
                <a16:creationId xmlns:a16="http://schemas.microsoft.com/office/drawing/2014/main" id="{558F3F2A-1AC1-15A6-2934-2A44AB44E493}"/>
              </a:ext>
            </a:extLst>
          </p:cNvPr>
          <p:cNvSpPr txBox="1"/>
          <p:nvPr/>
        </p:nvSpPr>
        <p:spPr>
          <a:xfrm>
            <a:off x="1884175" y="1971515"/>
            <a:ext cx="2620918" cy="307777"/>
          </a:xfrm>
          <a:prstGeom prst="rect">
            <a:avLst/>
          </a:prstGeom>
          <a:noFill/>
        </p:spPr>
        <p:txBody>
          <a:bodyPr wrap="square" rtlCol="0" anchor="ctr">
            <a:spAutoFit/>
          </a:bodyPr>
          <a:lstStyle/>
          <a:p>
            <a:r>
              <a:rPr lang="en-US" b="1" kern="0" dirty="0">
                <a:solidFill>
                  <a:schemeClr val="accent2">
                    <a:lumMod val="20000"/>
                    <a:lumOff val="80000"/>
                  </a:schemeClr>
                </a:solidFill>
                <a:effectLst/>
                <a:latin typeface="Rubik" panose="020B0604020202020204" charset="-79"/>
                <a:ea typeface="Microsoft YaHei UI Light" panose="020B0502040204020203" pitchFamily="34" charset="-122"/>
                <a:cs typeface="Rubik" panose="020B0604020202020204" charset="-79"/>
              </a:rPr>
              <a:t>Web Application Security</a:t>
            </a:r>
            <a:endParaRPr lang="en-US" b="1" i="0" dirty="0">
              <a:solidFill>
                <a:schemeClr val="accent2">
                  <a:lumMod val="20000"/>
                  <a:lumOff val="80000"/>
                </a:schemeClr>
              </a:solidFill>
              <a:effectLst/>
              <a:latin typeface="Rubik" panose="020B0604020202020204" charset="-79"/>
              <a:cs typeface="Rubik" panose="020B0604020202020204" charset="-79"/>
            </a:endParaRPr>
          </a:p>
        </p:txBody>
      </p:sp>
      <p:sp>
        <p:nvSpPr>
          <p:cNvPr id="4" name="Google Shape;9656;p44">
            <a:extLst>
              <a:ext uri="{FF2B5EF4-FFF2-40B4-BE49-F238E27FC236}">
                <a16:creationId xmlns:a16="http://schemas.microsoft.com/office/drawing/2014/main" id="{26142B1F-2EC9-52EC-898F-AFEC7D4C881A}"/>
              </a:ext>
            </a:extLst>
          </p:cNvPr>
          <p:cNvSpPr/>
          <p:nvPr/>
        </p:nvSpPr>
        <p:spPr>
          <a:xfrm>
            <a:off x="1365640" y="1971516"/>
            <a:ext cx="386761" cy="350245"/>
          </a:xfrm>
          <a:prstGeom prst="rect">
            <a:avLst/>
          </a:prstGeom>
          <a:solidFill>
            <a:srgbClr val="3FE6FF">
              <a:alpha val="413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solidFill>
              </a:rPr>
              <a:t>01</a:t>
            </a:r>
            <a:endParaRPr dirty="0">
              <a:solidFill>
                <a:schemeClr val="accent1"/>
              </a:solidFill>
            </a:endParaRPr>
          </a:p>
        </p:txBody>
      </p:sp>
      <p:sp>
        <p:nvSpPr>
          <p:cNvPr id="6" name="Google Shape;9656;p44">
            <a:extLst>
              <a:ext uri="{FF2B5EF4-FFF2-40B4-BE49-F238E27FC236}">
                <a16:creationId xmlns:a16="http://schemas.microsoft.com/office/drawing/2014/main" id="{7713A5C6-2AF9-07FE-B98A-CB65955CC747}"/>
              </a:ext>
            </a:extLst>
          </p:cNvPr>
          <p:cNvSpPr/>
          <p:nvPr/>
        </p:nvSpPr>
        <p:spPr>
          <a:xfrm>
            <a:off x="1365639" y="2582021"/>
            <a:ext cx="386761" cy="350245"/>
          </a:xfrm>
          <a:prstGeom prst="rect">
            <a:avLst/>
          </a:prstGeom>
          <a:solidFill>
            <a:srgbClr val="3FE6FF">
              <a:alpha val="413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solidFill>
              </a:rPr>
              <a:t>02</a:t>
            </a:r>
            <a:endParaRPr dirty="0">
              <a:solidFill>
                <a:schemeClr val="accent1"/>
              </a:solidFill>
            </a:endParaRPr>
          </a:p>
        </p:txBody>
      </p:sp>
      <p:sp>
        <p:nvSpPr>
          <p:cNvPr id="10" name="Google Shape;9656;p44">
            <a:extLst>
              <a:ext uri="{FF2B5EF4-FFF2-40B4-BE49-F238E27FC236}">
                <a16:creationId xmlns:a16="http://schemas.microsoft.com/office/drawing/2014/main" id="{3A8ACAC5-0920-BBFB-DE96-1A5C9A4DAFBF}"/>
              </a:ext>
            </a:extLst>
          </p:cNvPr>
          <p:cNvSpPr/>
          <p:nvPr/>
        </p:nvSpPr>
        <p:spPr>
          <a:xfrm>
            <a:off x="5088379" y="3183233"/>
            <a:ext cx="386761" cy="350245"/>
          </a:xfrm>
          <a:prstGeom prst="rect">
            <a:avLst/>
          </a:prstGeom>
          <a:solidFill>
            <a:srgbClr val="3FE6FF">
              <a:alpha val="413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solidFill>
              </a:rPr>
              <a:t>07</a:t>
            </a:r>
            <a:endParaRPr dirty="0">
              <a:solidFill>
                <a:schemeClr val="accent1"/>
              </a:solidFill>
            </a:endParaRPr>
          </a:p>
        </p:txBody>
      </p:sp>
      <p:sp>
        <p:nvSpPr>
          <p:cNvPr id="11" name="Google Shape;9656;p44">
            <a:extLst>
              <a:ext uri="{FF2B5EF4-FFF2-40B4-BE49-F238E27FC236}">
                <a16:creationId xmlns:a16="http://schemas.microsoft.com/office/drawing/2014/main" id="{88E2CB7B-6882-E330-2812-363FF5CE6E1C}"/>
              </a:ext>
            </a:extLst>
          </p:cNvPr>
          <p:cNvSpPr/>
          <p:nvPr/>
        </p:nvSpPr>
        <p:spPr>
          <a:xfrm>
            <a:off x="5088379" y="2583095"/>
            <a:ext cx="386761" cy="350245"/>
          </a:xfrm>
          <a:prstGeom prst="rect">
            <a:avLst/>
          </a:prstGeom>
          <a:solidFill>
            <a:srgbClr val="3FE6FF">
              <a:alpha val="413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solidFill>
              </a:rPr>
              <a:t>06</a:t>
            </a:r>
            <a:endParaRPr dirty="0">
              <a:solidFill>
                <a:schemeClr val="accent1"/>
              </a:solidFill>
            </a:endParaRPr>
          </a:p>
        </p:txBody>
      </p:sp>
      <p:sp>
        <p:nvSpPr>
          <p:cNvPr id="12" name="Google Shape;9656;p44">
            <a:extLst>
              <a:ext uri="{FF2B5EF4-FFF2-40B4-BE49-F238E27FC236}">
                <a16:creationId xmlns:a16="http://schemas.microsoft.com/office/drawing/2014/main" id="{FD6D60F4-939D-6821-04DD-610DACDB3696}"/>
              </a:ext>
            </a:extLst>
          </p:cNvPr>
          <p:cNvSpPr/>
          <p:nvPr/>
        </p:nvSpPr>
        <p:spPr>
          <a:xfrm>
            <a:off x="5077320" y="1973608"/>
            <a:ext cx="386761" cy="350245"/>
          </a:xfrm>
          <a:prstGeom prst="rect">
            <a:avLst/>
          </a:prstGeom>
          <a:solidFill>
            <a:srgbClr val="3FE6FF">
              <a:alpha val="413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solidFill>
              </a:rPr>
              <a:t>05</a:t>
            </a:r>
            <a:endParaRPr dirty="0">
              <a:solidFill>
                <a:schemeClr val="accent1"/>
              </a:solidFill>
            </a:endParaRPr>
          </a:p>
        </p:txBody>
      </p:sp>
      <p:sp>
        <p:nvSpPr>
          <p:cNvPr id="13" name="Google Shape;9656;p44">
            <a:extLst>
              <a:ext uri="{FF2B5EF4-FFF2-40B4-BE49-F238E27FC236}">
                <a16:creationId xmlns:a16="http://schemas.microsoft.com/office/drawing/2014/main" id="{61B04A65-EED7-9FC4-84FF-041840AF0D47}"/>
              </a:ext>
            </a:extLst>
          </p:cNvPr>
          <p:cNvSpPr/>
          <p:nvPr/>
        </p:nvSpPr>
        <p:spPr>
          <a:xfrm>
            <a:off x="1365638" y="3192526"/>
            <a:ext cx="386761" cy="350245"/>
          </a:xfrm>
          <a:prstGeom prst="rect">
            <a:avLst/>
          </a:prstGeom>
          <a:solidFill>
            <a:srgbClr val="3FE6FF">
              <a:alpha val="413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solidFill>
              </a:rPr>
              <a:t>03</a:t>
            </a:r>
            <a:endParaRPr dirty="0">
              <a:solidFill>
                <a:schemeClr val="accent1"/>
              </a:solidFill>
            </a:endParaRPr>
          </a:p>
        </p:txBody>
      </p:sp>
      <p:sp>
        <p:nvSpPr>
          <p:cNvPr id="15" name="TextBox 14">
            <a:extLst>
              <a:ext uri="{FF2B5EF4-FFF2-40B4-BE49-F238E27FC236}">
                <a16:creationId xmlns:a16="http://schemas.microsoft.com/office/drawing/2014/main" id="{463D0415-6848-5D57-97FC-05F5C1FC78C5}"/>
              </a:ext>
            </a:extLst>
          </p:cNvPr>
          <p:cNvSpPr txBox="1"/>
          <p:nvPr/>
        </p:nvSpPr>
        <p:spPr>
          <a:xfrm>
            <a:off x="1884175" y="2581650"/>
            <a:ext cx="2388402" cy="307777"/>
          </a:xfrm>
          <a:prstGeom prst="rect">
            <a:avLst/>
          </a:prstGeom>
          <a:noFill/>
        </p:spPr>
        <p:txBody>
          <a:bodyPr wrap="square" rtlCol="0" anchor="ctr">
            <a:spAutoFit/>
          </a:bodyPr>
          <a:lstStyle/>
          <a:p>
            <a:r>
              <a:rPr lang="en-US" b="1" kern="0" dirty="0">
                <a:solidFill>
                  <a:schemeClr val="tx1"/>
                </a:solidFill>
                <a:effectLst/>
                <a:latin typeface="Rubik" panose="020B0604020202020204" charset="-79"/>
                <a:ea typeface="Microsoft YaHei UI Light" panose="020B0502040204020203" pitchFamily="34" charset="-122"/>
                <a:cs typeface="Rubik" panose="020B0604020202020204" charset="-79"/>
              </a:rPr>
              <a:t>Network Security</a:t>
            </a:r>
            <a:endParaRPr lang="en-US" b="1" i="0" dirty="0">
              <a:solidFill>
                <a:schemeClr val="tx1"/>
              </a:solidFill>
              <a:effectLst/>
              <a:latin typeface="Rubik" panose="020B0604020202020204" charset="-79"/>
              <a:cs typeface="Rubik" panose="020B0604020202020204" charset="-79"/>
            </a:endParaRPr>
          </a:p>
        </p:txBody>
      </p:sp>
      <p:sp>
        <p:nvSpPr>
          <p:cNvPr id="16" name="TextBox 15">
            <a:extLst>
              <a:ext uri="{FF2B5EF4-FFF2-40B4-BE49-F238E27FC236}">
                <a16:creationId xmlns:a16="http://schemas.microsoft.com/office/drawing/2014/main" id="{8AC6B7ED-7021-12F5-1D2F-B154D2692811}"/>
              </a:ext>
            </a:extLst>
          </p:cNvPr>
          <p:cNvSpPr txBox="1"/>
          <p:nvPr/>
        </p:nvSpPr>
        <p:spPr>
          <a:xfrm>
            <a:off x="1884175" y="3191784"/>
            <a:ext cx="2388402" cy="307777"/>
          </a:xfrm>
          <a:prstGeom prst="rect">
            <a:avLst/>
          </a:prstGeom>
          <a:noFill/>
        </p:spPr>
        <p:txBody>
          <a:bodyPr wrap="square" rtlCol="0" anchor="ctr">
            <a:spAutoFit/>
          </a:bodyPr>
          <a:lstStyle/>
          <a:p>
            <a:r>
              <a:rPr lang="en-US" b="1" dirty="0">
                <a:solidFill>
                  <a:schemeClr val="tx1"/>
                </a:solidFill>
                <a:latin typeface="Rubik" panose="020B0604020202020204" charset="-79"/>
                <a:cs typeface="Rubik" panose="020B0604020202020204" charset="-79"/>
              </a:rPr>
              <a:t>Operating system</a:t>
            </a:r>
          </a:p>
        </p:txBody>
      </p:sp>
      <p:sp>
        <p:nvSpPr>
          <p:cNvPr id="18" name="TextBox 17">
            <a:extLst>
              <a:ext uri="{FF2B5EF4-FFF2-40B4-BE49-F238E27FC236}">
                <a16:creationId xmlns:a16="http://schemas.microsoft.com/office/drawing/2014/main" id="{06D70ECB-6D9A-A332-C103-B531139DEBD5}"/>
              </a:ext>
            </a:extLst>
          </p:cNvPr>
          <p:cNvSpPr txBox="1"/>
          <p:nvPr/>
        </p:nvSpPr>
        <p:spPr>
          <a:xfrm>
            <a:off x="5595856" y="1972961"/>
            <a:ext cx="2828143" cy="307777"/>
          </a:xfrm>
          <a:prstGeom prst="rect">
            <a:avLst/>
          </a:prstGeom>
          <a:noFill/>
        </p:spPr>
        <p:txBody>
          <a:bodyPr wrap="square" rtlCol="0" anchor="ctr">
            <a:spAutoFit/>
          </a:bodyPr>
          <a:lstStyle/>
          <a:p>
            <a:r>
              <a:rPr lang="en-US" b="1" kern="0" dirty="0">
                <a:solidFill>
                  <a:schemeClr val="tx1"/>
                </a:solidFill>
                <a:effectLst/>
                <a:latin typeface="Rubik" panose="020B0604020202020204" charset="-79"/>
                <a:ea typeface="Microsoft YaHei UI Light" panose="020B0502040204020203" pitchFamily="34" charset="-122"/>
                <a:cs typeface="Rubik" panose="020B0604020202020204" charset="-79"/>
              </a:rPr>
              <a:t>Programming and Scripting</a:t>
            </a:r>
            <a:endParaRPr lang="en-US" b="1" dirty="0">
              <a:solidFill>
                <a:schemeClr val="tx1"/>
              </a:solidFill>
              <a:latin typeface="Rubik" panose="020B0604020202020204" charset="-79"/>
              <a:cs typeface="Rubik" panose="020B0604020202020204" charset="-79"/>
            </a:endParaRPr>
          </a:p>
        </p:txBody>
      </p:sp>
      <p:sp>
        <p:nvSpPr>
          <p:cNvPr id="19" name="TextBox 18">
            <a:extLst>
              <a:ext uri="{FF2B5EF4-FFF2-40B4-BE49-F238E27FC236}">
                <a16:creationId xmlns:a16="http://schemas.microsoft.com/office/drawing/2014/main" id="{D30184D2-8C2B-774B-E1AF-17EF5A363670}"/>
              </a:ext>
            </a:extLst>
          </p:cNvPr>
          <p:cNvSpPr txBox="1"/>
          <p:nvPr/>
        </p:nvSpPr>
        <p:spPr>
          <a:xfrm>
            <a:off x="5595857" y="2581650"/>
            <a:ext cx="2828142" cy="307777"/>
          </a:xfrm>
          <a:prstGeom prst="rect">
            <a:avLst/>
          </a:prstGeom>
          <a:noFill/>
        </p:spPr>
        <p:txBody>
          <a:bodyPr wrap="square" rtlCol="0" anchor="ctr">
            <a:spAutoFit/>
          </a:bodyPr>
          <a:lstStyle/>
          <a:p>
            <a:r>
              <a:rPr lang="en-US" b="1" kern="0" dirty="0">
                <a:solidFill>
                  <a:schemeClr val="tx1"/>
                </a:solidFill>
                <a:effectLst/>
                <a:latin typeface="Rubik" panose="020B0604020202020204" charset="-79"/>
                <a:ea typeface="Microsoft YaHei UI Light" panose="020B0502040204020203" pitchFamily="34" charset="-122"/>
                <a:cs typeface="Rubik" panose="020B0604020202020204" charset="-79"/>
              </a:rPr>
              <a:t>Mobile Application Security</a:t>
            </a:r>
            <a:endParaRPr lang="en-US" sz="1100" b="1" i="0" dirty="0">
              <a:solidFill>
                <a:schemeClr val="tx1"/>
              </a:solidFill>
              <a:effectLst/>
              <a:latin typeface="Rubik" panose="020B0604020202020204" charset="-79"/>
              <a:cs typeface="Rubik" panose="020B0604020202020204" charset="-79"/>
            </a:endParaRPr>
          </a:p>
        </p:txBody>
      </p:sp>
      <p:sp>
        <p:nvSpPr>
          <p:cNvPr id="20" name="TextBox 19">
            <a:extLst>
              <a:ext uri="{FF2B5EF4-FFF2-40B4-BE49-F238E27FC236}">
                <a16:creationId xmlns:a16="http://schemas.microsoft.com/office/drawing/2014/main" id="{09EE2F06-077B-66D9-6A53-1850438C3297}"/>
              </a:ext>
            </a:extLst>
          </p:cNvPr>
          <p:cNvSpPr txBox="1"/>
          <p:nvPr/>
        </p:nvSpPr>
        <p:spPr>
          <a:xfrm>
            <a:off x="5595857" y="3185933"/>
            <a:ext cx="2388402" cy="307777"/>
          </a:xfrm>
          <a:prstGeom prst="rect">
            <a:avLst/>
          </a:prstGeom>
          <a:noFill/>
        </p:spPr>
        <p:txBody>
          <a:bodyPr wrap="square" rtlCol="0" anchor="ctr">
            <a:spAutoFit/>
          </a:bodyPr>
          <a:lstStyle/>
          <a:p>
            <a:r>
              <a:rPr lang="en-US" b="1" kern="0" dirty="0">
                <a:solidFill>
                  <a:schemeClr val="tx1"/>
                </a:solidFill>
                <a:effectLst/>
                <a:latin typeface="Rubik" panose="020B0604020202020204" charset="-79"/>
                <a:ea typeface="Microsoft YaHei UI Light" panose="020B0502040204020203" pitchFamily="34" charset="-122"/>
                <a:cs typeface="Rubik" panose="020B0604020202020204" charset="-79"/>
              </a:rPr>
              <a:t>Cloud Security</a:t>
            </a:r>
            <a:endParaRPr lang="en-US" sz="1100" b="1" i="0" dirty="0">
              <a:solidFill>
                <a:schemeClr val="tx1"/>
              </a:solidFill>
              <a:effectLst/>
              <a:latin typeface="Rubik" panose="020B0604020202020204" charset="-79"/>
              <a:cs typeface="Rubik" panose="020B0604020202020204" charset="-79"/>
            </a:endParaRPr>
          </a:p>
        </p:txBody>
      </p:sp>
      <p:sp>
        <p:nvSpPr>
          <p:cNvPr id="3" name="TextBox 2">
            <a:extLst>
              <a:ext uri="{FF2B5EF4-FFF2-40B4-BE49-F238E27FC236}">
                <a16:creationId xmlns:a16="http://schemas.microsoft.com/office/drawing/2014/main" id="{3E2A4EC9-6664-726E-4D8E-89E1C9CB0876}"/>
              </a:ext>
            </a:extLst>
          </p:cNvPr>
          <p:cNvSpPr txBox="1"/>
          <p:nvPr/>
        </p:nvSpPr>
        <p:spPr>
          <a:xfrm>
            <a:off x="1884175" y="3801693"/>
            <a:ext cx="2687825" cy="523220"/>
          </a:xfrm>
          <a:prstGeom prst="rect">
            <a:avLst/>
          </a:prstGeom>
          <a:noFill/>
        </p:spPr>
        <p:txBody>
          <a:bodyPr wrap="square">
            <a:spAutoFit/>
          </a:bodyPr>
          <a:lstStyle/>
          <a:p>
            <a:r>
              <a:rPr lang="en-US" sz="1400" b="1" kern="0" dirty="0">
                <a:solidFill>
                  <a:schemeClr val="tx1"/>
                </a:solidFill>
                <a:effectLst/>
                <a:latin typeface="Rubik" panose="020B0604020202020204" charset="-79"/>
                <a:ea typeface="Microsoft YaHei UI Light" panose="020B0502040204020203" pitchFamily="34" charset="-122"/>
                <a:cs typeface="Rubik" panose="020B0604020202020204" charset="-79"/>
              </a:rPr>
              <a:t>Bug Bounty Platforms and Tools</a:t>
            </a:r>
            <a:endParaRPr lang="gu-IN" dirty="0">
              <a:solidFill>
                <a:schemeClr val="tx1"/>
              </a:solidFill>
              <a:latin typeface="Rubik" panose="020B0604020202020204" charset="-79"/>
            </a:endParaRPr>
          </a:p>
        </p:txBody>
      </p:sp>
      <p:sp>
        <p:nvSpPr>
          <p:cNvPr id="7" name="TextBox 6">
            <a:extLst>
              <a:ext uri="{FF2B5EF4-FFF2-40B4-BE49-F238E27FC236}">
                <a16:creationId xmlns:a16="http://schemas.microsoft.com/office/drawing/2014/main" id="{20596E0E-8721-01BD-C658-BABBA04BF3E8}"/>
              </a:ext>
            </a:extLst>
          </p:cNvPr>
          <p:cNvSpPr txBox="1"/>
          <p:nvPr/>
        </p:nvSpPr>
        <p:spPr>
          <a:xfrm>
            <a:off x="5595856" y="3789381"/>
            <a:ext cx="3183871" cy="523220"/>
          </a:xfrm>
          <a:prstGeom prst="rect">
            <a:avLst/>
          </a:prstGeom>
          <a:noFill/>
        </p:spPr>
        <p:txBody>
          <a:bodyPr wrap="square">
            <a:spAutoFit/>
          </a:bodyPr>
          <a:lstStyle/>
          <a:p>
            <a:r>
              <a:rPr lang="en-US" sz="1400" b="1" kern="0" dirty="0">
                <a:solidFill>
                  <a:schemeClr val="tx1"/>
                </a:solidFill>
                <a:effectLst/>
                <a:latin typeface="Rubik" panose="020B0604020202020204" charset="-79"/>
                <a:ea typeface="Microsoft YaHei UI Light" panose="020B0502040204020203" pitchFamily="34" charset="-122"/>
                <a:cs typeface="Rubik" panose="020B0604020202020204" charset="-79"/>
              </a:rPr>
              <a:t>Report Writing and Communication</a:t>
            </a:r>
            <a:endParaRPr lang="gu-IN" dirty="0">
              <a:solidFill>
                <a:schemeClr val="tx1"/>
              </a:solidFill>
              <a:latin typeface="Rubik" panose="020B0604020202020204" charset="-79"/>
            </a:endParaRPr>
          </a:p>
        </p:txBody>
      </p:sp>
      <p:sp>
        <p:nvSpPr>
          <p:cNvPr id="14" name="Google Shape;9656;p44">
            <a:extLst>
              <a:ext uri="{FF2B5EF4-FFF2-40B4-BE49-F238E27FC236}">
                <a16:creationId xmlns:a16="http://schemas.microsoft.com/office/drawing/2014/main" id="{F2E12864-FD16-9531-0EDF-6A9BBB2FC968}"/>
              </a:ext>
            </a:extLst>
          </p:cNvPr>
          <p:cNvSpPr/>
          <p:nvPr/>
        </p:nvSpPr>
        <p:spPr>
          <a:xfrm>
            <a:off x="1365637" y="3788395"/>
            <a:ext cx="386761" cy="350245"/>
          </a:xfrm>
          <a:prstGeom prst="rect">
            <a:avLst/>
          </a:prstGeom>
          <a:solidFill>
            <a:srgbClr val="3FE6FF">
              <a:alpha val="413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solidFill>
              </a:rPr>
              <a:t>04</a:t>
            </a:r>
            <a:endParaRPr dirty="0">
              <a:solidFill>
                <a:schemeClr val="accent1"/>
              </a:solidFill>
            </a:endParaRPr>
          </a:p>
        </p:txBody>
      </p:sp>
      <p:sp>
        <p:nvSpPr>
          <p:cNvPr id="17" name="Google Shape;9656;p44">
            <a:extLst>
              <a:ext uri="{FF2B5EF4-FFF2-40B4-BE49-F238E27FC236}">
                <a16:creationId xmlns:a16="http://schemas.microsoft.com/office/drawing/2014/main" id="{7362157A-49D7-0755-B81E-D6EE73BAF3EB}"/>
              </a:ext>
            </a:extLst>
          </p:cNvPr>
          <p:cNvSpPr/>
          <p:nvPr/>
        </p:nvSpPr>
        <p:spPr>
          <a:xfrm>
            <a:off x="5088379" y="3768148"/>
            <a:ext cx="386761" cy="350245"/>
          </a:xfrm>
          <a:prstGeom prst="rect">
            <a:avLst/>
          </a:prstGeom>
          <a:solidFill>
            <a:srgbClr val="3FE6FF">
              <a:alpha val="413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solidFill>
              </a:rPr>
              <a:t>08</a:t>
            </a:r>
            <a:endParaRPr dirty="0">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55"/>
        <p:cNvGrpSpPr/>
        <p:nvPr/>
      </p:nvGrpSpPr>
      <p:grpSpPr>
        <a:xfrm>
          <a:off x="0" y="0"/>
          <a:ext cx="0" cy="0"/>
          <a:chOff x="0" y="0"/>
          <a:chExt cx="0" cy="0"/>
        </a:xfrm>
      </p:grpSpPr>
      <p:sp>
        <p:nvSpPr>
          <p:cNvPr id="9756" name="Google Shape;9756;p51"/>
          <p:cNvSpPr txBox="1">
            <a:spLocks noGrp="1"/>
          </p:cNvSpPr>
          <p:nvPr>
            <p:ph type="title"/>
          </p:nvPr>
        </p:nvSpPr>
        <p:spPr>
          <a:xfrm>
            <a:off x="3890475" y="1880654"/>
            <a:ext cx="4528200" cy="230565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US" sz="4800" dirty="0"/>
              <a:t>Benefits Of Bug Bounty Program</a:t>
            </a:r>
          </a:p>
        </p:txBody>
      </p:sp>
      <p:sp>
        <p:nvSpPr>
          <p:cNvPr id="9757" name="Google Shape;9757;p51"/>
          <p:cNvSpPr txBox="1">
            <a:spLocks noGrp="1"/>
          </p:cNvSpPr>
          <p:nvPr>
            <p:ph type="title" idx="2"/>
          </p:nvPr>
        </p:nvSpPr>
        <p:spPr>
          <a:xfrm>
            <a:off x="5347545" y="1171925"/>
            <a:ext cx="1629300" cy="92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06</a:t>
            </a:r>
            <a:endParaRPr dirty="0"/>
          </a:p>
        </p:txBody>
      </p:sp>
      <p:pic>
        <p:nvPicPr>
          <p:cNvPr id="9759" name="Google Shape;9759;p51"/>
          <p:cNvPicPr preferRelativeResize="0"/>
          <p:nvPr/>
        </p:nvPicPr>
        <p:blipFill>
          <a:blip r:embed="rId3">
            <a:alphaModFix amt="52000"/>
          </a:blip>
          <a:stretch>
            <a:fillRect/>
          </a:stretch>
        </p:blipFill>
        <p:spPr>
          <a:xfrm>
            <a:off x="-963000" y="697676"/>
            <a:ext cx="4579550" cy="3748149"/>
          </a:xfrm>
          <a:prstGeom prst="rect">
            <a:avLst/>
          </a:prstGeom>
          <a:noFill/>
          <a:ln>
            <a:noFill/>
          </a:ln>
        </p:spPr>
      </p:pic>
    </p:spTree>
    <p:extLst>
      <p:ext uri="{BB962C8B-B14F-4D97-AF65-F5344CB8AC3E}">
        <p14:creationId xmlns:p14="http://schemas.microsoft.com/office/powerpoint/2010/main" val="3839837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25"/>
        <p:cNvGrpSpPr/>
        <p:nvPr/>
      </p:nvGrpSpPr>
      <p:grpSpPr>
        <a:xfrm>
          <a:off x="0" y="0"/>
          <a:ext cx="0" cy="0"/>
          <a:chOff x="0" y="0"/>
          <a:chExt cx="0" cy="0"/>
        </a:xfrm>
      </p:grpSpPr>
      <p:sp>
        <p:nvSpPr>
          <p:cNvPr id="9626" name="Google Shape;9626;p43"/>
          <p:cNvSpPr txBox="1">
            <a:spLocks noGrp="1"/>
          </p:cNvSpPr>
          <p:nvPr>
            <p:ph type="title"/>
          </p:nvPr>
        </p:nvSpPr>
        <p:spPr>
          <a:xfrm>
            <a:off x="720000" y="198122"/>
            <a:ext cx="7704000" cy="67362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900" dirty="0"/>
              <a:t> Benefits of Bug Bounty Program</a:t>
            </a:r>
          </a:p>
        </p:txBody>
      </p:sp>
      <p:pic>
        <p:nvPicPr>
          <p:cNvPr id="56" name="Google Shape;9650;p44">
            <a:extLst>
              <a:ext uri="{FF2B5EF4-FFF2-40B4-BE49-F238E27FC236}">
                <a16:creationId xmlns:a16="http://schemas.microsoft.com/office/drawing/2014/main" id="{2D6D8AC5-47F5-7180-4C48-52D0011FD0D5}"/>
              </a:ext>
            </a:extLst>
          </p:cNvPr>
          <p:cNvPicPr preferRelativeResize="0"/>
          <p:nvPr/>
        </p:nvPicPr>
        <p:blipFill rotWithShape="1">
          <a:blip r:embed="rId3">
            <a:alphaModFix amt="50000"/>
          </a:blip>
          <a:srcRect b="17790"/>
          <a:stretch/>
        </p:blipFill>
        <p:spPr>
          <a:xfrm>
            <a:off x="-2094389" y="2571750"/>
            <a:ext cx="4188777" cy="2571924"/>
          </a:xfrm>
          <a:prstGeom prst="rect">
            <a:avLst/>
          </a:prstGeom>
          <a:noFill/>
          <a:ln>
            <a:noFill/>
          </a:ln>
        </p:spPr>
      </p:pic>
      <p:cxnSp>
        <p:nvCxnSpPr>
          <p:cNvPr id="59" name="Google Shape;9645;p43">
            <a:extLst>
              <a:ext uri="{FF2B5EF4-FFF2-40B4-BE49-F238E27FC236}">
                <a16:creationId xmlns:a16="http://schemas.microsoft.com/office/drawing/2014/main" id="{C9ADD4CA-D5C8-AA70-68AD-A60A07589AB2}"/>
              </a:ext>
            </a:extLst>
          </p:cNvPr>
          <p:cNvCxnSpPr>
            <a:cxnSpLocks/>
          </p:cNvCxnSpPr>
          <p:nvPr/>
        </p:nvCxnSpPr>
        <p:spPr>
          <a:xfrm>
            <a:off x="1444390" y="766440"/>
            <a:ext cx="6300941" cy="0"/>
          </a:xfrm>
          <a:prstGeom prst="straightConnector1">
            <a:avLst/>
          </a:prstGeom>
          <a:noFill/>
          <a:ln w="9525" cap="flat" cmpd="sng">
            <a:solidFill>
              <a:schemeClr val="accent1"/>
            </a:solidFill>
            <a:prstDash val="solid"/>
            <a:round/>
            <a:headEnd type="none" w="med" len="med"/>
            <a:tailEnd type="none" w="med" len="med"/>
          </a:ln>
        </p:spPr>
      </p:cxnSp>
      <p:sp>
        <p:nvSpPr>
          <p:cNvPr id="2" name="TextBox 1">
            <a:extLst>
              <a:ext uri="{FF2B5EF4-FFF2-40B4-BE49-F238E27FC236}">
                <a16:creationId xmlns:a16="http://schemas.microsoft.com/office/drawing/2014/main" id="{55F4FF06-0E96-4ACB-666F-1DD825C3466E}"/>
              </a:ext>
            </a:extLst>
          </p:cNvPr>
          <p:cNvSpPr txBox="1"/>
          <p:nvPr/>
        </p:nvSpPr>
        <p:spPr>
          <a:xfrm>
            <a:off x="1884175" y="1081685"/>
            <a:ext cx="2531708" cy="646331"/>
          </a:xfrm>
          <a:prstGeom prst="rect">
            <a:avLst/>
          </a:prstGeom>
          <a:noFill/>
        </p:spPr>
        <p:txBody>
          <a:bodyPr wrap="square" rtlCol="0" anchor="ctr">
            <a:spAutoFit/>
          </a:bodyPr>
          <a:lstStyle/>
          <a:p>
            <a:pPr lvl="0">
              <a:buClr>
                <a:srgbClr val="000000"/>
              </a:buClr>
              <a:buSzPts val="1400"/>
            </a:pPr>
            <a:r>
              <a:rPr lang="en-US" sz="1200" dirty="0">
                <a:solidFill>
                  <a:schemeClr val="tx1"/>
                </a:solidFill>
                <a:effectLst/>
                <a:latin typeface="Rubik" panose="020B0604020202020204" charset="-79"/>
                <a:ea typeface="Times New Roman" panose="02020603050405020304" pitchFamily="18" charset="0"/>
                <a:cs typeface="Rubik" panose="020B0604020202020204" charset="-79"/>
              </a:rPr>
              <a:t>Greatly </a:t>
            </a:r>
            <a:r>
              <a:rPr lang="en-US" sz="1200" b="1" dirty="0">
                <a:solidFill>
                  <a:schemeClr val="tx1"/>
                </a:solidFill>
                <a:effectLst/>
                <a:latin typeface="Rubik" panose="020B0604020202020204" charset="-79"/>
                <a:ea typeface="Times New Roman" panose="02020603050405020304" pitchFamily="18" charset="0"/>
                <a:cs typeface="Rubik" panose="020B0604020202020204" charset="-79"/>
              </a:rPr>
              <a:t>reduces cost per vulnerability</a:t>
            </a:r>
            <a:r>
              <a:rPr lang="en-US" sz="1200" dirty="0">
                <a:solidFill>
                  <a:schemeClr val="tx1"/>
                </a:solidFill>
                <a:effectLst/>
                <a:latin typeface="Rubik" panose="020B0604020202020204" charset="-79"/>
                <a:ea typeface="Times New Roman" panose="02020603050405020304" pitchFamily="18" charset="0"/>
                <a:cs typeface="Rubik" panose="020B0604020202020204" charset="-79"/>
              </a:rPr>
              <a:t> compared with other security solutions</a:t>
            </a:r>
          </a:p>
        </p:txBody>
      </p:sp>
      <p:sp>
        <p:nvSpPr>
          <p:cNvPr id="4" name="Google Shape;9656;p44">
            <a:extLst>
              <a:ext uri="{FF2B5EF4-FFF2-40B4-BE49-F238E27FC236}">
                <a16:creationId xmlns:a16="http://schemas.microsoft.com/office/drawing/2014/main" id="{654A11FF-B111-D7A9-A704-38E8314FD0AE}"/>
              </a:ext>
            </a:extLst>
          </p:cNvPr>
          <p:cNvSpPr/>
          <p:nvPr/>
        </p:nvSpPr>
        <p:spPr>
          <a:xfrm>
            <a:off x="1365640" y="1185246"/>
            <a:ext cx="386761" cy="435956"/>
          </a:xfrm>
          <a:prstGeom prst="rect">
            <a:avLst/>
          </a:prstGeom>
          <a:solidFill>
            <a:srgbClr val="3FE6FF">
              <a:alpha val="413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solidFill>
              </a:rPr>
              <a:t>01</a:t>
            </a:r>
            <a:endParaRPr dirty="0">
              <a:solidFill>
                <a:schemeClr val="accent1"/>
              </a:solidFill>
            </a:endParaRPr>
          </a:p>
        </p:txBody>
      </p:sp>
      <p:sp>
        <p:nvSpPr>
          <p:cNvPr id="5" name="Google Shape;9656;p44">
            <a:extLst>
              <a:ext uri="{FF2B5EF4-FFF2-40B4-BE49-F238E27FC236}">
                <a16:creationId xmlns:a16="http://schemas.microsoft.com/office/drawing/2014/main" id="{36AF6BA1-A32A-891D-2B79-A93849C59CF3}"/>
              </a:ext>
            </a:extLst>
          </p:cNvPr>
          <p:cNvSpPr/>
          <p:nvPr/>
        </p:nvSpPr>
        <p:spPr>
          <a:xfrm>
            <a:off x="1365638" y="2286365"/>
            <a:ext cx="386761" cy="435956"/>
          </a:xfrm>
          <a:prstGeom prst="rect">
            <a:avLst/>
          </a:prstGeom>
          <a:solidFill>
            <a:srgbClr val="3FE6FF">
              <a:alpha val="413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solidFill>
              </a:rPr>
              <a:t>02</a:t>
            </a:r>
            <a:endParaRPr dirty="0">
              <a:solidFill>
                <a:schemeClr val="accent1"/>
              </a:solidFill>
            </a:endParaRPr>
          </a:p>
        </p:txBody>
      </p:sp>
      <p:sp>
        <p:nvSpPr>
          <p:cNvPr id="6" name="Google Shape;9656;p44">
            <a:extLst>
              <a:ext uri="{FF2B5EF4-FFF2-40B4-BE49-F238E27FC236}">
                <a16:creationId xmlns:a16="http://schemas.microsoft.com/office/drawing/2014/main" id="{4FCA7AC2-8570-6B9E-5E29-9E4D4626A80A}"/>
              </a:ext>
            </a:extLst>
          </p:cNvPr>
          <p:cNvSpPr/>
          <p:nvPr/>
        </p:nvSpPr>
        <p:spPr>
          <a:xfrm>
            <a:off x="5077318" y="3572321"/>
            <a:ext cx="386761" cy="435956"/>
          </a:xfrm>
          <a:prstGeom prst="rect">
            <a:avLst/>
          </a:prstGeom>
          <a:solidFill>
            <a:srgbClr val="3FE6FF">
              <a:alpha val="413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solidFill>
              </a:rPr>
              <a:t>06</a:t>
            </a:r>
            <a:endParaRPr dirty="0">
              <a:solidFill>
                <a:schemeClr val="accent1"/>
              </a:solidFill>
            </a:endParaRPr>
          </a:p>
        </p:txBody>
      </p:sp>
      <p:sp>
        <p:nvSpPr>
          <p:cNvPr id="7" name="Google Shape;9656;p44">
            <a:extLst>
              <a:ext uri="{FF2B5EF4-FFF2-40B4-BE49-F238E27FC236}">
                <a16:creationId xmlns:a16="http://schemas.microsoft.com/office/drawing/2014/main" id="{0DAC329F-742A-744F-FAFF-7DC13394828D}"/>
              </a:ext>
            </a:extLst>
          </p:cNvPr>
          <p:cNvSpPr/>
          <p:nvPr/>
        </p:nvSpPr>
        <p:spPr>
          <a:xfrm>
            <a:off x="5056013" y="2286365"/>
            <a:ext cx="386761" cy="435956"/>
          </a:xfrm>
          <a:prstGeom prst="rect">
            <a:avLst/>
          </a:prstGeom>
          <a:solidFill>
            <a:srgbClr val="3FE6FF">
              <a:alpha val="413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solidFill>
              </a:rPr>
              <a:t>05</a:t>
            </a:r>
            <a:endParaRPr dirty="0">
              <a:solidFill>
                <a:schemeClr val="accent1"/>
              </a:solidFill>
            </a:endParaRPr>
          </a:p>
        </p:txBody>
      </p:sp>
      <p:sp>
        <p:nvSpPr>
          <p:cNvPr id="8" name="Google Shape;9656;p44">
            <a:extLst>
              <a:ext uri="{FF2B5EF4-FFF2-40B4-BE49-F238E27FC236}">
                <a16:creationId xmlns:a16="http://schemas.microsoft.com/office/drawing/2014/main" id="{7F10F6EE-7279-F417-5280-BE87F497C58F}"/>
              </a:ext>
            </a:extLst>
          </p:cNvPr>
          <p:cNvSpPr/>
          <p:nvPr/>
        </p:nvSpPr>
        <p:spPr>
          <a:xfrm>
            <a:off x="5077319" y="1184988"/>
            <a:ext cx="386761" cy="435956"/>
          </a:xfrm>
          <a:prstGeom prst="rect">
            <a:avLst/>
          </a:prstGeom>
          <a:solidFill>
            <a:srgbClr val="3FE6FF">
              <a:alpha val="413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solidFill>
              </a:rPr>
              <a:t>04</a:t>
            </a:r>
            <a:endParaRPr dirty="0">
              <a:solidFill>
                <a:schemeClr val="accent1"/>
              </a:solidFill>
            </a:endParaRPr>
          </a:p>
        </p:txBody>
      </p:sp>
      <p:sp>
        <p:nvSpPr>
          <p:cNvPr id="9" name="Google Shape;9656;p44">
            <a:extLst>
              <a:ext uri="{FF2B5EF4-FFF2-40B4-BE49-F238E27FC236}">
                <a16:creationId xmlns:a16="http://schemas.microsoft.com/office/drawing/2014/main" id="{8A1D81C2-CAB7-8FEF-2E06-C4CE0B11164A}"/>
              </a:ext>
            </a:extLst>
          </p:cNvPr>
          <p:cNvSpPr/>
          <p:nvPr/>
        </p:nvSpPr>
        <p:spPr>
          <a:xfrm>
            <a:off x="1365638" y="3572321"/>
            <a:ext cx="386761" cy="435956"/>
          </a:xfrm>
          <a:prstGeom prst="rect">
            <a:avLst/>
          </a:prstGeom>
          <a:solidFill>
            <a:srgbClr val="3FE6FF">
              <a:alpha val="413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1"/>
                </a:solidFill>
              </a:rPr>
              <a:t>03</a:t>
            </a:r>
            <a:endParaRPr dirty="0">
              <a:solidFill>
                <a:schemeClr val="accent1"/>
              </a:solidFill>
            </a:endParaRPr>
          </a:p>
        </p:txBody>
      </p:sp>
      <p:sp>
        <p:nvSpPr>
          <p:cNvPr id="10" name="TextBox 9">
            <a:extLst>
              <a:ext uri="{FF2B5EF4-FFF2-40B4-BE49-F238E27FC236}">
                <a16:creationId xmlns:a16="http://schemas.microsoft.com/office/drawing/2014/main" id="{B9F899C0-95F9-6FB7-12CB-2104DCDD2574}"/>
              </a:ext>
            </a:extLst>
          </p:cNvPr>
          <p:cNvSpPr txBox="1"/>
          <p:nvPr/>
        </p:nvSpPr>
        <p:spPr>
          <a:xfrm>
            <a:off x="1867033" y="2214105"/>
            <a:ext cx="2388402" cy="646331"/>
          </a:xfrm>
          <a:prstGeom prst="rect">
            <a:avLst/>
          </a:prstGeom>
          <a:noFill/>
        </p:spPr>
        <p:txBody>
          <a:bodyPr wrap="square" rtlCol="0" anchor="ctr">
            <a:spAutoFit/>
          </a:bodyPr>
          <a:lstStyle/>
          <a:p>
            <a:pPr lvl="0">
              <a:buClr>
                <a:srgbClr val="000000"/>
              </a:buClr>
              <a:buSzPts val="1400"/>
            </a:pPr>
            <a:r>
              <a:rPr lang="en-US" sz="1200" dirty="0">
                <a:solidFill>
                  <a:schemeClr val="tx1"/>
                </a:solidFill>
                <a:effectLst/>
                <a:latin typeface="Rubik" panose="020B0604020202020204" charset="-79"/>
                <a:ea typeface="Times New Roman" panose="02020603050405020304" pitchFamily="18" charset="0"/>
                <a:cs typeface="Rubik" panose="020B0604020202020204" charset="-79"/>
              </a:rPr>
              <a:t>Engage a </a:t>
            </a:r>
            <a:r>
              <a:rPr lang="en-US" sz="1200" b="1" dirty="0">
                <a:solidFill>
                  <a:schemeClr val="tx1"/>
                </a:solidFill>
                <a:effectLst/>
                <a:latin typeface="Rubik" panose="020B0604020202020204" charset="-79"/>
                <a:ea typeface="Times New Roman" panose="02020603050405020304" pitchFamily="18" charset="0"/>
                <a:cs typeface="Rubik" panose="020B0604020202020204" charset="-79"/>
              </a:rPr>
              <a:t>diverse group of hackers </a:t>
            </a:r>
            <a:r>
              <a:rPr lang="en-US" sz="1200" dirty="0">
                <a:solidFill>
                  <a:schemeClr val="tx1"/>
                </a:solidFill>
                <a:effectLst/>
                <a:latin typeface="Rubik" panose="020B0604020202020204" charset="-79"/>
                <a:ea typeface="Times New Roman" panose="02020603050405020304" pitchFamily="18" charset="0"/>
                <a:cs typeface="Rubik" panose="020B0604020202020204" charset="-79"/>
              </a:rPr>
              <a:t>by tapping into a broad array of talent</a:t>
            </a:r>
          </a:p>
        </p:txBody>
      </p:sp>
      <p:sp>
        <p:nvSpPr>
          <p:cNvPr id="11" name="TextBox 10">
            <a:extLst>
              <a:ext uri="{FF2B5EF4-FFF2-40B4-BE49-F238E27FC236}">
                <a16:creationId xmlns:a16="http://schemas.microsoft.com/office/drawing/2014/main" id="{A12E1CAF-A02E-188D-753D-B93B1547BCFA}"/>
              </a:ext>
            </a:extLst>
          </p:cNvPr>
          <p:cNvSpPr txBox="1"/>
          <p:nvPr/>
        </p:nvSpPr>
        <p:spPr>
          <a:xfrm>
            <a:off x="1845541" y="3149122"/>
            <a:ext cx="3083487" cy="1200329"/>
          </a:xfrm>
          <a:prstGeom prst="rect">
            <a:avLst/>
          </a:prstGeom>
          <a:noFill/>
        </p:spPr>
        <p:txBody>
          <a:bodyPr wrap="square" rtlCol="0" anchor="ctr">
            <a:spAutoFit/>
          </a:bodyPr>
          <a:lstStyle/>
          <a:p>
            <a:pPr lvl="0">
              <a:buClr>
                <a:srgbClr val="000000"/>
              </a:buClr>
              <a:buSzPts val="1400"/>
            </a:pPr>
            <a:r>
              <a:rPr lang="en-US" sz="1200" dirty="0">
                <a:solidFill>
                  <a:schemeClr val="tx1"/>
                </a:solidFill>
                <a:effectLst/>
                <a:latin typeface="Rubik" panose="020B0604020202020204" charset="-79"/>
                <a:ea typeface="Times New Roman" panose="02020603050405020304" pitchFamily="18" charset="0"/>
                <a:cs typeface="Rubik" panose="020B0604020202020204" charset="-79"/>
              </a:rPr>
              <a:t>Allow you to stay on top of the always-evolving landscape of security threats due to the principles of </a:t>
            </a:r>
            <a:r>
              <a:rPr lang="en-US" sz="1200" b="1" dirty="0">
                <a:solidFill>
                  <a:schemeClr val="tx1"/>
                </a:solidFill>
                <a:effectLst/>
                <a:latin typeface="Rubik" panose="020B0604020202020204" charset="-79"/>
                <a:ea typeface="Times New Roman" panose="02020603050405020304" pitchFamily="18" charset="0"/>
                <a:cs typeface="Rubik" panose="020B0604020202020204" charset="-79"/>
              </a:rPr>
              <a:t>bottom-up competition</a:t>
            </a:r>
            <a:r>
              <a:rPr lang="en-US" sz="1200" dirty="0">
                <a:solidFill>
                  <a:schemeClr val="tx1"/>
                </a:solidFill>
                <a:effectLst/>
                <a:latin typeface="Rubik" panose="020B0604020202020204" charset="-79"/>
                <a:ea typeface="Times New Roman" panose="02020603050405020304" pitchFamily="18" charset="0"/>
                <a:cs typeface="Rubik" panose="020B0604020202020204" charset="-79"/>
              </a:rPr>
              <a:t> in the platforms that that fosters </a:t>
            </a:r>
            <a:r>
              <a:rPr lang="en-US" sz="1200" b="1" dirty="0">
                <a:solidFill>
                  <a:schemeClr val="tx1"/>
                </a:solidFill>
                <a:effectLst/>
                <a:latin typeface="Rubik" panose="020B0604020202020204" charset="-79"/>
                <a:ea typeface="Times New Roman" panose="02020603050405020304" pitchFamily="18" charset="0"/>
                <a:cs typeface="Rubik" panose="020B0604020202020204" charset="-79"/>
              </a:rPr>
              <a:t>continuous improvement and perpetual learning</a:t>
            </a:r>
            <a:endParaRPr lang="en-US" sz="1200" dirty="0">
              <a:solidFill>
                <a:schemeClr val="tx1"/>
              </a:solidFill>
              <a:effectLst/>
              <a:latin typeface="Rubik" panose="020B0604020202020204" charset="-79"/>
              <a:ea typeface="Times New Roman" panose="02020603050405020304" pitchFamily="18" charset="0"/>
              <a:cs typeface="Rubik" panose="020B0604020202020204" charset="-79"/>
            </a:endParaRPr>
          </a:p>
        </p:txBody>
      </p:sp>
      <p:sp>
        <p:nvSpPr>
          <p:cNvPr id="12" name="TextBox 11">
            <a:extLst>
              <a:ext uri="{FF2B5EF4-FFF2-40B4-BE49-F238E27FC236}">
                <a16:creationId xmlns:a16="http://schemas.microsoft.com/office/drawing/2014/main" id="{943B8DA5-D3DB-D5D9-FA26-7497DFA9066B}"/>
              </a:ext>
            </a:extLst>
          </p:cNvPr>
          <p:cNvSpPr txBox="1"/>
          <p:nvPr/>
        </p:nvSpPr>
        <p:spPr>
          <a:xfrm>
            <a:off x="5595856" y="1024568"/>
            <a:ext cx="2737822" cy="830997"/>
          </a:xfrm>
          <a:prstGeom prst="rect">
            <a:avLst/>
          </a:prstGeom>
          <a:noFill/>
        </p:spPr>
        <p:txBody>
          <a:bodyPr wrap="square" rtlCol="0" anchor="ctr">
            <a:spAutoFit/>
          </a:bodyPr>
          <a:lstStyle/>
          <a:p>
            <a:pPr lvl="0">
              <a:buClr>
                <a:srgbClr val="000000"/>
              </a:buClr>
              <a:buSzPts val="1400"/>
            </a:pPr>
            <a:r>
              <a:rPr lang="en-US" sz="1200" dirty="0">
                <a:solidFill>
                  <a:schemeClr val="tx1"/>
                </a:solidFill>
                <a:effectLst/>
                <a:latin typeface="Rubik" panose="020B0604020202020204" charset="-79"/>
                <a:ea typeface="Times New Roman" panose="02020603050405020304" pitchFamily="18" charset="0"/>
                <a:cs typeface="Rubik" panose="020B0604020202020204" charset="-79"/>
              </a:rPr>
              <a:t>Offer a </a:t>
            </a:r>
            <a:r>
              <a:rPr lang="en-US" sz="1200" b="1" dirty="0">
                <a:solidFill>
                  <a:schemeClr val="tx1"/>
                </a:solidFill>
                <a:effectLst/>
                <a:latin typeface="Rubik" panose="020B0604020202020204" charset="-79"/>
                <a:ea typeface="Times New Roman" panose="02020603050405020304" pitchFamily="18" charset="0"/>
                <a:cs typeface="Rubik" panose="020B0604020202020204" charset="-79"/>
              </a:rPr>
              <a:t>cost-effective way to discovering vulnerabilities and triage risks</a:t>
            </a:r>
            <a:r>
              <a:rPr lang="en-US" sz="1200" dirty="0">
                <a:solidFill>
                  <a:schemeClr val="tx1"/>
                </a:solidFill>
                <a:effectLst/>
                <a:latin typeface="Rubik" panose="020B0604020202020204" charset="-79"/>
                <a:ea typeface="Times New Roman" panose="02020603050405020304" pitchFamily="18" charset="0"/>
                <a:cs typeface="Rubik" panose="020B0604020202020204" charset="-79"/>
              </a:rPr>
              <a:t> that internal security teams may miss</a:t>
            </a:r>
          </a:p>
        </p:txBody>
      </p:sp>
      <p:sp>
        <p:nvSpPr>
          <p:cNvPr id="13" name="TextBox 12">
            <a:extLst>
              <a:ext uri="{FF2B5EF4-FFF2-40B4-BE49-F238E27FC236}">
                <a16:creationId xmlns:a16="http://schemas.microsoft.com/office/drawing/2014/main" id="{3360151B-A295-0857-2F3B-AA48E6AF194F}"/>
              </a:ext>
            </a:extLst>
          </p:cNvPr>
          <p:cNvSpPr txBox="1"/>
          <p:nvPr/>
        </p:nvSpPr>
        <p:spPr>
          <a:xfrm>
            <a:off x="5554414" y="2179940"/>
            <a:ext cx="3002287" cy="1015663"/>
          </a:xfrm>
          <a:prstGeom prst="rect">
            <a:avLst/>
          </a:prstGeom>
          <a:noFill/>
        </p:spPr>
        <p:txBody>
          <a:bodyPr wrap="square" rtlCol="0" anchor="ctr">
            <a:spAutoFit/>
          </a:bodyPr>
          <a:lstStyle/>
          <a:p>
            <a:r>
              <a:rPr lang="en-US" sz="1200" kern="0" dirty="0">
                <a:solidFill>
                  <a:schemeClr val="tx1"/>
                </a:solidFill>
                <a:effectLst/>
                <a:latin typeface="Rubik" panose="020B0604020202020204" charset="-79"/>
                <a:ea typeface="Times New Roman" panose="02020603050405020304" pitchFamily="18" charset="0"/>
                <a:cs typeface="Rubik" panose="020B0604020202020204" charset="-79"/>
              </a:rPr>
              <a:t>Contribute to a </a:t>
            </a:r>
            <a:r>
              <a:rPr lang="en-US" sz="1200" b="1" dirty="0">
                <a:solidFill>
                  <a:schemeClr val="tx1"/>
                </a:solidFill>
                <a:effectLst/>
                <a:latin typeface="Rubik" panose="020B0604020202020204" charset="-79"/>
                <a:cs typeface="Rubik" panose="020B0604020202020204" charset="-79"/>
              </a:rPr>
              <a:t>reputation for taking security seriously</a:t>
            </a:r>
            <a:r>
              <a:rPr lang="en-US" sz="1200" dirty="0">
                <a:solidFill>
                  <a:schemeClr val="tx1"/>
                </a:solidFill>
                <a:effectLst/>
                <a:latin typeface="Rubik" panose="020B0604020202020204" charset="-79"/>
                <a:cs typeface="Rubik" panose="020B0604020202020204" charset="-79"/>
              </a:rPr>
              <a:t> among hackers and the broader security community by being </a:t>
            </a:r>
            <a:r>
              <a:rPr lang="en-US" sz="1200" b="1" dirty="0">
                <a:solidFill>
                  <a:schemeClr val="tx1"/>
                </a:solidFill>
                <a:effectLst/>
                <a:latin typeface="Rubik" panose="020B0604020202020204" charset="-79"/>
                <a:cs typeface="Rubik" panose="020B0604020202020204" charset="-79"/>
              </a:rPr>
              <a:t>willing to invest in results</a:t>
            </a:r>
            <a:endParaRPr lang="en-US" sz="1200" b="1" i="0" dirty="0">
              <a:solidFill>
                <a:schemeClr val="tx1"/>
              </a:solidFill>
              <a:effectLst/>
              <a:latin typeface="Rubik" panose="020B0604020202020204" charset="-79"/>
              <a:cs typeface="Rubik" panose="020B0604020202020204" charset="-79"/>
            </a:endParaRPr>
          </a:p>
        </p:txBody>
      </p:sp>
      <p:sp>
        <p:nvSpPr>
          <p:cNvPr id="14" name="TextBox 13">
            <a:extLst>
              <a:ext uri="{FF2B5EF4-FFF2-40B4-BE49-F238E27FC236}">
                <a16:creationId xmlns:a16="http://schemas.microsoft.com/office/drawing/2014/main" id="{2CF718BD-EB78-F25D-3ADF-A8F05F14D38F}"/>
              </a:ext>
            </a:extLst>
          </p:cNvPr>
          <p:cNvSpPr txBox="1"/>
          <p:nvPr/>
        </p:nvSpPr>
        <p:spPr>
          <a:xfrm>
            <a:off x="5554414" y="3482168"/>
            <a:ext cx="3002286" cy="830997"/>
          </a:xfrm>
          <a:prstGeom prst="rect">
            <a:avLst/>
          </a:prstGeom>
          <a:noFill/>
        </p:spPr>
        <p:txBody>
          <a:bodyPr wrap="square" rtlCol="0" anchor="ctr">
            <a:spAutoFit/>
          </a:bodyPr>
          <a:lstStyle/>
          <a:p>
            <a:r>
              <a:rPr lang="en-US" sz="1200" kern="0" dirty="0">
                <a:solidFill>
                  <a:schemeClr val="tx1"/>
                </a:solidFill>
                <a:effectLst/>
                <a:latin typeface="Rubik" panose="020B0604020202020204" charset="-79"/>
                <a:ea typeface="Times New Roman" panose="02020603050405020304" pitchFamily="18" charset="0"/>
                <a:cs typeface="Rubik" panose="020B0604020202020204" charset="-79"/>
              </a:rPr>
              <a:t>Provide </a:t>
            </a:r>
            <a:r>
              <a:rPr lang="en-US" sz="1200" b="1" dirty="0">
                <a:solidFill>
                  <a:schemeClr val="tx1"/>
                </a:solidFill>
                <a:effectLst/>
                <a:latin typeface="Rubik" panose="020B0604020202020204" charset="-79"/>
                <a:cs typeface="Rubik" panose="020B0604020202020204" charset="-79"/>
              </a:rPr>
              <a:t>continuous assurance</a:t>
            </a:r>
            <a:r>
              <a:rPr lang="en-US" sz="1200" dirty="0">
                <a:solidFill>
                  <a:schemeClr val="tx1"/>
                </a:solidFill>
                <a:effectLst/>
                <a:latin typeface="Rubik" panose="020B0604020202020204" charset="-79"/>
                <a:cs typeface="Rubik" panose="020B0604020202020204" charset="-79"/>
              </a:rPr>
              <a:t> that allows you to maintain the </a:t>
            </a:r>
            <a:r>
              <a:rPr lang="en-US" sz="1200" b="1" dirty="0">
                <a:solidFill>
                  <a:schemeClr val="tx1"/>
                </a:solidFill>
                <a:effectLst/>
                <a:latin typeface="Rubik" panose="020B0604020202020204" charset="-79"/>
                <a:cs typeface="Rubik" panose="020B0604020202020204" charset="-79"/>
              </a:rPr>
              <a:t>highest standard of security</a:t>
            </a:r>
            <a:r>
              <a:rPr lang="en-US" sz="1200" dirty="0">
                <a:solidFill>
                  <a:schemeClr val="tx1"/>
                </a:solidFill>
                <a:effectLst/>
                <a:latin typeface="Rubik" panose="020B0604020202020204" charset="-79"/>
                <a:cs typeface="Rubik" panose="020B0604020202020204" charset="-79"/>
              </a:rPr>
              <a:t> for critical assets</a:t>
            </a:r>
            <a:endParaRPr lang="en-US" sz="1200" b="1" i="0" dirty="0">
              <a:solidFill>
                <a:schemeClr val="tx1"/>
              </a:solidFill>
              <a:effectLst/>
              <a:latin typeface="Rubik" panose="020B0604020202020204" charset="-79"/>
              <a:cs typeface="Rubik" panose="020B0604020202020204" charset="-79"/>
            </a:endParaRPr>
          </a:p>
        </p:txBody>
      </p:sp>
    </p:spTree>
    <p:extLst>
      <p:ext uri="{BB962C8B-B14F-4D97-AF65-F5344CB8AC3E}">
        <p14:creationId xmlns:p14="http://schemas.microsoft.com/office/powerpoint/2010/main" val="3086408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75"/>
        <p:cNvGrpSpPr/>
        <p:nvPr/>
      </p:nvGrpSpPr>
      <p:grpSpPr>
        <a:xfrm>
          <a:off x="0" y="0"/>
          <a:ext cx="0" cy="0"/>
          <a:chOff x="0" y="0"/>
          <a:chExt cx="0" cy="0"/>
        </a:xfrm>
      </p:grpSpPr>
      <p:sp>
        <p:nvSpPr>
          <p:cNvPr id="9676" name="Google Shape;9676;p45"/>
          <p:cNvSpPr txBox="1">
            <a:spLocks noGrp="1"/>
          </p:cNvSpPr>
          <p:nvPr>
            <p:ph type="title"/>
          </p:nvPr>
        </p:nvSpPr>
        <p:spPr>
          <a:xfrm>
            <a:off x="823525" y="1790700"/>
            <a:ext cx="4734000" cy="296859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t>Bug Bounty Program Working Process</a:t>
            </a:r>
          </a:p>
        </p:txBody>
      </p:sp>
      <p:sp>
        <p:nvSpPr>
          <p:cNvPr id="9677" name="Google Shape;9677;p45"/>
          <p:cNvSpPr txBox="1">
            <a:spLocks noGrp="1"/>
          </p:cNvSpPr>
          <p:nvPr>
            <p:ph type="title" idx="2"/>
          </p:nvPr>
        </p:nvSpPr>
        <p:spPr>
          <a:xfrm>
            <a:off x="2375875" y="966185"/>
            <a:ext cx="1629300" cy="92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07</a:t>
            </a:r>
            <a:endParaRPr sz="4800" dirty="0"/>
          </a:p>
        </p:txBody>
      </p:sp>
      <p:pic>
        <p:nvPicPr>
          <p:cNvPr id="9679" name="Google Shape;9679;p45"/>
          <p:cNvPicPr preferRelativeResize="0"/>
          <p:nvPr/>
        </p:nvPicPr>
        <p:blipFill>
          <a:blip r:embed="rId3">
            <a:alphaModFix amt="50000"/>
          </a:blip>
          <a:stretch>
            <a:fillRect/>
          </a:stretch>
        </p:blipFill>
        <p:spPr>
          <a:xfrm>
            <a:off x="6296243" y="1171925"/>
            <a:ext cx="3420357" cy="3971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25"/>
        <p:cNvGrpSpPr/>
        <p:nvPr/>
      </p:nvGrpSpPr>
      <p:grpSpPr>
        <a:xfrm>
          <a:off x="0" y="0"/>
          <a:ext cx="0" cy="0"/>
          <a:chOff x="0" y="0"/>
          <a:chExt cx="0" cy="0"/>
        </a:xfrm>
      </p:grpSpPr>
      <p:sp>
        <p:nvSpPr>
          <p:cNvPr id="9626" name="Google Shape;9626;p43"/>
          <p:cNvSpPr txBox="1">
            <a:spLocks noGrp="1"/>
          </p:cNvSpPr>
          <p:nvPr>
            <p:ph type="title"/>
          </p:nvPr>
        </p:nvSpPr>
        <p:spPr>
          <a:xfrm>
            <a:off x="720000" y="198122"/>
            <a:ext cx="7704000" cy="6736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900" dirty="0"/>
              <a:t> Bug bounty program working process</a:t>
            </a:r>
          </a:p>
        </p:txBody>
      </p:sp>
      <p:pic>
        <p:nvPicPr>
          <p:cNvPr id="56" name="Google Shape;9650;p44">
            <a:extLst>
              <a:ext uri="{FF2B5EF4-FFF2-40B4-BE49-F238E27FC236}">
                <a16:creationId xmlns:a16="http://schemas.microsoft.com/office/drawing/2014/main" id="{2D6D8AC5-47F5-7180-4C48-52D0011FD0D5}"/>
              </a:ext>
            </a:extLst>
          </p:cNvPr>
          <p:cNvPicPr preferRelativeResize="0"/>
          <p:nvPr/>
        </p:nvPicPr>
        <p:blipFill rotWithShape="1">
          <a:blip r:embed="rId3">
            <a:alphaModFix amt="50000"/>
          </a:blip>
          <a:srcRect b="17790"/>
          <a:stretch/>
        </p:blipFill>
        <p:spPr>
          <a:xfrm>
            <a:off x="-2094389" y="2571750"/>
            <a:ext cx="4188777" cy="2571924"/>
          </a:xfrm>
          <a:prstGeom prst="rect">
            <a:avLst/>
          </a:prstGeom>
          <a:noFill/>
          <a:ln>
            <a:noFill/>
          </a:ln>
        </p:spPr>
      </p:pic>
      <p:cxnSp>
        <p:nvCxnSpPr>
          <p:cNvPr id="59" name="Google Shape;9645;p43">
            <a:extLst>
              <a:ext uri="{FF2B5EF4-FFF2-40B4-BE49-F238E27FC236}">
                <a16:creationId xmlns:a16="http://schemas.microsoft.com/office/drawing/2014/main" id="{C9ADD4CA-D5C8-AA70-68AD-A60A07589AB2}"/>
              </a:ext>
            </a:extLst>
          </p:cNvPr>
          <p:cNvCxnSpPr>
            <a:cxnSpLocks/>
          </p:cNvCxnSpPr>
          <p:nvPr/>
        </p:nvCxnSpPr>
        <p:spPr>
          <a:xfrm>
            <a:off x="868680" y="766440"/>
            <a:ext cx="7315200" cy="0"/>
          </a:xfrm>
          <a:prstGeom prst="straightConnector1">
            <a:avLst/>
          </a:prstGeom>
          <a:noFill/>
          <a:ln w="9525" cap="flat" cmpd="sng">
            <a:solidFill>
              <a:schemeClr val="accent1"/>
            </a:solidFill>
            <a:prstDash val="solid"/>
            <a:round/>
            <a:headEnd type="none" w="med" len="med"/>
            <a:tailEnd type="none" w="med" len="med"/>
          </a:ln>
        </p:spPr>
      </p:cxnSp>
      <p:pic>
        <p:nvPicPr>
          <p:cNvPr id="3" name="Picture 2">
            <a:extLst>
              <a:ext uri="{FF2B5EF4-FFF2-40B4-BE49-F238E27FC236}">
                <a16:creationId xmlns:a16="http://schemas.microsoft.com/office/drawing/2014/main" id="{3FCE2178-9649-57A9-C433-30ADB4F5AE34}"/>
              </a:ext>
            </a:extLst>
          </p:cNvPr>
          <p:cNvPicPr>
            <a:picLocks noChangeAspect="1"/>
          </p:cNvPicPr>
          <p:nvPr/>
        </p:nvPicPr>
        <p:blipFill>
          <a:blip r:embed="rId4"/>
          <a:stretch>
            <a:fillRect/>
          </a:stretch>
        </p:blipFill>
        <p:spPr>
          <a:xfrm>
            <a:off x="1253490" y="940507"/>
            <a:ext cx="6545580" cy="3875331"/>
          </a:xfrm>
          <a:prstGeom prst="rect">
            <a:avLst/>
          </a:prstGeom>
        </p:spPr>
      </p:pic>
    </p:spTree>
    <p:extLst>
      <p:ext uri="{BB962C8B-B14F-4D97-AF65-F5344CB8AC3E}">
        <p14:creationId xmlns:p14="http://schemas.microsoft.com/office/powerpoint/2010/main" val="1551752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10198;p64">
            <a:extLst>
              <a:ext uri="{FF2B5EF4-FFF2-40B4-BE49-F238E27FC236}">
                <a16:creationId xmlns:a16="http://schemas.microsoft.com/office/drawing/2014/main" id="{EDC166AC-757F-C619-B50D-83F2AEEE4630}"/>
              </a:ext>
            </a:extLst>
          </p:cNvPr>
          <p:cNvPicPr preferRelativeResize="0"/>
          <p:nvPr/>
        </p:nvPicPr>
        <p:blipFill>
          <a:blip r:embed="rId2">
            <a:alphaModFix amt="50000"/>
          </a:blip>
          <a:stretch>
            <a:fillRect/>
          </a:stretch>
        </p:blipFill>
        <p:spPr>
          <a:xfrm>
            <a:off x="681326" y="828458"/>
            <a:ext cx="7796113" cy="4036705"/>
          </a:xfrm>
          <a:prstGeom prst="rect">
            <a:avLst/>
          </a:prstGeom>
          <a:noFill/>
          <a:ln>
            <a:noFill/>
          </a:ln>
        </p:spPr>
      </p:pic>
      <p:sp>
        <p:nvSpPr>
          <p:cNvPr id="10" name="Title 1">
            <a:extLst>
              <a:ext uri="{FF2B5EF4-FFF2-40B4-BE49-F238E27FC236}">
                <a16:creationId xmlns:a16="http://schemas.microsoft.com/office/drawing/2014/main" id="{8FB0D42F-4330-1969-0A99-E1B77D0BE091}"/>
              </a:ext>
            </a:extLst>
          </p:cNvPr>
          <p:cNvSpPr txBox="1">
            <a:spLocks/>
          </p:cNvSpPr>
          <p:nvPr/>
        </p:nvSpPr>
        <p:spPr>
          <a:xfrm>
            <a:off x="604770" y="941122"/>
            <a:ext cx="7704000" cy="592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200"/>
              <a:buFont typeface="Rubik Glitch"/>
              <a:buNone/>
              <a:defRPr sz="3200" b="0" i="0" u="none" strike="noStrike" cap="none">
                <a:solidFill>
                  <a:schemeClr val="dk1"/>
                </a:solidFill>
                <a:latin typeface="Rubik Glitch"/>
                <a:ea typeface="Rubik Glitch"/>
                <a:cs typeface="Rubik Glitch"/>
                <a:sym typeface="Rubik Glitch"/>
              </a:defRPr>
            </a:lvl1pPr>
            <a:lvl2pPr marR="0" lvl="1"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9pPr>
          </a:lstStyle>
          <a:p>
            <a:r>
              <a:rPr lang="en-US" dirty="0"/>
              <a:t>Reference</a:t>
            </a:r>
            <a:endParaRPr lang="gu-IN" dirty="0"/>
          </a:p>
        </p:txBody>
      </p:sp>
      <p:sp>
        <p:nvSpPr>
          <p:cNvPr id="2" name="TextBox 1">
            <a:extLst>
              <a:ext uri="{FF2B5EF4-FFF2-40B4-BE49-F238E27FC236}">
                <a16:creationId xmlns:a16="http://schemas.microsoft.com/office/drawing/2014/main" id="{E5CD5782-3709-57A6-5787-99451EB49FFC}"/>
              </a:ext>
            </a:extLst>
          </p:cNvPr>
          <p:cNvSpPr txBox="1"/>
          <p:nvPr/>
        </p:nvSpPr>
        <p:spPr>
          <a:xfrm>
            <a:off x="1996016" y="2029525"/>
            <a:ext cx="5166732" cy="1565108"/>
          </a:xfrm>
          <a:prstGeom prst="rect">
            <a:avLst/>
          </a:prstGeom>
          <a:noFill/>
        </p:spPr>
        <p:txBody>
          <a:bodyPr wrap="square" rtlCol="0">
            <a:spAutoFit/>
          </a:bodyPr>
          <a:lstStyle/>
          <a:p>
            <a:pPr lvl="0" algn="just"/>
            <a:r>
              <a:rPr lang="en-US" u="sng" dirty="0">
                <a:solidFill>
                  <a:schemeClr val="accent1"/>
                </a:solidFill>
                <a:effectLst/>
                <a:latin typeface="Rubik" panose="020B0604020202020204" charset="-79"/>
                <a:ea typeface="Times New Roman" panose="02020603050405020304" pitchFamily="18" charset="0"/>
                <a:cs typeface="Rubik" panose="020B0604020202020204" charset="-79"/>
                <a:hlinkClick r:id="rId3">
                  <a:extLst>
                    <a:ext uri="{A12FA001-AC4F-418D-AE19-62706E023703}">
                      <ahyp:hlinkClr xmlns:ahyp="http://schemas.microsoft.com/office/drawing/2018/hyperlinkcolor" val="tx"/>
                    </a:ext>
                  </a:extLst>
                </a:hlinkClick>
              </a:rPr>
              <a:t>https://www.slideshare.net/null0x00/bug-bounty-1</a:t>
            </a:r>
            <a:endParaRPr lang="en-US" dirty="0">
              <a:solidFill>
                <a:schemeClr val="accent1"/>
              </a:solidFill>
              <a:effectLst/>
              <a:latin typeface="Rubik" panose="020B0604020202020204" charset="-79"/>
              <a:ea typeface="Times New Roman" panose="02020603050405020304" pitchFamily="18" charset="0"/>
              <a:cs typeface="Rubik" panose="020B0604020202020204" charset="-79"/>
            </a:endParaRPr>
          </a:p>
          <a:p>
            <a:pPr algn="just"/>
            <a:r>
              <a:rPr lang="en-US" dirty="0">
                <a:solidFill>
                  <a:schemeClr val="accent1"/>
                </a:solidFill>
                <a:effectLst/>
                <a:latin typeface="Rubik" panose="020B0604020202020204" charset="-79"/>
                <a:ea typeface="Times New Roman" panose="02020603050405020304" pitchFamily="18" charset="0"/>
                <a:cs typeface="Rubik" panose="020B0604020202020204" charset="-79"/>
              </a:rPr>
              <a:t> </a:t>
            </a:r>
          </a:p>
          <a:p>
            <a:pPr lvl="0" algn="just"/>
            <a:r>
              <a:rPr lang="en-US" u="sng" dirty="0">
                <a:solidFill>
                  <a:schemeClr val="accent1"/>
                </a:solidFill>
                <a:effectLst/>
                <a:latin typeface="Rubik" panose="020B0604020202020204" charset="-79"/>
                <a:ea typeface="Times New Roman" panose="02020603050405020304" pitchFamily="18" charset="0"/>
                <a:cs typeface="Rubik" panose="020B0604020202020204" charset="-79"/>
                <a:hlinkClick r:id="rId4">
                  <a:extLst>
                    <a:ext uri="{A12FA001-AC4F-418D-AE19-62706E023703}">
                      <ahyp:hlinkClr xmlns:ahyp="http://schemas.microsoft.com/office/drawing/2018/hyperlinkcolor" val="tx"/>
                    </a:ext>
                  </a:extLst>
                </a:hlinkClick>
              </a:rPr>
              <a:t>https://www.slideserve.com/26545/the-importance-of-bug-bounty-training-in-cyber-security-pdf</a:t>
            </a:r>
            <a:endParaRPr lang="en-US" dirty="0">
              <a:solidFill>
                <a:schemeClr val="accent1"/>
              </a:solidFill>
              <a:effectLst/>
              <a:latin typeface="Rubik" panose="020B0604020202020204" charset="-79"/>
              <a:ea typeface="Times New Roman" panose="02020603050405020304" pitchFamily="18" charset="0"/>
              <a:cs typeface="Rubik" panose="020B0604020202020204" charset="-79"/>
            </a:endParaRPr>
          </a:p>
          <a:p>
            <a:pPr lvl="0" algn="just">
              <a:lnSpc>
                <a:spcPct val="150000"/>
              </a:lnSpc>
              <a:tabLst>
                <a:tab pos="1990725" algn="l"/>
              </a:tabLst>
            </a:pPr>
            <a:r>
              <a:rPr lang="en-US" u="sng" dirty="0">
                <a:solidFill>
                  <a:schemeClr val="accent1"/>
                </a:solidFill>
                <a:effectLst/>
                <a:latin typeface="Rubik" panose="020B0604020202020204" charset="-79"/>
                <a:ea typeface="Times New Roman" panose="02020603050405020304" pitchFamily="18" charset="0"/>
                <a:cs typeface="Rubik" panose="020B0604020202020204" charset="-79"/>
                <a:hlinkClick r:id="rId5">
                  <a:extLst>
                    <a:ext uri="{A12FA001-AC4F-418D-AE19-62706E023703}">
                      <ahyp:hlinkClr xmlns:ahyp="http://schemas.microsoft.com/office/drawing/2018/hyperlinkcolor" val="tx"/>
                    </a:ext>
                  </a:extLst>
                </a:hlinkClick>
              </a:rPr>
              <a:t>https://www.slideshare.net/null0x00/bug-bounty-secrets</a:t>
            </a:r>
            <a:endParaRPr lang="en-US" dirty="0">
              <a:solidFill>
                <a:schemeClr val="accent1"/>
              </a:solidFill>
              <a:effectLst/>
              <a:latin typeface="Rubik" panose="020B0604020202020204" charset="-79"/>
              <a:ea typeface="Times New Roman" panose="02020603050405020304" pitchFamily="18" charset="0"/>
              <a:cs typeface="Rubik" panose="020B0604020202020204" charset="-79"/>
            </a:endParaRPr>
          </a:p>
          <a:p>
            <a:pPr lvl="0" algn="just">
              <a:lnSpc>
                <a:spcPct val="150000"/>
              </a:lnSpc>
              <a:tabLst>
                <a:tab pos="1990725" algn="l"/>
              </a:tabLst>
            </a:pPr>
            <a:r>
              <a:rPr lang="en-US" u="sng" dirty="0">
                <a:solidFill>
                  <a:schemeClr val="accent1"/>
                </a:solidFill>
                <a:effectLst/>
                <a:latin typeface="Rubik" panose="020B0604020202020204" charset="-79"/>
                <a:ea typeface="Times New Roman" panose="02020603050405020304" pitchFamily="18" charset="0"/>
                <a:cs typeface="Rubik" panose="020B0604020202020204" charset="-79"/>
                <a:hlinkClick r:id="rId6">
                  <a:extLst>
                    <a:ext uri="{A12FA001-AC4F-418D-AE19-62706E023703}">
                      <ahyp:hlinkClr xmlns:ahyp="http://schemas.microsoft.com/office/drawing/2018/hyperlinkcolor" val="tx"/>
                    </a:ext>
                  </a:extLst>
                </a:hlinkClick>
              </a:rPr>
              <a:t>https://youtu.be/9ouro4tr7fq?si=dp1z5ghz5kqechmx</a:t>
            </a:r>
            <a:endParaRPr lang="en-US" dirty="0">
              <a:solidFill>
                <a:schemeClr val="accent1"/>
              </a:solidFill>
              <a:effectLst/>
              <a:latin typeface="Rubik" panose="020B0604020202020204" charset="-79"/>
              <a:ea typeface="Times New Roman" panose="02020603050405020304" pitchFamily="18" charset="0"/>
              <a:cs typeface="Rubik" panose="020B0604020202020204" charset="-79"/>
            </a:endParaRPr>
          </a:p>
        </p:txBody>
      </p:sp>
    </p:spTree>
    <p:extLst>
      <p:ext uri="{BB962C8B-B14F-4D97-AF65-F5344CB8AC3E}">
        <p14:creationId xmlns:p14="http://schemas.microsoft.com/office/powerpoint/2010/main" val="379843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750"/>
        <p:cNvGrpSpPr/>
        <p:nvPr/>
      </p:nvGrpSpPr>
      <p:grpSpPr>
        <a:xfrm>
          <a:off x="0" y="0"/>
          <a:ext cx="0" cy="0"/>
          <a:chOff x="0" y="0"/>
          <a:chExt cx="0" cy="0"/>
        </a:xfrm>
      </p:grpSpPr>
      <p:sp>
        <p:nvSpPr>
          <p:cNvPr id="9751" name="Google Shape;9751;p50"/>
          <p:cNvSpPr txBox="1">
            <a:spLocks noGrp="1"/>
          </p:cNvSpPr>
          <p:nvPr>
            <p:ph type="title"/>
          </p:nvPr>
        </p:nvSpPr>
        <p:spPr>
          <a:xfrm>
            <a:off x="1196340" y="1912620"/>
            <a:ext cx="5890260" cy="108894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gradFill>
                  <a:gsLst>
                    <a:gs pos="0">
                      <a:schemeClr val="accent1">
                        <a:alpha val="52000"/>
                        <a:lumMod val="73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Pr>
              <a:t>THANK YOU</a:t>
            </a:r>
            <a:endParaRPr dirty="0">
              <a:gradFill>
                <a:gsLst>
                  <a:gs pos="0">
                    <a:schemeClr val="accent1">
                      <a:alpha val="52000"/>
                      <a:lumMod val="73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28"/>
        <p:cNvGrpSpPr/>
        <p:nvPr/>
      </p:nvGrpSpPr>
      <p:grpSpPr>
        <a:xfrm>
          <a:off x="0" y="0"/>
          <a:ext cx="0" cy="0"/>
          <a:chOff x="0" y="0"/>
          <a:chExt cx="0" cy="0"/>
        </a:xfrm>
      </p:grpSpPr>
      <p:sp>
        <p:nvSpPr>
          <p:cNvPr id="9529" name="Google Shape;9529;p36"/>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INDEX</a:t>
            </a:r>
            <a:endParaRPr dirty="0">
              <a:solidFill>
                <a:schemeClr val="dk1"/>
              </a:solidFill>
            </a:endParaRPr>
          </a:p>
        </p:txBody>
      </p:sp>
      <p:graphicFrame>
        <p:nvGraphicFramePr>
          <p:cNvPr id="9533" name="Google Shape;9533;p36"/>
          <p:cNvGraphicFramePr/>
          <p:nvPr>
            <p:extLst>
              <p:ext uri="{D42A27DB-BD31-4B8C-83A1-F6EECF244321}">
                <p14:modId xmlns:p14="http://schemas.microsoft.com/office/powerpoint/2010/main" val="1473423357"/>
              </p:ext>
            </p:extLst>
          </p:nvPr>
        </p:nvGraphicFramePr>
        <p:xfrm>
          <a:off x="720000" y="1083419"/>
          <a:ext cx="7489450" cy="3154500"/>
        </p:xfrm>
        <a:graphic>
          <a:graphicData uri="http://schemas.openxmlformats.org/drawingml/2006/table">
            <a:tbl>
              <a:tblPr>
                <a:noFill/>
                <a:tableStyleId>{68697EDF-8C08-4212-B4C0-4DE668D9053B}</a:tableStyleId>
              </a:tblPr>
              <a:tblGrid>
                <a:gridCol w="2241475">
                  <a:extLst>
                    <a:ext uri="{9D8B030D-6E8A-4147-A177-3AD203B41FA5}">
                      <a16:colId xmlns:a16="http://schemas.microsoft.com/office/drawing/2014/main" val="20000"/>
                    </a:ext>
                  </a:extLst>
                </a:gridCol>
                <a:gridCol w="5247975">
                  <a:extLst>
                    <a:ext uri="{9D8B030D-6E8A-4147-A177-3AD203B41FA5}">
                      <a16:colId xmlns:a16="http://schemas.microsoft.com/office/drawing/2014/main" val="20001"/>
                    </a:ext>
                  </a:extLst>
                </a:gridCol>
              </a:tblGrid>
              <a:tr h="350500">
                <a:tc>
                  <a:txBody>
                    <a:bodyPr/>
                    <a:lstStyle/>
                    <a:p>
                      <a:pPr marL="0" lvl="0" indent="0" algn="ctr" rtl="0">
                        <a:spcBef>
                          <a:spcPts val="0"/>
                        </a:spcBef>
                        <a:spcAft>
                          <a:spcPts val="0"/>
                        </a:spcAft>
                        <a:buNone/>
                      </a:pPr>
                      <a:r>
                        <a:rPr lang="en" sz="1200" b="1" i="1" u="none" dirty="0">
                          <a:solidFill>
                            <a:schemeClr val="hlink"/>
                          </a:solidFill>
                          <a:effectLst/>
                          <a:uFill>
                            <a:noFill/>
                          </a:uFill>
                          <a:latin typeface="Rubik"/>
                          <a:ea typeface="Rubik"/>
                          <a:cs typeface="Rubik"/>
                          <a:sym typeface="Rubik"/>
                        </a:rPr>
                        <a:t>Sr.No</a:t>
                      </a:r>
                      <a:endParaRPr sz="1200" b="1" i="1" u="none" dirty="0">
                        <a:solidFill>
                          <a:schemeClr val="dk1"/>
                        </a:solidFill>
                        <a:effectLst/>
                        <a:latin typeface="Rubik"/>
                        <a:ea typeface="Rubik"/>
                        <a:cs typeface="Rubik"/>
                        <a:sym typeface="Rubik"/>
                      </a:endParaRPr>
                    </a:p>
                  </a:txBody>
                  <a:tcPr marL="91425" marR="91425" marT="64000"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1600"/>
                        </a:spcAft>
                        <a:buNone/>
                      </a:pPr>
                      <a:r>
                        <a:rPr lang="en-US" sz="1200" b="1" i="1" u="none" dirty="0">
                          <a:solidFill>
                            <a:schemeClr val="dk1"/>
                          </a:solidFill>
                          <a:effectLst/>
                          <a:latin typeface="Rubik"/>
                          <a:ea typeface="Rubik"/>
                          <a:cs typeface="Rubik"/>
                          <a:sym typeface="Rubik"/>
                        </a:rPr>
                        <a:t>Chapters</a:t>
                      </a:r>
                      <a:endParaRPr sz="1200" b="1" i="1" u="none" dirty="0">
                        <a:solidFill>
                          <a:schemeClr val="dk1"/>
                        </a:solidFill>
                        <a:effectLst/>
                        <a:latin typeface="Rubik"/>
                        <a:ea typeface="Rubik"/>
                        <a:cs typeface="Rubik"/>
                        <a:sym typeface="Rubik"/>
                      </a:endParaRPr>
                    </a:p>
                  </a:txBody>
                  <a:tcPr marL="91425" marR="91425" marT="64000"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350500">
                <a:tc>
                  <a:txBody>
                    <a:bodyPr/>
                    <a:lstStyle/>
                    <a:p>
                      <a:pPr marL="0" lvl="0" indent="0" algn="ctr" rtl="0">
                        <a:spcBef>
                          <a:spcPts val="0"/>
                        </a:spcBef>
                        <a:spcAft>
                          <a:spcPts val="0"/>
                        </a:spcAft>
                        <a:buNone/>
                      </a:pPr>
                      <a:r>
                        <a:rPr lang="en-US" sz="1000" b="1" dirty="0">
                          <a:solidFill>
                            <a:schemeClr val="dk1"/>
                          </a:solidFill>
                          <a:latin typeface="Rubik"/>
                          <a:ea typeface="Rubik"/>
                          <a:cs typeface="Rubik"/>
                          <a:sym typeface="Rubik"/>
                        </a:rPr>
                        <a:t>01</a:t>
                      </a:r>
                    </a:p>
                  </a:txBody>
                  <a:tcPr marL="91425" marR="91425" marT="64000"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US" sz="1000" b="1" dirty="0">
                          <a:solidFill>
                            <a:schemeClr val="accent2">
                              <a:lumMod val="20000"/>
                              <a:lumOff val="80000"/>
                            </a:schemeClr>
                          </a:solidFill>
                          <a:latin typeface="Rubik"/>
                          <a:ea typeface="Rubik"/>
                          <a:cs typeface="Rubik"/>
                          <a:sym typeface="Rubik"/>
                          <a:hlinkClick r:id="rId3" action="ppaction://hlinksldjump"/>
                        </a:rPr>
                        <a:t>Introduction</a:t>
                      </a:r>
                      <a:endParaRPr sz="1000" b="1" dirty="0">
                        <a:solidFill>
                          <a:schemeClr val="accent2">
                            <a:lumMod val="20000"/>
                            <a:lumOff val="80000"/>
                          </a:schemeClr>
                        </a:solidFill>
                        <a:latin typeface="Rubik"/>
                        <a:ea typeface="Rubik"/>
                        <a:cs typeface="Rubik"/>
                        <a:sym typeface="Rubik"/>
                      </a:endParaRPr>
                    </a:p>
                  </a:txBody>
                  <a:tcPr marL="91425" marR="91425" marT="64000" marB="91425"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350500">
                <a:tc>
                  <a:txBody>
                    <a:bodyPr/>
                    <a:lstStyle/>
                    <a:p>
                      <a:pPr marL="0" lvl="0" indent="0" algn="ctr" rtl="0">
                        <a:spcBef>
                          <a:spcPts val="0"/>
                        </a:spcBef>
                        <a:spcAft>
                          <a:spcPts val="0"/>
                        </a:spcAft>
                        <a:buNone/>
                      </a:pPr>
                      <a:r>
                        <a:rPr lang="en-US" sz="1000" b="1" dirty="0">
                          <a:solidFill>
                            <a:schemeClr val="dk1"/>
                          </a:solidFill>
                          <a:latin typeface="Rubik"/>
                          <a:ea typeface="Rubik"/>
                          <a:cs typeface="Rubik"/>
                          <a:sym typeface="Rubik"/>
                        </a:rPr>
                        <a:t>02</a:t>
                      </a:r>
                      <a:endParaRPr sz="1000" b="1" dirty="0">
                        <a:solidFill>
                          <a:schemeClr val="dk1"/>
                        </a:solidFill>
                        <a:latin typeface="Rubik"/>
                        <a:ea typeface="Rubik"/>
                        <a:cs typeface="Rubik"/>
                        <a:sym typeface="Rubik"/>
                      </a:endParaRPr>
                    </a:p>
                  </a:txBody>
                  <a:tcPr marL="91425" marR="91425" marT="64000"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algn="l"/>
                      <a:r>
                        <a:rPr lang="en-IN" sz="1000" b="1" kern="100" dirty="0">
                          <a:solidFill>
                            <a:schemeClr val="accent2">
                              <a:lumMod val="20000"/>
                              <a:lumOff val="80000"/>
                            </a:schemeClr>
                          </a:solidFill>
                          <a:effectLst/>
                          <a:latin typeface="Rubik" panose="020B0604020202020204" charset="-79"/>
                          <a:ea typeface="Times New Roman" panose="02020603050405020304" pitchFamily="18" charset="0"/>
                          <a:cs typeface="Rubik" panose="020B0604020202020204" charset="-79"/>
                          <a:hlinkClick r:id="rId4" action="ppaction://hlinksldjump"/>
                        </a:rPr>
                        <a:t>History of bug bounty program</a:t>
                      </a:r>
                      <a:endParaRPr lang="en-US" sz="900" b="1" kern="100" dirty="0">
                        <a:solidFill>
                          <a:schemeClr val="accent2">
                            <a:lumMod val="20000"/>
                            <a:lumOff val="80000"/>
                          </a:schemeClr>
                        </a:solidFill>
                        <a:effectLst/>
                        <a:latin typeface="Rubik" panose="020B0604020202020204" charset="-79"/>
                        <a:ea typeface="Times New Roman" panose="02020603050405020304" pitchFamily="18" charset="0"/>
                        <a:cs typeface="Rubik" panose="020B0604020202020204" charset="-79"/>
                      </a:endParaRPr>
                    </a:p>
                  </a:txBody>
                  <a:tcPr marL="68580" marR="9525" marT="65405" marB="27940"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3480631354"/>
                  </a:ext>
                </a:extLst>
              </a:tr>
              <a:tr h="350500">
                <a:tc>
                  <a:txBody>
                    <a:bodyPr/>
                    <a:lstStyle/>
                    <a:p>
                      <a:pPr marL="0" lvl="0" indent="0" algn="ctr" rtl="0">
                        <a:spcBef>
                          <a:spcPts val="0"/>
                        </a:spcBef>
                        <a:spcAft>
                          <a:spcPts val="0"/>
                        </a:spcAft>
                        <a:buNone/>
                      </a:pPr>
                      <a:r>
                        <a:rPr lang="en-US" sz="1000" b="1" dirty="0">
                          <a:solidFill>
                            <a:schemeClr val="dk1"/>
                          </a:solidFill>
                          <a:latin typeface="Rubik"/>
                          <a:ea typeface="Rubik"/>
                          <a:cs typeface="Rubik"/>
                          <a:sym typeface="Rubik"/>
                        </a:rPr>
                        <a:t>03</a:t>
                      </a:r>
                    </a:p>
                  </a:txBody>
                  <a:tcPr marL="91425" marR="91425" marT="64000"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algn="l"/>
                      <a:r>
                        <a:rPr lang="en-IN" sz="1000" b="1" kern="100" dirty="0">
                          <a:solidFill>
                            <a:schemeClr val="accent2">
                              <a:lumMod val="20000"/>
                              <a:lumOff val="80000"/>
                            </a:schemeClr>
                          </a:solidFill>
                          <a:effectLst/>
                          <a:latin typeface="Rubik" panose="020B0604020202020204" charset="-79"/>
                          <a:ea typeface="Times New Roman" panose="02020603050405020304" pitchFamily="18" charset="0"/>
                          <a:cs typeface="Rubik" panose="020B0604020202020204" charset="-79"/>
                          <a:hlinkClick r:id="rId5" action="ppaction://hlinksldjump"/>
                        </a:rPr>
                        <a:t>Bug bounty hunting platforms</a:t>
                      </a:r>
                      <a:endParaRPr lang="en-US" sz="900" b="1" kern="100" dirty="0">
                        <a:solidFill>
                          <a:schemeClr val="accent2">
                            <a:lumMod val="20000"/>
                            <a:lumOff val="80000"/>
                          </a:schemeClr>
                        </a:solidFill>
                        <a:effectLst/>
                        <a:latin typeface="Rubik" panose="020B0604020202020204" charset="-79"/>
                        <a:ea typeface="Times New Roman" panose="02020603050405020304" pitchFamily="18" charset="0"/>
                        <a:cs typeface="Rubik" panose="020B0604020202020204" charset="-79"/>
                      </a:endParaRPr>
                    </a:p>
                  </a:txBody>
                  <a:tcPr marL="68580" marR="9525" marT="65405" marB="2794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350500">
                <a:tc>
                  <a:txBody>
                    <a:bodyPr/>
                    <a:lstStyle/>
                    <a:p>
                      <a:pPr marL="0" lvl="0" indent="0" algn="ctr" rtl="0">
                        <a:spcBef>
                          <a:spcPts val="0"/>
                        </a:spcBef>
                        <a:spcAft>
                          <a:spcPts val="0"/>
                        </a:spcAft>
                        <a:buNone/>
                      </a:pPr>
                      <a:r>
                        <a:rPr lang="en-US" sz="1000" b="1" dirty="0">
                          <a:solidFill>
                            <a:schemeClr val="dk1"/>
                          </a:solidFill>
                          <a:latin typeface="Rubik"/>
                          <a:ea typeface="Rubik"/>
                          <a:cs typeface="Rubik"/>
                          <a:sym typeface="Rubik"/>
                        </a:rPr>
                        <a:t>04</a:t>
                      </a:r>
                    </a:p>
                  </a:txBody>
                  <a:tcPr marL="91425" marR="91425" marT="64000"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algn="l"/>
                      <a:r>
                        <a:rPr lang="en-IN" sz="1000" b="1" kern="100" dirty="0">
                          <a:solidFill>
                            <a:schemeClr val="accent2">
                              <a:lumMod val="20000"/>
                              <a:lumOff val="80000"/>
                            </a:schemeClr>
                          </a:solidFill>
                          <a:effectLst/>
                          <a:latin typeface="Rubik" panose="020B0604020202020204" charset="-79"/>
                          <a:ea typeface="Times New Roman" panose="02020603050405020304" pitchFamily="18" charset="0"/>
                          <a:cs typeface="Rubik" panose="020B0604020202020204" charset="-79"/>
                          <a:hlinkClick r:id="rId6" action="ppaction://hlinksldjump"/>
                        </a:rPr>
                        <a:t>Types of bug bounty program</a:t>
                      </a:r>
                      <a:endParaRPr lang="en-US" sz="900" b="1" kern="100" dirty="0">
                        <a:solidFill>
                          <a:schemeClr val="accent2">
                            <a:lumMod val="20000"/>
                            <a:lumOff val="80000"/>
                          </a:schemeClr>
                        </a:solidFill>
                        <a:effectLst/>
                        <a:latin typeface="Rubik" panose="020B0604020202020204" charset="-79"/>
                        <a:ea typeface="Times New Roman" panose="02020603050405020304" pitchFamily="18" charset="0"/>
                        <a:cs typeface="Rubik" panose="020B0604020202020204" charset="-79"/>
                      </a:endParaRPr>
                    </a:p>
                  </a:txBody>
                  <a:tcPr marL="68580" marR="9525" marT="65405" marB="27940"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350500">
                <a:tc>
                  <a:txBody>
                    <a:bodyPr/>
                    <a:lstStyle/>
                    <a:p>
                      <a:pPr marL="0" lvl="0" indent="0" algn="ctr" rtl="0">
                        <a:spcBef>
                          <a:spcPts val="0"/>
                        </a:spcBef>
                        <a:spcAft>
                          <a:spcPts val="0"/>
                        </a:spcAft>
                        <a:buNone/>
                      </a:pPr>
                      <a:r>
                        <a:rPr lang="en-US" sz="1000" b="1" dirty="0">
                          <a:solidFill>
                            <a:schemeClr val="dk1"/>
                          </a:solidFill>
                          <a:latin typeface="Rubik"/>
                          <a:ea typeface="Rubik"/>
                          <a:cs typeface="Rubik"/>
                          <a:sym typeface="Rubik"/>
                        </a:rPr>
                        <a:t>05</a:t>
                      </a:r>
                    </a:p>
                  </a:txBody>
                  <a:tcPr marL="91425" marR="91425" marT="64000"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algn="l"/>
                      <a:r>
                        <a:rPr lang="en-IN" sz="1000" b="1" kern="100" dirty="0">
                          <a:solidFill>
                            <a:schemeClr val="accent2">
                              <a:lumMod val="20000"/>
                              <a:lumOff val="80000"/>
                            </a:schemeClr>
                          </a:solidFill>
                          <a:effectLst/>
                          <a:latin typeface="Rubik" panose="020B0604020202020204" charset="-79"/>
                          <a:ea typeface="Times New Roman" panose="02020603050405020304" pitchFamily="18" charset="0"/>
                          <a:cs typeface="Rubik" panose="020B0604020202020204" charset="-79"/>
                          <a:hlinkClick r:id="rId7" action="ppaction://hlinksldjump"/>
                        </a:rPr>
                        <a:t>What should you learn technically</a:t>
                      </a:r>
                      <a:endParaRPr lang="en-US" sz="900" b="1" kern="100" dirty="0">
                        <a:solidFill>
                          <a:schemeClr val="accent2">
                            <a:lumMod val="20000"/>
                            <a:lumOff val="80000"/>
                          </a:schemeClr>
                        </a:solidFill>
                        <a:effectLst/>
                        <a:latin typeface="Rubik" panose="020B0604020202020204" charset="-79"/>
                        <a:ea typeface="Times New Roman" panose="02020603050405020304" pitchFamily="18" charset="0"/>
                        <a:cs typeface="Rubik" panose="020B0604020202020204" charset="-79"/>
                      </a:endParaRPr>
                    </a:p>
                  </a:txBody>
                  <a:tcPr marL="68580" marR="9525" marT="65405" marB="2794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4"/>
                  </a:ext>
                </a:extLst>
              </a:tr>
              <a:tr h="350500">
                <a:tc>
                  <a:txBody>
                    <a:bodyPr/>
                    <a:lstStyle/>
                    <a:p>
                      <a:pPr marL="0" lvl="0" indent="0" algn="ctr" rtl="0">
                        <a:spcBef>
                          <a:spcPts val="0"/>
                        </a:spcBef>
                        <a:spcAft>
                          <a:spcPts val="0"/>
                        </a:spcAft>
                        <a:buNone/>
                      </a:pPr>
                      <a:r>
                        <a:rPr lang="en-US" sz="1000" b="1" dirty="0">
                          <a:solidFill>
                            <a:schemeClr val="dk1"/>
                          </a:solidFill>
                          <a:latin typeface="Rubik"/>
                          <a:ea typeface="Rubik"/>
                          <a:cs typeface="Rubik"/>
                          <a:sym typeface="Rubik"/>
                        </a:rPr>
                        <a:t>06</a:t>
                      </a:r>
                    </a:p>
                  </a:txBody>
                  <a:tcPr marL="91425" marR="91425" marT="64000"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algn="l"/>
                      <a:r>
                        <a:rPr lang="en-IN" sz="1000" b="1" kern="100" dirty="0">
                          <a:solidFill>
                            <a:schemeClr val="accent2">
                              <a:lumMod val="20000"/>
                              <a:lumOff val="80000"/>
                            </a:schemeClr>
                          </a:solidFill>
                          <a:effectLst/>
                          <a:latin typeface="Rubik" panose="020B0604020202020204" charset="-79"/>
                          <a:ea typeface="Times New Roman" panose="02020603050405020304" pitchFamily="18" charset="0"/>
                          <a:cs typeface="Rubik" panose="020B0604020202020204" charset="-79"/>
                          <a:hlinkClick r:id="rId8" action="ppaction://hlinksldjump"/>
                        </a:rPr>
                        <a:t>Benefits of bug bounty program</a:t>
                      </a:r>
                      <a:endParaRPr lang="en-US" sz="900" b="1" kern="100" dirty="0">
                        <a:solidFill>
                          <a:schemeClr val="accent2">
                            <a:lumMod val="20000"/>
                            <a:lumOff val="80000"/>
                          </a:schemeClr>
                        </a:solidFill>
                        <a:effectLst/>
                        <a:latin typeface="Rubik" panose="020B0604020202020204" charset="-79"/>
                        <a:ea typeface="Times New Roman" panose="02020603050405020304" pitchFamily="18" charset="0"/>
                        <a:cs typeface="Rubik" panose="020B0604020202020204" charset="-79"/>
                      </a:endParaRPr>
                    </a:p>
                  </a:txBody>
                  <a:tcPr marL="68580" marR="9525" marT="65405" marB="2794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5"/>
                  </a:ext>
                </a:extLst>
              </a:tr>
              <a:tr h="350500">
                <a:tc>
                  <a:txBody>
                    <a:bodyPr/>
                    <a:lstStyle/>
                    <a:p>
                      <a:pPr marL="0" lvl="0" indent="0" algn="ctr" rtl="0">
                        <a:spcBef>
                          <a:spcPts val="0"/>
                        </a:spcBef>
                        <a:spcAft>
                          <a:spcPts val="0"/>
                        </a:spcAft>
                        <a:buNone/>
                      </a:pPr>
                      <a:r>
                        <a:rPr lang="en-US" sz="1000" b="1" dirty="0">
                          <a:solidFill>
                            <a:schemeClr val="dk1"/>
                          </a:solidFill>
                          <a:latin typeface="Rubik"/>
                          <a:ea typeface="Rubik"/>
                          <a:cs typeface="Rubik"/>
                          <a:sym typeface="Rubik"/>
                        </a:rPr>
                        <a:t>07</a:t>
                      </a:r>
                    </a:p>
                  </a:txBody>
                  <a:tcPr marL="91425" marR="91425" marT="64000"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algn="l"/>
                      <a:r>
                        <a:rPr lang="en-IN" sz="1000" b="1" kern="100" dirty="0">
                          <a:solidFill>
                            <a:schemeClr val="accent2">
                              <a:lumMod val="20000"/>
                              <a:lumOff val="80000"/>
                            </a:schemeClr>
                          </a:solidFill>
                          <a:effectLst/>
                          <a:latin typeface="Rubik" panose="020B0604020202020204" charset="-79"/>
                          <a:ea typeface="Times New Roman" panose="02020603050405020304" pitchFamily="18" charset="0"/>
                          <a:cs typeface="Rubik" panose="020B0604020202020204" charset="-79"/>
                          <a:hlinkClick r:id="rId9" action="ppaction://hlinksldjump"/>
                        </a:rPr>
                        <a:t>Bug bounty program working process</a:t>
                      </a:r>
                      <a:endParaRPr lang="en-US" sz="900" b="1" kern="100" dirty="0">
                        <a:solidFill>
                          <a:schemeClr val="accent2">
                            <a:lumMod val="20000"/>
                            <a:lumOff val="80000"/>
                          </a:schemeClr>
                        </a:solidFill>
                        <a:effectLst/>
                        <a:latin typeface="Rubik" panose="020B0604020202020204" charset="-79"/>
                        <a:ea typeface="Times New Roman" panose="02020603050405020304" pitchFamily="18" charset="0"/>
                        <a:cs typeface="Rubik" panose="020B0604020202020204" charset="-79"/>
                      </a:endParaRPr>
                    </a:p>
                  </a:txBody>
                  <a:tcPr marL="68580" marR="9525" marT="65405" marB="27940"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473535569"/>
                  </a:ext>
                </a:extLst>
              </a:tr>
              <a:tr h="350500">
                <a:tc>
                  <a:txBody>
                    <a:bodyPr/>
                    <a:lstStyle/>
                    <a:p>
                      <a:pPr marL="0" lvl="0" indent="0" algn="ctr" rtl="0">
                        <a:spcBef>
                          <a:spcPts val="0"/>
                        </a:spcBef>
                        <a:spcAft>
                          <a:spcPts val="0"/>
                        </a:spcAft>
                        <a:buNone/>
                      </a:pPr>
                      <a:r>
                        <a:rPr lang="en-US" sz="1000" b="1" dirty="0">
                          <a:solidFill>
                            <a:schemeClr val="dk1"/>
                          </a:solidFill>
                          <a:latin typeface="Rubik"/>
                          <a:ea typeface="Rubik"/>
                          <a:cs typeface="Rubik"/>
                          <a:sym typeface="Rubik"/>
                        </a:rPr>
                        <a:t>08</a:t>
                      </a:r>
                    </a:p>
                  </a:txBody>
                  <a:tcPr marL="91425" marR="91425" marT="64000"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algn="l"/>
                      <a:r>
                        <a:rPr lang="en-IN" sz="1000" b="1" kern="100" dirty="0">
                          <a:solidFill>
                            <a:schemeClr val="accent2">
                              <a:lumMod val="20000"/>
                              <a:lumOff val="80000"/>
                            </a:schemeClr>
                          </a:solidFill>
                          <a:effectLst/>
                          <a:latin typeface="Rubik" panose="020B0604020202020204" charset="-79"/>
                          <a:ea typeface="Times New Roman" panose="02020603050405020304" pitchFamily="18" charset="0"/>
                          <a:cs typeface="Rubik" panose="020B0604020202020204" charset="-79"/>
                          <a:hlinkClick r:id="rId10" action="ppaction://hlinksldjump"/>
                        </a:rPr>
                        <a:t>References</a:t>
                      </a:r>
                      <a:endParaRPr lang="en-US" sz="900" b="1" kern="100" dirty="0">
                        <a:solidFill>
                          <a:schemeClr val="accent2">
                            <a:lumMod val="20000"/>
                            <a:lumOff val="80000"/>
                          </a:schemeClr>
                        </a:solidFill>
                        <a:effectLst/>
                        <a:latin typeface="Rubik" panose="020B0604020202020204" charset="-79"/>
                        <a:ea typeface="Times New Roman" panose="02020603050405020304" pitchFamily="18" charset="0"/>
                        <a:cs typeface="Rubik" panose="020B0604020202020204" charset="-79"/>
                      </a:endParaRPr>
                    </a:p>
                  </a:txBody>
                  <a:tcPr marL="68580" marR="9525" marT="65405" marB="27940"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36624202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57"/>
        <p:cNvGrpSpPr/>
        <p:nvPr/>
      </p:nvGrpSpPr>
      <p:grpSpPr>
        <a:xfrm>
          <a:off x="0" y="0"/>
          <a:ext cx="0" cy="0"/>
          <a:chOff x="0" y="0"/>
          <a:chExt cx="0" cy="0"/>
        </a:xfrm>
      </p:grpSpPr>
      <p:sp>
        <p:nvSpPr>
          <p:cNvPr id="9558" name="Google Shape;9558;p38"/>
          <p:cNvSpPr txBox="1">
            <a:spLocks noGrp="1"/>
          </p:cNvSpPr>
          <p:nvPr>
            <p:ph type="title"/>
          </p:nvPr>
        </p:nvSpPr>
        <p:spPr>
          <a:xfrm>
            <a:off x="613554" y="2784630"/>
            <a:ext cx="4877400" cy="88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t>Introduction</a:t>
            </a:r>
            <a:endParaRPr dirty="0"/>
          </a:p>
        </p:txBody>
      </p:sp>
      <p:sp>
        <p:nvSpPr>
          <p:cNvPr id="9559" name="Google Shape;9559;p38"/>
          <p:cNvSpPr txBox="1">
            <a:spLocks noGrp="1"/>
          </p:cNvSpPr>
          <p:nvPr>
            <p:ph type="title" idx="2"/>
          </p:nvPr>
        </p:nvSpPr>
        <p:spPr>
          <a:xfrm>
            <a:off x="2027739" y="1803885"/>
            <a:ext cx="1629300" cy="92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01</a:t>
            </a:r>
            <a:endParaRPr sz="4800" dirty="0"/>
          </a:p>
        </p:txBody>
      </p:sp>
      <p:pic>
        <p:nvPicPr>
          <p:cNvPr id="9561" name="Google Shape;9561;p38"/>
          <p:cNvPicPr preferRelativeResize="0"/>
          <p:nvPr/>
        </p:nvPicPr>
        <p:blipFill>
          <a:blip r:embed="rId3">
            <a:alphaModFix amt="50000"/>
          </a:blip>
          <a:stretch>
            <a:fillRect/>
          </a:stretch>
        </p:blipFill>
        <p:spPr>
          <a:xfrm>
            <a:off x="4842876" y="432567"/>
            <a:ext cx="4546769" cy="438617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100000">
              <a:schemeClr val="dk2"/>
            </a:gs>
          </a:gsLst>
          <a:lin ang="5400012" scaled="0"/>
        </a:gradFill>
        <a:effectLst/>
      </p:bgPr>
    </p:bg>
    <p:spTree>
      <p:nvGrpSpPr>
        <p:cNvPr id="1" name="Shape 9565"/>
        <p:cNvGrpSpPr/>
        <p:nvPr/>
      </p:nvGrpSpPr>
      <p:grpSpPr>
        <a:xfrm>
          <a:off x="0" y="0"/>
          <a:ext cx="0" cy="0"/>
          <a:chOff x="0" y="0"/>
          <a:chExt cx="0" cy="0"/>
        </a:xfrm>
      </p:grpSpPr>
      <p:sp>
        <p:nvSpPr>
          <p:cNvPr id="9566" name="Google Shape;9566;p39"/>
          <p:cNvSpPr txBox="1">
            <a:spLocks noGrp="1"/>
          </p:cNvSpPr>
          <p:nvPr>
            <p:ph type="body" idx="1"/>
          </p:nvPr>
        </p:nvSpPr>
        <p:spPr>
          <a:xfrm>
            <a:off x="720000" y="1193133"/>
            <a:ext cx="3852000" cy="3054600"/>
          </a:xfrm>
          <a:prstGeom prst="rect">
            <a:avLst/>
          </a:prstGeom>
        </p:spPr>
        <p:txBody>
          <a:bodyPr spcFirstLastPara="1" wrap="square" lIns="91425" tIns="91425" rIns="91425" bIns="91425" anchor="t" anchorCtr="0">
            <a:noAutofit/>
          </a:bodyPr>
          <a:lstStyle/>
          <a:p>
            <a:pPr marL="133350" indent="0">
              <a:buSzPts val="1500"/>
              <a:buNone/>
            </a:pPr>
            <a:r>
              <a:rPr lang="en-US" sz="1400" dirty="0">
                <a:effectLst/>
                <a:latin typeface="Rubik" panose="020B0604020202020204" charset="-79"/>
                <a:ea typeface="Times New Roman" panose="02020603050405020304" pitchFamily="18" charset="0"/>
                <a:cs typeface="Rubik" panose="020B0604020202020204" charset="-79"/>
              </a:rPr>
              <a:t>Bug bounty is a method for finding flaws and vulnerabilities in web applications; application vendors reward bounties, and so the bug bounty hunter can earn money in the process of doing so. Application vendors pay hackers to detect and identify vulnerabilities in their software, web applications, and mobile applications. Whether it's a small or a large organization, internal security teams require an external audit from other real-world hackers to test their applications for them. That is the reason they approach vulnerability coordination platforms to provide them with private contractors, also known as </a:t>
            </a:r>
            <a:r>
              <a:rPr lang="en-US" sz="1400" b="1" dirty="0">
                <a:effectLst/>
                <a:latin typeface="Rubik" panose="020B0604020202020204" charset="-79"/>
                <a:ea typeface="Times New Roman" panose="02020603050405020304" pitchFamily="18" charset="0"/>
                <a:cs typeface="Rubik" panose="020B0604020202020204" charset="-79"/>
              </a:rPr>
              <a:t>Bug Bounty Hunters</a:t>
            </a:r>
            <a:r>
              <a:rPr lang="en-US" sz="1400" dirty="0">
                <a:effectLst/>
                <a:latin typeface="Rubik" panose="020B0604020202020204" charset="-79"/>
                <a:ea typeface="Times New Roman" panose="02020603050405020304" pitchFamily="18" charset="0"/>
                <a:cs typeface="Rubik" panose="020B0604020202020204" charset="-79"/>
              </a:rPr>
              <a:t>, to assist them in this regard.</a:t>
            </a:r>
          </a:p>
          <a:p>
            <a:pPr marL="133350" lvl="0" indent="0" algn="l" rtl="0">
              <a:spcBef>
                <a:spcPts val="0"/>
              </a:spcBef>
              <a:spcAft>
                <a:spcPts val="0"/>
              </a:spcAft>
              <a:buSzPts val="1500"/>
              <a:buNone/>
            </a:pPr>
            <a:endParaRPr sz="1200" dirty="0"/>
          </a:p>
        </p:txBody>
      </p:sp>
      <p:sp>
        <p:nvSpPr>
          <p:cNvPr id="9567" name="Google Shape;9567;p39"/>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t>Introduction</a:t>
            </a:r>
            <a:endParaRPr dirty="0"/>
          </a:p>
        </p:txBody>
      </p:sp>
      <p:pic>
        <p:nvPicPr>
          <p:cNvPr id="9568" name="Google Shape;9568;p39"/>
          <p:cNvPicPr preferRelativeResize="0">
            <a:picLocks noGrp="1"/>
          </p:cNvPicPr>
          <p:nvPr>
            <p:ph type="pic" idx="2"/>
          </p:nvPr>
        </p:nvPicPr>
        <p:blipFill>
          <a:blip r:embed="rId3">
            <a:duotone>
              <a:prstClr val="black"/>
              <a:schemeClr val="accent1">
                <a:tint val="45000"/>
                <a:satMod val="400000"/>
              </a:schemeClr>
            </a:duotone>
            <a:extLst>
              <a:ext uri="{BEBA8EAE-BF5A-486C-A8C5-ECC9F3942E4B}">
                <a14:imgProps xmlns:a14="http://schemas.microsoft.com/office/drawing/2010/main">
                  <a14:imgLayer r:embed="rId4">
                    <a14:imgEffect>
                      <a14:saturation sat="33000"/>
                    </a14:imgEffect>
                  </a14:imgLayer>
                </a14:imgProps>
              </a:ext>
              <a:ext uri="{837473B0-CC2E-450A-ABE3-18F120FF3D39}">
                <a1611:picAttrSrcUrl xmlns:a1611="http://schemas.microsoft.com/office/drawing/2016/11/main" r:id="rId5"/>
              </a:ext>
            </a:extLst>
          </a:blip>
          <a:srcRect l="19072" r="19072"/>
          <a:stretch/>
        </p:blipFill>
        <p:spPr>
          <a:xfrm>
            <a:off x="5283264" y="1409195"/>
            <a:ext cx="3053997" cy="3054898"/>
          </a:xfrm>
          <a:prstGeom prst="rect">
            <a:avLst/>
          </a:prstGeom>
          <a:effectLst>
            <a:softEdge rad="0"/>
          </a:effectLst>
        </p:spPr>
      </p:pic>
      <p:cxnSp>
        <p:nvCxnSpPr>
          <p:cNvPr id="2" name="Google Shape;9645;p43">
            <a:extLst>
              <a:ext uri="{FF2B5EF4-FFF2-40B4-BE49-F238E27FC236}">
                <a16:creationId xmlns:a16="http://schemas.microsoft.com/office/drawing/2014/main" id="{CB3A4294-A6D1-92FC-9C73-3455B6CC7CD3}"/>
              </a:ext>
            </a:extLst>
          </p:cNvPr>
          <p:cNvCxnSpPr/>
          <p:nvPr/>
        </p:nvCxnSpPr>
        <p:spPr>
          <a:xfrm>
            <a:off x="3152809" y="958094"/>
            <a:ext cx="28317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57"/>
        <p:cNvGrpSpPr/>
        <p:nvPr/>
      </p:nvGrpSpPr>
      <p:grpSpPr>
        <a:xfrm>
          <a:off x="0" y="0"/>
          <a:ext cx="0" cy="0"/>
          <a:chOff x="0" y="0"/>
          <a:chExt cx="0" cy="0"/>
        </a:xfrm>
      </p:grpSpPr>
      <p:sp>
        <p:nvSpPr>
          <p:cNvPr id="9558" name="Google Shape;9558;p38"/>
          <p:cNvSpPr txBox="1">
            <a:spLocks noGrp="1"/>
          </p:cNvSpPr>
          <p:nvPr>
            <p:ph type="title"/>
          </p:nvPr>
        </p:nvSpPr>
        <p:spPr>
          <a:xfrm>
            <a:off x="667173" y="2799500"/>
            <a:ext cx="4877400" cy="88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t>History </a:t>
            </a:r>
            <a:br>
              <a:rPr lang="en-US" sz="4800" dirty="0"/>
            </a:br>
            <a:r>
              <a:rPr lang="en-US" sz="4800" dirty="0"/>
              <a:t>Of Bug Bounty Program</a:t>
            </a:r>
            <a:endParaRPr dirty="0"/>
          </a:p>
        </p:txBody>
      </p:sp>
      <p:sp>
        <p:nvSpPr>
          <p:cNvPr id="9559" name="Google Shape;9559;p38"/>
          <p:cNvSpPr txBox="1">
            <a:spLocks noGrp="1"/>
          </p:cNvSpPr>
          <p:nvPr>
            <p:ph type="title" idx="2"/>
          </p:nvPr>
        </p:nvSpPr>
        <p:spPr>
          <a:xfrm>
            <a:off x="2291223" y="1357594"/>
            <a:ext cx="1629300" cy="92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02</a:t>
            </a:r>
            <a:endParaRPr sz="4800" dirty="0"/>
          </a:p>
        </p:txBody>
      </p:sp>
      <p:pic>
        <p:nvPicPr>
          <p:cNvPr id="2" name="Google Shape;10163;p63">
            <a:extLst>
              <a:ext uri="{FF2B5EF4-FFF2-40B4-BE49-F238E27FC236}">
                <a16:creationId xmlns:a16="http://schemas.microsoft.com/office/drawing/2014/main" id="{A8F8DC98-C5A2-545C-174E-2B6BE09C3893}"/>
              </a:ext>
            </a:extLst>
          </p:cNvPr>
          <p:cNvPicPr preferRelativeResize="0"/>
          <p:nvPr/>
        </p:nvPicPr>
        <p:blipFill rotWithShape="1">
          <a:blip r:embed="rId3">
            <a:alphaModFix amt="50000"/>
          </a:blip>
          <a:srcRect b="17790"/>
          <a:stretch/>
        </p:blipFill>
        <p:spPr>
          <a:xfrm>
            <a:off x="4301004" y="866050"/>
            <a:ext cx="6966477" cy="4277450"/>
          </a:xfrm>
          <a:prstGeom prst="rect">
            <a:avLst/>
          </a:prstGeom>
          <a:noFill/>
          <a:ln>
            <a:noFill/>
          </a:ln>
        </p:spPr>
      </p:pic>
      <p:pic>
        <p:nvPicPr>
          <p:cNvPr id="3" name="Google Shape;10167;p63">
            <a:extLst>
              <a:ext uri="{FF2B5EF4-FFF2-40B4-BE49-F238E27FC236}">
                <a16:creationId xmlns:a16="http://schemas.microsoft.com/office/drawing/2014/main" id="{AE872FEE-AB47-F308-11F6-D01E6086AB3D}"/>
              </a:ext>
            </a:extLst>
          </p:cNvPr>
          <p:cNvPicPr preferRelativeResize="0"/>
          <p:nvPr/>
        </p:nvPicPr>
        <p:blipFill>
          <a:blip r:embed="rId4">
            <a:alphaModFix amt="81000"/>
          </a:blip>
          <a:stretch>
            <a:fillRect/>
          </a:stretch>
        </p:blipFill>
        <p:spPr>
          <a:xfrm>
            <a:off x="4499079" y="1683713"/>
            <a:ext cx="2703950" cy="2590151"/>
          </a:xfrm>
          <a:prstGeom prst="rect">
            <a:avLst/>
          </a:prstGeom>
          <a:noFill/>
          <a:ln>
            <a:noFill/>
          </a:ln>
        </p:spPr>
      </p:pic>
    </p:spTree>
    <p:extLst>
      <p:ext uri="{BB962C8B-B14F-4D97-AF65-F5344CB8AC3E}">
        <p14:creationId xmlns:p14="http://schemas.microsoft.com/office/powerpoint/2010/main" val="883972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65"/>
        <p:cNvGrpSpPr/>
        <p:nvPr/>
      </p:nvGrpSpPr>
      <p:grpSpPr>
        <a:xfrm>
          <a:off x="0" y="0"/>
          <a:ext cx="0" cy="0"/>
          <a:chOff x="0" y="0"/>
          <a:chExt cx="0" cy="0"/>
        </a:xfrm>
      </p:grpSpPr>
      <p:sp>
        <p:nvSpPr>
          <p:cNvPr id="9566" name="Google Shape;9566;p39"/>
          <p:cNvSpPr txBox="1">
            <a:spLocks noGrp="1"/>
          </p:cNvSpPr>
          <p:nvPr>
            <p:ph type="body" idx="1"/>
          </p:nvPr>
        </p:nvSpPr>
        <p:spPr>
          <a:xfrm>
            <a:off x="720000" y="1193133"/>
            <a:ext cx="7323746" cy="3054600"/>
          </a:xfrm>
          <a:prstGeom prst="rect">
            <a:avLst/>
          </a:prstGeom>
        </p:spPr>
        <p:txBody>
          <a:bodyPr spcFirstLastPara="1" wrap="square" lIns="91425" tIns="91425" rIns="91425" bIns="91425" anchor="t" anchorCtr="0">
            <a:noAutofit/>
          </a:bodyPr>
          <a:lstStyle/>
          <a:p>
            <a:pPr marL="342900" lvl="0" indent="-342900" algn="just" fontAlgn="base">
              <a:buFont typeface="Wingdings" panose="05000000000000000000" pitchFamily="2" charset="2"/>
              <a:buChar char=""/>
            </a:pPr>
            <a:r>
              <a:rPr lang="en-US" sz="1400" dirty="0">
                <a:solidFill>
                  <a:schemeClr val="accent2">
                    <a:lumMod val="20000"/>
                    <a:lumOff val="80000"/>
                  </a:schemeClr>
                </a:solidFill>
                <a:effectLst/>
                <a:latin typeface="Rubik" panose="020B0604020202020204" charset="-79"/>
                <a:ea typeface="Times New Roman" panose="02020603050405020304" pitchFamily="18" charset="0"/>
                <a:cs typeface="Rubik" panose="020B0604020202020204" charset="-79"/>
              </a:rPr>
              <a:t>In 1995, </a:t>
            </a:r>
            <a:r>
              <a:rPr lang="en-US" sz="1400" b="1" dirty="0">
                <a:solidFill>
                  <a:schemeClr val="accent2">
                    <a:lumMod val="20000"/>
                    <a:lumOff val="80000"/>
                  </a:schemeClr>
                </a:solidFill>
                <a:effectLst/>
                <a:latin typeface="Rubik" panose="020B0604020202020204" charset="-79"/>
                <a:ea typeface="Times New Roman" panose="02020603050405020304" pitchFamily="18" charset="0"/>
                <a:cs typeface="Rubik" panose="020B0604020202020204" charset="-79"/>
              </a:rPr>
              <a:t>Netscape</a:t>
            </a:r>
            <a:r>
              <a:rPr lang="en-US" sz="1400" dirty="0">
                <a:solidFill>
                  <a:schemeClr val="accent2">
                    <a:lumMod val="20000"/>
                    <a:lumOff val="80000"/>
                  </a:schemeClr>
                </a:solidFill>
                <a:effectLst/>
                <a:latin typeface="Rubik" panose="020B0604020202020204" charset="-79"/>
                <a:ea typeface="Times New Roman" panose="02020603050405020304" pitchFamily="18" charset="0"/>
                <a:cs typeface="Rubik" panose="020B0604020202020204" charset="-79"/>
              </a:rPr>
              <a:t> took the initiative to offer a cash reward for non-employees to report bugs. They launched a brand-new cybersecurity concept, now known as a bug bounty</a:t>
            </a:r>
            <a:r>
              <a:rPr lang="en-US" sz="1400" spc="10" dirty="0">
                <a:solidFill>
                  <a:schemeClr val="accent2">
                    <a:lumMod val="20000"/>
                    <a:lumOff val="80000"/>
                  </a:schemeClr>
                </a:solidFill>
                <a:effectLst/>
                <a:latin typeface="Rubik" panose="020B0604020202020204" charset="-79"/>
                <a:ea typeface="Microsoft YaHei UI Light" panose="020B0502040204020203" pitchFamily="34" charset="-122"/>
                <a:cs typeface="Rubik" panose="020B0604020202020204" charset="-79"/>
              </a:rPr>
              <a:t>.</a:t>
            </a:r>
            <a:r>
              <a:rPr lang="en-US" sz="1400" dirty="0">
                <a:solidFill>
                  <a:schemeClr val="accent2">
                    <a:lumMod val="20000"/>
                    <a:lumOff val="80000"/>
                  </a:schemeClr>
                </a:solidFill>
                <a:effectLst/>
                <a:latin typeface="Rubik" panose="020B0604020202020204" charset="-79"/>
                <a:ea typeface="Times New Roman" panose="02020603050405020304" pitchFamily="18" charset="0"/>
                <a:cs typeface="Rubik" panose="020B0604020202020204" charset="-79"/>
              </a:rPr>
              <a:t> </a:t>
            </a:r>
            <a:r>
              <a:rPr lang="en-US" sz="1400" b="1" dirty="0">
                <a:solidFill>
                  <a:schemeClr val="accent2">
                    <a:lumMod val="20000"/>
                    <a:lumOff val="80000"/>
                  </a:schemeClr>
                </a:solidFill>
                <a:effectLst/>
                <a:latin typeface="Rubik" panose="020B0604020202020204" charset="-79"/>
                <a:ea typeface="Times New Roman" panose="02020603050405020304" pitchFamily="18" charset="0"/>
                <a:cs typeface="Rubik" panose="020B0604020202020204" charset="-79"/>
              </a:rPr>
              <a:t>Matt Horner</a:t>
            </a:r>
            <a:r>
              <a:rPr lang="en-US" sz="1400" dirty="0">
                <a:solidFill>
                  <a:schemeClr val="accent2">
                    <a:lumMod val="20000"/>
                    <a:lumOff val="80000"/>
                  </a:schemeClr>
                </a:solidFill>
                <a:effectLst/>
                <a:latin typeface="Rubik" panose="020B0604020202020204" charset="-79"/>
                <a:ea typeface="Times New Roman" panose="02020603050405020304" pitchFamily="18" charset="0"/>
                <a:cs typeface="Rubik" panose="020B0604020202020204" charset="-79"/>
              </a:rPr>
              <a:t>, Netscape’s Vice President of marketing, explained at the time: “By rewarding users for quickly identifying and reporting bugs back to us, this program will encourage an extensive, open review of Netscape Navigator 2.0 and will help us to continue to create products of the highest quality.”</a:t>
            </a:r>
          </a:p>
          <a:p>
            <a:pPr marL="342900" lvl="0" indent="-342900" algn="just" fontAlgn="base">
              <a:buFont typeface="Wingdings" panose="05000000000000000000" pitchFamily="2" charset="2"/>
              <a:buChar char=""/>
            </a:pPr>
            <a:endParaRPr lang="en-US" sz="1400" dirty="0">
              <a:solidFill>
                <a:schemeClr val="accent2">
                  <a:lumMod val="20000"/>
                  <a:lumOff val="80000"/>
                </a:schemeClr>
              </a:solidFill>
              <a:latin typeface="Rubik" panose="020B0604020202020204" charset="-79"/>
              <a:ea typeface="Times New Roman" panose="02020603050405020304" pitchFamily="18" charset="0"/>
              <a:cs typeface="Rubik" panose="020B0604020202020204" charset="-79"/>
            </a:endParaRPr>
          </a:p>
          <a:p>
            <a:pPr marL="342900" indent="-342900" algn="just" fontAlgn="base">
              <a:buFont typeface="Wingdings" panose="05000000000000000000" pitchFamily="2" charset="2"/>
              <a:buChar char=""/>
            </a:pPr>
            <a:r>
              <a:rPr lang="en-US" sz="1400" dirty="0">
                <a:solidFill>
                  <a:schemeClr val="accent2">
                    <a:lumMod val="20000"/>
                    <a:lumOff val="80000"/>
                  </a:schemeClr>
                </a:solidFill>
                <a:effectLst/>
                <a:latin typeface="Rubik" panose="020B0604020202020204" charset="-79"/>
                <a:ea typeface="Times New Roman" panose="02020603050405020304" pitchFamily="18" charset="0"/>
                <a:cs typeface="Rubik" panose="020B0604020202020204" charset="-79"/>
              </a:rPr>
              <a:t>As Netscape’s bug bounty methodology did not catch on to other vendors, the security company </a:t>
            </a:r>
            <a:r>
              <a:rPr lang="en-US" sz="1400" b="1" dirty="0">
                <a:solidFill>
                  <a:schemeClr val="accent2">
                    <a:lumMod val="20000"/>
                    <a:lumOff val="80000"/>
                  </a:schemeClr>
                </a:solidFill>
                <a:effectLst/>
                <a:latin typeface="Rubik" panose="020B0604020202020204" charset="-79"/>
                <a:ea typeface="Times New Roman" panose="02020603050405020304" pitchFamily="18" charset="0"/>
                <a:cs typeface="Rubik" panose="020B0604020202020204" charset="-79"/>
              </a:rPr>
              <a:t>IDefense</a:t>
            </a:r>
            <a:r>
              <a:rPr lang="en-US" sz="1400" dirty="0">
                <a:solidFill>
                  <a:schemeClr val="accent2">
                    <a:lumMod val="20000"/>
                    <a:lumOff val="80000"/>
                  </a:schemeClr>
                </a:solidFill>
                <a:effectLst/>
                <a:latin typeface="Rubik" panose="020B0604020202020204" charset="-79"/>
                <a:ea typeface="Times New Roman" panose="02020603050405020304" pitchFamily="18" charset="0"/>
                <a:cs typeface="Rubik" panose="020B0604020202020204" charset="-79"/>
              </a:rPr>
              <a:t>, began an initiative in 2002. Their vulnerability contributor program offered researchers cash rewards of up to $400 for reporting vulnerabilities in software to them.</a:t>
            </a:r>
          </a:p>
          <a:p>
            <a:pPr marL="0" lvl="0" indent="0" algn="just" fontAlgn="base">
              <a:buNone/>
            </a:pPr>
            <a:endParaRPr lang="en-US" sz="1400" dirty="0">
              <a:solidFill>
                <a:schemeClr val="accent2">
                  <a:lumMod val="20000"/>
                  <a:lumOff val="80000"/>
                </a:schemeClr>
              </a:solidFill>
              <a:effectLst/>
              <a:latin typeface="Rubik" panose="020B0604020202020204" charset="-79"/>
              <a:ea typeface="Times New Roman" panose="02020603050405020304" pitchFamily="18" charset="0"/>
              <a:cs typeface="Rubik" panose="020B0604020202020204" charset="-79"/>
            </a:endParaRPr>
          </a:p>
        </p:txBody>
      </p:sp>
      <p:sp>
        <p:nvSpPr>
          <p:cNvPr id="9567" name="Google Shape;9567;p39"/>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History of Bug Bounty Program</a:t>
            </a:r>
            <a:endParaRPr dirty="0"/>
          </a:p>
        </p:txBody>
      </p:sp>
      <p:cxnSp>
        <p:nvCxnSpPr>
          <p:cNvPr id="2" name="Google Shape;9645;p43">
            <a:extLst>
              <a:ext uri="{FF2B5EF4-FFF2-40B4-BE49-F238E27FC236}">
                <a16:creationId xmlns:a16="http://schemas.microsoft.com/office/drawing/2014/main" id="{CB3A4294-A6D1-92FC-9C73-3455B6CC7CD3}"/>
              </a:ext>
            </a:extLst>
          </p:cNvPr>
          <p:cNvCxnSpPr>
            <a:cxnSpLocks/>
          </p:cNvCxnSpPr>
          <p:nvPr/>
        </p:nvCxnSpPr>
        <p:spPr>
          <a:xfrm>
            <a:off x="1219200" y="958094"/>
            <a:ext cx="6698166" cy="21706"/>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946594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10"/>
        <p:cNvGrpSpPr/>
        <p:nvPr/>
      </p:nvGrpSpPr>
      <p:grpSpPr>
        <a:xfrm>
          <a:off x="0" y="0"/>
          <a:ext cx="0" cy="0"/>
          <a:chOff x="0" y="0"/>
          <a:chExt cx="0" cy="0"/>
        </a:xfrm>
      </p:grpSpPr>
      <p:sp>
        <p:nvSpPr>
          <p:cNvPr id="9611" name="Google Shape;9611;p41"/>
          <p:cNvSpPr txBox="1">
            <a:spLocks noGrp="1"/>
          </p:cNvSpPr>
          <p:nvPr>
            <p:ph type="title"/>
          </p:nvPr>
        </p:nvSpPr>
        <p:spPr>
          <a:xfrm>
            <a:off x="3542251" y="2029523"/>
            <a:ext cx="4794155" cy="213359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Bug Bounty Hunting </a:t>
            </a:r>
            <a:br>
              <a:rPr lang="en" sz="4800" dirty="0"/>
            </a:br>
            <a:r>
              <a:rPr lang="en" sz="4800" dirty="0"/>
              <a:t>Platforms</a:t>
            </a:r>
            <a:endParaRPr sz="4800" dirty="0"/>
          </a:p>
        </p:txBody>
      </p:sp>
      <p:sp>
        <p:nvSpPr>
          <p:cNvPr id="9612" name="Google Shape;9612;p41"/>
          <p:cNvSpPr txBox="1">
            <a:spLocks noGrp="1"/>
          </p:cNvSpPr>
          <p:nvPr>
            <p:ph type="title" idx="2"/>
          </p:nvPr>
        </p:nvSpPr>
        <p:spPr>
          <a:xfrm>
            <a:off x="5113425" y="1171925"/>
            <a:ext cx="1695300" cy="92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03</a:t>
            </a:r>
            <a:endParaRPr sz="4800" dirty="0"/>
          </a:p>
        </p:txBody>
      </p:sp>
      <p:pic>
        <p:nvPicPr>
          <p:cNvPr id="9614" name="Google Shape;9614;p41"/>
          <p:cNvPicPr preferRelativeResize="0"/>
          <p:nvPr/>
        </p:nvPicPr>
        <p:blipFill>
          <a:blip r:embed="rId3">
            <a:alphaModFix amt="50000"/>
          </a:blip>
          <a:stretch>
            <a:fillRect/>
          </a:stretch>
        </p:blipFill>
        <p:spPr>
          <a:xfrm>
            <a:off x="187377" y="996448"/>
            <a:ext cx="3002306" cy="313763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100000">
              <a:schemeClr val="dk2"/>
            </a:gs>
          </a:gsLst>
          <a:lin ang="5400012" scaled="0"/>
        </a:gradFill>
        <a:effectLst/>
      </p:bgPr>
    </p:bg>
    <p:spTree>
      <p:nvGrpSpPr>
        <p:cNvPr id="1" name="Shape 9565"/>
        <p:cNvGrpSpPr/>
        <p:nvPr/>
      </p:nvGrpSpPr>
      <p:grpSpPr>
        <a:xfrm>
          <a:off x="0" y="0"/>
          <a:ext cx="0" cy="0"/>
          <a:chOff x="0" y="0"/>
          <a:chExt cx="0" cy="0"/>
        </a:xfrm>
      </p:grpSpPr>
      <p:sp>
        <p:nvSpPr>
          <p:cNvPr id="9567" name="Google Shape;9567;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dirty="0"/>
              <a:t>Bug Bounty Hunting Platforms</a:t>
            </a:r>
          </a:p>
        </p:txBody>
      </p:sp>
      <p:pic>
        <p:nvPicPr>
          <p:cNvPr id="6" name="Google Shape;10198;p64">
            <a:extLst>
              <a:ext uri="{FF2B5EF4-FFF2-40B4-BE49-F238E27FC236}">
                <a16:creationId xmlns:a16="http://schemas.microsoft.com/office/drawing/2014/main" id="{33C7108D-1AC3-F2B9-5C48-3FFDF0C7DB80}"/>
              </a:ext>
            </a:extLst>
          </p:cNvPr>
          <p:cNvPicPr preferRelativeResize="0"/>
          <p:nvPr/>
        </p:nvPicPr>
        <p:blipFill>
          <a:blip r:embed="rId3">
            <a:alphaModFix amt="50000"/>
          </a:blip>
          <a:stretch>
            <a:fillRect/>
          </a:stretch>
        </p:blipFill>
        <p:spPr>
          <a:xfrm>
            <a:off x="-4440449" y="1203960"/>
            <a:ext cx="6998365" cy="3840480"/>
          </a:xfrm>
          <a:prstGeom prst="rect">
            <a:avLst/>
          </a:prstGeom>
          <a:noFill/>
          <a:ln>
            <a:noFill/>
          </a:ln>
        </p:spPr>
      </p:pic>
      <p:graphicFrame>
        <p:nvGraphicFramePr>
          <p:cNvPr id="24" name="Google Shape;9978;p60">
            <a:extLst>
              <a:ext uri="{FF2B5EF4-FFF2-40B4-BE49-F238E27FC236}">
                <a16:creationId xmlns:a16="http://schemas.microsoft.com/office/drawing/2014/main" id="{83F733D2-1066-A9CF-F0EC-F626C482D210}"/>
              </a:ext>
            </a:extLst>
          </p:cNvPr>
          <p:cNvGraphicFramePr/>
          <p:nvPr>
            <p:extLst>
              <p:ext uri="{D42A27DB-BD31-4B8C-83A1-F6EECF244321}">
                <p14:modId xmlns:p14="http://schemas.microsoft.com/office/powerpoint/2010/main" val="1826912707"/>
              </p:ext>
            </p:extLst>
          </p:nvPr>
        </p:nvGraphicFramePr>
        <p:xfrm>
          <a:off x="1904753" y="1447800"/>
          <a:ext cx="6233655" cy="3246437"/>
        </p:xfrm>
        <a:graphic>
          <a:graphicData uri="http://schemas.openxmlformats.org/drawingml/2006/table">
            <a:tbl>
              <a:tblPr>
                <a:noFill/>
                <a:tableStyleId>{68697EDF-8C08-4212-B4C0-4DE668D9053B}</a:tableStyleId>
              </a:tblPr>
              <a:tblGrid>
                <a:gridCol w="579367">
                  <a:extLst>
                    <a:ext uri="{9D8B030D-6E8A-4147-A177-3AD203B41FA5}">
                      <a16:colId xmlns:a16="http://schemas.microsoft.com/office/drawing/2014/main" val="20000"/>
                    </a:ext>
                  </a:extLst>
                </a:gridCol>
                <a:gridCol w="1912620">
                  <a:extLst>
                    <a:ext uri="{9D8B030D-6E8A-4147-A177-3AD203B41FA5}">
                      <a16:colId xmlns:a16="http://schemas.microsoft.com/office/drawing/2014/main" val="20001"/>
                    </a:ext>
                  </a:extLst>
                </a:gridCol>
                <a:gridCol w="3741668">
                  <a:extLst>
                    <a:ext uri="{9D8B030D-6E8A-4147-A177-3AD203B41FA5}">
                      <a16:colId xmlns:a16="http://schemas.microsoft.com/office/drawing/2014/main" val="20002"/>
                    </a:ext>
                  </a:extLst>
                </a:gridCol>
              </a:tblGrid>
              <a:tr h="528459">
                <a:tc>
                  <a:txBody>
                    <a:bodyPr/>
                    <a:lstStyle/>
                    <a:p>
                      <a:pPr marL="0" lvl="0" indent="0" algn="l" rtl="0">
                        <a:spcBef>
                          <a:spcPts val="0"/>
                        </a:spcBef>
                        <a:spcAft>
                          <a:spcPts val="0"/>
                        </a:spcAft>
                        <a:buNone/>
                      </a:pPr>
                      <a:endParaRPr sz="1100" dirty="0">
                        <a:solidFill>
                          <a:schemeClr val="dk1"/>
                        </a:solidFill>
                        <a:latin typeface="Rubik"/>
                        <a:ea typeface="Rubik"/>
                        <a:cs typeface="Rubik"/>
                        <a:sym typeface="Rubik"/>
                      </a:endParaRPr>
                    </a:p>
                  </a:txBody>
                  <a:tcPr marL="86127" marR="86127" marT="66494" marB="66494"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 sz="1600" dirty="0">
                          <a:solidFill>
                            <a:schemeClr val="dk1"/>
                          </a:solidFill>
                          <a:latin typeface="Rubik Black"/>
                          <a:ea typeface="Rubik Black"/>
                          <a:cs typeface="Rubik Black"/>
                          <a:sym typeface="Rubik Black"/>
                        </a:rPr>
                        <a:t>PLATFORMS</a:t>
                      </a:r>
                      <a:endParaRPr sz="1600" dirty="0">
                        <a:solidFill>
                          <a:schemeClr val="dk1"/>
                        </a:solidFill>
                        <a:latin typeface="Rubik Black"/>
                        <a:ea typeface="Rubik Black"/>
                        <a:cs typeface="Rubik Black"/>
                        <a:sym typeface="Rubik Black"/>
                      </a:endParaRPr>
                    </a:p>
                  </a:txBody>
                  <a:tcPr marL="86127" marR="86127" marT="66494" marB="66494"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 sz="1600" dirty="0">
                          <a:solidFill>
                            <a:schemeClr val="dk1"/>
                          </a:solidFill>
                          <a:latin typeface="Rubik Black"/>
                          <a:ea typeface="Rubik Black"/>
                          <a:cs typeface="Rubik Black"/>
                          <a:sym typeface="Rubik Black"/>
                        </a:rPr>
                        <a:t>DESCRIPTION</a:t>
                      </a:r>
                      <a:endParaRPr sz="1600" dirty="0">
                        <a:solidFill>
                          <a:schemeClr val="dk1"/>
                        </a:solidFill>
                        <a:latin typeface="Rubik Black"/>
                        <a:ea typeface="Rubik Black"/>
                        <a:cs typeface="Rubik Black"/>
                        <a:sym typeface="Rubik Black"/>
                      </a:endParaRPr>
                    </a:p>
                  </a:txBody>
                  <a:tcPr marL="86127" marR="86127" marT="66494" marB="66494"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692534">
                <a:tc>
                  <a:txBody>
                    <a:bodyPr/>
                    <a:lstStyle/>
                    <a:p>
                      <a:pPr marL="0" lvl="0" indent="0" algn="l" rtl="0">
                        <a:spcBef>
                          <a:spcPts val="0"/>
                        </a:spcBef>
                        <a:spcAft>
                          <a:spcPts val="0"/>
                        </a:spcAft>
                        <a:buNone/>
                      </a:pPr>
                      <a:r>
                        <a:rPr lang="en" sz="1600" dirty="0">
                          <a:solidFill>
                            <a:schemeClr val="dk1"/>
                          </a:solidFill>
                          <a:latin typeface="Rubik Black"/>
                          <a:ea typeface="Rubik Black"/>
                          <a:cs typeface="Rubik Black"/>
                          <a:sym typeface="Rubik Black"/>
                        </a:rPr>
                        <a:t>01</a:t>
                      </a:r>
                      <a:endParaRPr sz="1600" dirty="0">
                        <a:solidFill>
                          <a:schemeClr val="dk1"/>
                        </a:solidFill>
                        <a:latin typeface="Rubik Black"/>
                        <a:ea typeface="Rubik Black"/>
                        <a:cs typeface="Rubik Black"/>
                        <a:sym typeface="Rubik Black"/>
                      </a:endParaRPr>
                    </a:p>
                  </a:txBody>
                  <a:tcPr marL="86127" marR="86127" marT="66494" marB="66494"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 sz="1050" dirty="0">
                          <a:solidFill>
                            <a:schemeClr val="dk1"/>
                          </a:solidFill>
                          <a:latin typeface="Rubik"/>
                          <a:ea typeface="Rubik"/>
                          <a:cs typeface="Rubik"/>
                          <a:sym typeface="Rubik"/>
                        </a:rPr>
                        <a:t>HackerOne</a:t>
                      </a:r>
                      <a:endParaRPr sz="1050" dirty="0">
                        <a:solidFill>
                          <a:schemeClr val="dk1"/>
                        </a:solidFill>
                        <a:latin typeface="Rubik"/>
                        <a:ea typeface="Rubik"/>
                        <a:cs typeface="Rubik"/>
                        <a:sym typeface="Rubik"/>
                      </a:endParaRPr>
                    </a:p>
                  </a:txBody>
                  <a:tcPr marL="86127" marR="86127" marT="39891" marB="66494"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US" sz="1050" b="0" i="0" u="none" strike="noStrike" cap="none" dirty="0">
                          <a:solidFill>
                            <a:schemeClr val="accent3"/>
                          </a:solidFill>
                          <a:effectLst/>
                          <a:latin typeface="Arial"/>
                          <a:ea typeface="Arial"/>
                          <a:cs typeface="Arial"/>
                          <a:sym typeface="Arial"/>
                        </a:rPr>
                        <a:t>This is </a:t>
                      </a:r>
                      <a:r>
                        <a:rPr lang="en-US" sz="1050" dirty="0">
                          <a:solidFill>
                            <a:schemeClr val="accent3"/>
                          </a:solidFill>
                        </a:rPr>
                        <a:t>a web-based platform that connects</a:t>
                      </a:r>
                    </a:p>
                    <a:p>
                      <a:pPr marL="0" lvl="0" indent="0" algn="l" rtl="0">
                        <a:spcBef>
                          <a:spcPts val="0"/>
                        </a:spcBef>
                        <a:spcAft>
                          <a:spcPts val="0"/>
                        </a:spcAft>
                        <a:buNone/>
                      </a:pPr>
                      <a:r>
                        <a:rPr lang="en-US" sz="1050" dirty="0">
                          <a:solidFill>
                            <a:schemeClr val="accent3"/>
                          </a:solidFill>
                        </a:rPr>
                        <a:t>organizations with ethical hackers to test for</a:t>
                      </a:r>
                    </a:p>
                    <a:p>
                      <a:pPr marL="0" lvl="0" indent="0" algn="l" rtl="0">
                        <a:spcBef>
                          <a:spcPts val="0"/>
                        </a:spcBef>
                        <a:spcAft>
                          <a:spcPts val="0"/>
                        </a:spcAft>
                        <a:buNone/>
                      </a:pPr>
                      <a:r>
                        <a:rPr lang="en-US" sz="1050" dirty="0">
                          <a:solidFill>
                            <a:schemeClr val="accent3"/>
                          </a:solidFill>
                        </a:rPr>
                        <a:t>cybersecurity vulnerabilities and bugs</a:t>
                      </a:r>
                      <a:r>
                        <a:rPr lang="en-US" sz="1050" b="0" i="0" u="none" strike="noStrike" cap="none" dirty="0">
                          <a:solidFill>
                            <a:schemeClr val="accent3"/>
                          </a:solidFill>
                          <a:effectLst/>
                          <a:latin typeface="Arial"/>
                          <a:ea typeface="Arial"/>
                          <a:cs typeface="Arial"/>
                          <a:sym typeface="Arial"/>
                        </a:rPr>
                        <a:t>.</a:t>
                      </a:r>
                      <a:endParaRPr sz="1050" dirty="0">
                        <a:solidFill>
                          <a:schemeClr val="accent3"/>
                        </a:solidFill>
                        <a:latin typeface="Rubik"/>
                        <a:ea typeface="Rubik"/>
                        <a:cs typeface="Rubik"/>
                        <a:sym typeface="Rubik"/>
                      </a:endParaRPr>
                    </a:p>
                  </a:txBody>
                  <a:tcPr marL="86127" marR="86127" marT="39891" marB="66494"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692534">
                <a:tc>
                  <a:txBody>
                    <a:bodyPr/>
                    <a:lstStyle/>
                    <a:p>
                      <a:pPr marL="0" lvl="0" indent="0" algn="l" rtl="0">
                        <a:spcBef>
                          <a:spcPts val="0"/>
                        </a:spcBef>
                        <a:spcAft>
                          <a:spcPts val="0"/>
                        </a:spcAft>
                        <a:buNone/>
                      </a:pPr>
                      <a:r>
                        <a:rPr lang="en" sz="1600">
                          <a:solidFill>
                            <a:schemeClr val="dk1"/>
                          </a:solidFill>
                          <a:latin typeface="Rubik Black"/>
                          <a:ea typeface="Rubik Black"/>
                          <a:cs typeface="Rubik Black"/>
                          <a:sym typeface="Rubik Black"/>
                        </a:rPr>
                        <a:t>02</a:t>
                      </a:r>
                      <a:endParaRPr sz="1600">
                        <a:solidFill>
                          <a:schemeClr val="dk1"/>
                        </a:solidFill>
                        <a:latin typeface="Rubik Black"/>
                        <a:ea typeface="Rubik Black"/>
                        <a:cs typeface="Rubik Black"/>
                        <a:sym typeface="Rubik Black"/>
                      </a:endParaRPr>
                    </a:p>
                  </a:txBody>
                  <a:tcPr marL="86127" marR="86127" marT="66494" marB="66494"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 sz="1050" dirty="0">
                          <a:solidFill>
                            <a:schemeClr val="dk1"/>
                          </a:solidFill>
                          <a:latin typeface="Rubik"/>
                          <a:ea typeface="Rubik"/>
                          <a:cs typeface="Rubik"/>
                          <a:sym typeface="Rubik"/>
                        </a:rPr>
                        <a:t>Bugcrowd</a:t>
                      </a:r>
                      <a:endParaRPr sz="1050" dirty="0">
                        <a:solidFill>
                          <a:schemeClr val="dk1"/>
                        </a:solidFill>
                        <a:latin typeface="Rubik"/>
                        <a:ea typeface="Rubik"/>
                        <a:cs typeface="Rubik"/>
                        <a:sym typeface="Rubik"/>
                      </a:endParaRPr>
                    </a:p>
                  </a:txBody>
                  <a:tcPr marL="86127" marR="86127" marT="39891" marB="66494"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US" sz="1050" dirty="0">
                          <a:solidFill>
                            <a:schemeClr val="accent3"/>
                          </a:solidFill>
                        </a:rPr>
                        <a:t>This is a crowdsourced cybersecurity platform that connects hackers and researchers with organizations to help organizations identify and fix vulnerabilities</a:t>
                      </a:r>
                      <a:r>
                        <a:rPr lang="en-US" sz="1050" b="0" i="0" dirty="0">
                          <a:solidFill>
                            <a:schemeClr val="accent3"/>
                          </a:solidFill>
                          <a:effectLst/>
                          <a:latin typeface="Google Sans"/>
                        </a:rPr>
                        <a:t>.</a:t>
                      </a:r>
                      <a:endParaRPr sz="1050" dirty="0">
                        <a:solidFill>
                          <a:schemeClr val="accent3"/>
                        </a:solidFill>
                        <a:latin typeface="Rubik"/>
                        <a:ea typeface="Rubik"/>
                        <a:cs typeface="Rubik"/>
                        <a:sym typeface="Rubik"/>
                      </a:endParaRPr>
                    </a:p>
                  </a:txBody>
                  <a:tcPr marL="86127" marR="86127" marT="39891" marB="66494"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528459">
                <a:tc>
                  <a:txBody>
                    <a:bodyPr/>
                    <a:lstStyle/>
                    <a:p>
                      <a:pPr marL="0" lvl="0" indent="0" algn="l" rtl="0">
                        <a:spcBef>
                          <a:spcPts val="0"/>
                        </a:spcBef>
                        <a:spcAft>
                          <a:spcPts val="0"/>
                        </a:spcAft>
                        <a:buNone/>
                      </a:pPr>
                      <a:r>
                        <a:rPr lang="en" sz="1600">
                          <a:solidFill>
                            <a:schemeClr val="dk1"/>
                          </a:solidFill>
                          <a:latin typeface="Rubik Black"/>
                          <a:ea typeface="Rubik Black"/>
                          <a:cs typeface="Rubik Black"/>
                          <a:sym typeface="Rubik Black"/>
                        </a:rPr>
                        <a:t>03</a:t>
                      </a:r>
                      <a:endParaRPr sz="1600">
                        <a:solidFill>
                          <a:schemeClr val="dk1"/>
                        </a:solidFill>
                        <a:latin typeface="Rubik Black"/>
                        <a:ea typeface="Rubik Black"/>
                        <a:cs typeface="Rubik Black"/>
                        <a:sym typeface="Rubik Black"/>
                      </a:endParaRPr>
                    </a:p>
                  </a:txBody>
                  <a:tcPr marL="86127" marR="86127" marT="66494" marB="66494"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IN" sz="1050" dirty="0">
                          <a:solidFill>
                            <a:schemeClr val="accent3"/>
                          </a:solidFill>
                        </a:rPr>
                        <a:t>Cobalt</a:t>
                      </a:r>
                      <a:endParaRPr sz="1050" dirty="0">
                        <a:solidFill>
                          <a:schemeClr val="accent3"/>
                        </a:solidFill>
                        <a:latin typeface="Rubik"/>
                        <a:ea typeface="Rubik"/>
                        <a:cs typeface="Rubik"/>
                        <a:sym typeface="Rubik"/>
                      </a:endParaRPr>
                    </a:p>
                  </a:txBody>
                  <a:tcPr marL="86127" marR="86127" marT="39891" marB="66494"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US" sz="1050" dirty="0">
                          <a:solidFill>
                            <a:schemeClr val="accent3"/>
                          </a:solidFill>
                        </a:rPr>
                        <a:t>Cobalt's Penetration Testing as a Service (PTaaS) platform converts broken pentest models into a data-driven vulnerability co-ordination engine</a:t>
                      </a:r>
                      <a:endParaRPr sz="1050" dirty="0">
                        <a:solidFill>
                          <a:schemeClr val="accent3"/>
                        </a:solidFill>
                        <a:latin typeface="Rubik"/>
                        <a:ea typeface="Rubik"/>
                        <a:cs typeface="Rubik"/>
                        <a:sym typeface="Rubik"/>
                      </a:endParaRPr>
                    </a:p>
                  </a:txBody>
                  <a:tcPr marL="86127" marR="86127" marT="39891" marB="66494"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528459">
                <a:tc>
                  <a:txBody>
                    <a:bodyPr/>
                    <a:lstStyle/>
                    <a:p>
                      <a:pPr marL="0" lvl="0" indent="0" algn="l" rtl="0">
                        <a:spcBef>
                          <a:spcPts val="0"/>
                        </a:spcBef>
                        <a:spcAft>
                          <a:spcPts val="0"/>
                        </a:spcAft>
                        <a:buNone/>
                      </a:pPr>
                      <a:r>
                        <a:rPr lang="en" sz="1600">
                          <a:solidFill>
                            <a:schemeClr val="dk1"/>
                          </a:solidFill>
                          <a:latin typeface="Rubik Black"/>
                          <a:ea typeface="Rubik Black"/>
                          <a:cs typeface="Rubik Black"/>
                          <a:sym typeface="Rubik Black"/>
                        </a:rPr>
                        <a:t>04</a:t>
                      </a:r>
                      <a:endParaRPr sz="1600">
                        <a:solidFill>
                          <a:schemeClr val="dk1"/>
                        </a:solidFill>
                        <a:latin typeface="Rubik Black"/>
                        <a:ea typeface="Rubik Black"/>
                        <a:cs typeface="Rubik Black"/>
                        <a:sym typeface="Rubik Black"/>
                      </a:endParaRPr>
                    </a:p>
                  </a:txBody>
                  <a:tcPr marL="86127" marR="86127" marT="66494" marB="66494"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IN" sz="1050" dirty="0">
                          <a:solidFill>
                            <a:schemeClr val="accent3"/>
                          </a:solidFill>
                        </a:rPr>
                        <a:t>Synack</a:t>
                      </a:r>
                      <a:endParaRPr sz="1050" dirty="0">
                        <a:solidFill>
                          <a:schemeClr val="accent3"/>
                        </a:solidFill>
                        <a:latin typeface="Rubik"/>
                        <a:ea typeface="Rubik"/>
                        <a:cs typeface="Rubik"/>
                        <a:sym typeface="Rubik"/>
                      </a:endParaRPr>
                    </a:p>
                  </a:txBody>
                  <a:tcPr marL="86127" marR="86127" marT="39891" marB="66494"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US" sz="1050" dirty="0">
                          <a:solidFill>
                            <a:schemeClr val="accent3"/>
                          </a:solidFill>
                        </a:rPr>
                        <a:t>This is a vulnerability intelligence platform that automates the discovery of exploitable vulnerabilities for reconnaissance and turns them over to the company's freelance hackers to create vulnerability reports for clients.</a:t>
                      </a:r>
                      <a:endParaRPr sz="1050" dirty="0">
                        <a:solidFill>
                          <a:schemeClr val="accent3"/>
                        </a:solidFill>
                        <a:latin typeface="Rubik"/>
                        <a:ea typeface="Rubik"/>
                        <a:cs typeface="Rubik"/>
                        <a:sym typeface="Rubik"/>
                      </a:endParaRPr>
                    </a:p>
                  </a:txBody>
                  <a:tcPr marL="86127" marR="86127" marT="39891" marB="66494"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cxnSp>
        <p:nvCxnSpPr>
          <p:cNvPr id="2" name="Google Shape;9645;p43">
            <a:extLst>
              <a:ext uri="{FF2B5EF4-FFF2-40B4-BE49-F238E27FC236}">
                <a16:creationId xmlns:a16="http://schemas.microsoft.com/office/drawing/2014/main" id="{BD44AA19-36D3-D837-75E5-48C4CC526A1F}"/>
              </a:ext>
            </a:extLst>
          </p:cNvPr>
          <p:cNvCxnSpPr>
            <a:cxnSpLocks/>
          </p:cNvCxnSpPr>
          <p:nvPr/>
        </p:nvCxnSpPr>
        <p:spPr>
          <a:xfrm flipV="1">
            <a:off x="1276604" y="979800"/>
            <a:ext cx="6579616" cy="1898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099864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55"/>
        <p:cNvGrpSpPr/>
        <p:nvPr/>
      </p:nvGrpSpPr>
      <p:grpSpPr>
        <a:xfrm>
          <a:off x="0" y="0"/>
          <a:ext cx="0" cy="0"/>
          <a:chOff x="0" y="0"/>
          <a:chExt cx="0" cy="0"/>
        </a:xfrm>
      </p:grpSpPr>
      <p:sp>
        <p:nvSpPr>
          <p:cNvPr id="9756" name="Google Shape;9756;p51"/>
          <p:cNvSpPr txBox="1">
            <a:spLocks noGrp="1"/>
          </p:cNvSpPr>
          <p:nvPr>
            <p:ph type="title"/>
          </p:nvPr>
        </p:nvSpPr>
        <p:spPr>
          <a:xfrm>
            <a:off x="3890475" y="2125980"/>
            <a:ext cx="4528200" cy="23056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TYPES OF BUG BOUNTY PROGRAM</a:t>
            </a:r>
            <a:endParaRPr sz="4800" dirty="0"/>
          </a:p>
        </p:txBody>
      </p:sp>
      <p:sp>
        <p:nvSpPr>
          <p:cNvPr id="9757" name="Google Shape;9757;p51"/>
          <p:cNvSpPr txBox="1">
            <a:spLocks noGrp="1"/>
          </p:cNvSpPr>
          <p:nvPr>
            <p:ph type="title" idx="2"/>
          </p:nvPr>
        </p:nvSpPr>
        <p:spPr>
          <a:xfrm>
            <a:off x="5339925" y="1171925"/>
            <a:ext cx="1629300" cy="92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04</a:t>
            </a:r>
            <a:endParaRPr dirty="0"/>
          </a:p>
        </p:txBody>
      </p:sp>
      <p:pic>
        <p:nvPicPr>
          <p:cNvPr id="9759" name="Google Shape;9759;p51"/>
          <p:cNvPicPr preferRelativeResize="0"/>
          <p:nvPr/>
        </p:nvPicPr>
        <p:blipFill>
          <a:blip r:embed="rId3">
            <a:alphaModFix amt="52000"/>
          </a:blip>
          <a:stretch>
            <a:fillRect/>
          </a:stretch>
        </p:blipFill>
        <p:spPr>
          <a:xfrm>
            <a:off x="-963000" y="697676"/>
            <a:ext cx="4579550" cy="3748149"/>
          </a:xfrm>
          <a:prstGeom prst="rect">
            <a:avLst/>
          </a:prstGeom>
          <a:noFill/>
          <a:ln>
            <a:noFill/>
          </a:ln>
        </p:spPr>
      </p:pic>
    </p:spTree>
    <p:extLst>
      <p:ext uri="{BB962C8B-B14F-4D97-AF65-F5344CB8AC3E}">
        <p14:creationId xmlns:p14="http://schemas.microsoft.com/office/powerpoint/2010/main" val="940461036"/>
      </p:ext>
    </p:extLst>
  </p:cSld>
  <p:clrMapOvr>
    <a:masterClrMapping/>
  </p:clrMapOvr>
</p:sld>
</file>

<file path=ppt/theme/theme1.xml><?xml version="1.0" encoding="utf-8"?>
<a:theme xmlns:a="http://schemas.openxmlformats.org/drawingml/2006/main" name="Digital Scam Awareness Newsletter by Slidesgo">
  <a:themeElements>
    <a:clrScheme name="Simple Light">
      <a:dk1>
        <a:srgbClr val="E4FAFF"/>
      </a:dk1>
      <a:lt1>
        <a:srgbClr val="28373C"/>
      </a:lt1>
      <a:dk2>
        <a:srgbClr val="4E6872"/>
      </a:dk2>
      <a:lt2>
        <a:srgbClr val="1DB2C5"/>
      </a:lt2>
      <a:accent1>
        <a:srgbClr val="3FE6FF"/>
      </a:accent1>
      <a:accent2>
        <a:srgbClr val="93EFFD"/>
      </a:accent2>
      <a:accent3>
        <a:srgbClr val="FFFFFF"/>
      </a:accent3>
      <a:accent4>
        <a:srgbClr val="FFFFFF"/>
      </a:accent4>
      <a:accent5>
        <a:srgbClr val="FFFFFF"/>
      </a:accent5>
      <a:accent6>
        <a:srgbClr val="FFFFFF"/>
      </a:accent6>
      <a:hlink>
        <a:srgbClr val="E4FA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920</TotalTime>
  <Words>879</Words>
  <Application>Microsoft Office PowerPoint</Application>
  <PresentationFormat>On-screen Show (16:9)</PresentationFormat>
  <Paragraphs>101</Paragraphs>
  <Slides>19</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Google Sans</vt:lpstr>
      <vt:lpstr>Wingdings</vt:lpstr>
      <vt:lpstr>Rubik</vt:lpstr>
      <vt:lpstr>Fredoka One</vt:lpstr>
      <vt:lpstr>Rubik Glitch</vt:lpstr>
      <vt:lpstr>Arial</vt:lpstr>
      <vt:lpstr>Rubik Black</vt:lpstr>
      <vt:lpstr>Digital Scam Awareness Newsletter by Slidesgo</vt:lpstr>
      <vt:lpstr>BUG BOUNTY PROGRAM</vt:lpstr>
      <vt:lpstr>INDEX</vt:lpstr>
      <vt:lpstr>Introduction</vt:lpstr>
      <vt:lpstr>Introduction</vt:lpstr>
      <vt:lpstr>History  Of Bug Bounty Program</vt:lpstr>
      <vt:lpstr>History of Bug Bounty Program</vt:lpstr>
      <vt:lpstr>Bug Bounty Hunting  Platforms</vt:lpstr>
      <vt:lpstr>Bug Bounty Hunting Platforms</vt:lpstr>
      <vt:lpstr>TYPES OF BUG BOUNTY PROGRAM</vt:lpstr>
      <vt:lpstr>Types of Bug Bounty Program</vt:lpstr>
      <vt:lpstr>Types of Bug Bounty Program</vt:lpstr>
      <vt:lpstr>What Should You Learn Technically</vt:lpstr>
      <vt:lpstr>What Should You Learn Technically</vt:lpstr>
      <vt:lpstr>Benefits Of Bug Bounty Program</vt:lpstr>
      <vt:lpstr> Benefits of Bug Bounty Program</vt:lpstr>
      <vt:lpstr>Bug Bounty Program Working Process</vt:lpstr>
      <vt:lpstr> Bug bounty program working process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BUG BOUNTY PROGRAM</dc:title>
  <dc:creator>Keerti Patel</dc:creator>
  <cp:lastModifiedBy>Keerti Patel</cp:lastModifiedBy>
  <cp:revision>12</cp:revision>
  <dcterms:modified xsi:type="dcterms:W3CDTF">2025-03-18T18:54:35Z</dcterms:modified>
</cp:coreProperties>
</file>