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1"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20"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2F1C7-2AD7-43FB-BB58-8AB7C8D47DE6}"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EF833-03D1-4CB1-84E0-1B2816BA9C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9EF833-03D1-4CB1-84E0-1B2816BA9CB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9B35E-2397-468F-8D9D-5EF50766C85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9B35E-2397-468F-8D9D-5EF50766C85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9B35E-2397-468F-8D9D-5EF50766C85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9B35E-2397-468F-8D9D-5EF50766C85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9B35E-2397-468F-8D9D-5EF50766C85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9B35E-2397-468F-8D9D-5EF50766C85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9B35E-2397-468F-8D9D-5EF50766C858}"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9B35E-2397-468F-8D9D-5EF50766C858}"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9B35E-2397-468F-8D9D-5EF50766C858}"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9B35E-2397-468F-8D9D-5EF50766C85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9B35E-2397-468F-8D9D-5EF50766C85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F9CE-4719-45A0-BE6E-1E7722BDA7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9B35E-2397-468F-8D9D-5EF50766C858}" type="datetimeFigureOut">
              <a:rPr lang="en-US" smtClean="0"/>
              <a:pPr/>
              <a:t>4/8/2022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7F9CE-4719-45A0-BE6E-1E7722BDA7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b="1" u="sng" dirty="0" smtClean="0"/>
              <a:t>GROUP-30</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
            </a:pPr>
            <a:r>
              <a:rPr lang="en-US" sz="2000" b="1" u="sng" dirty="0" smtClean="0"/>
              <a:t>TEAM MEMBERS</a:t>
            </a:r>
            <a:r>
              <a:rPr lang="en-US" sz="2000" b="1" u="sng" dirty="0" smtClean="0"/>
              <a:t>: </a:t>
            </a:r>
          </a:p>
          <a:p>
            <a:pPr>
              <a:buNone/>
            </a:pPr>
            <a:r>
              <a:rPr lang="en-US" sz="2000" dirty="0" smtClean="0"/>
              <a:t>	</a:t>
            </a:r>
            <a:r>
              <a:rPr lang="en-IN" sz="2000" dirty="0" smtClean="0"/>
              <a:t>1) </a:t>
            </a:r>
            <a:r>
              <a:rPr lang="en-US" sz="2000" dirty="0" err="1" smtClean="0"/>
              <a:t>Mohit</a:t>
            </a:r>
            <a:r>
              <a:rPr lang="en-US" sz="2000" dirty="0" smtClean="0"/>
              <a:t> </a:t>
            </a:r>
            <a:r>
              <a:rPr lang="en-US" sz="2000" dirty="0" err="1" smtClean="0"/>
              <a:t>Khosla</a:t>
            </a:r>
            <a:endParaRPr lang="en-IN" sz="2000" dirty="0" smtClean="0"/>
          </a:p>
          <a:p>
            <a:pPr>
              <a:buNone/>
            </a:pPr>
            <a:r>
              <a:rPr lang="en-IN" sz="2000" smtClean="0"/>
              <a:t>	2</a:t>
            </a:r>
            <a:r>
              <a:rPr lang="en-IN" sz="2000" dirty="0" smtClean="0"/>
              <a:t>) </a:t>
            </a:r>
            <a:r>
              <a:rPr lang="en-US" sz="2000" dirty="0" smtClean="0"/>
              <a:t>Danish </a:t>
            </a:r>
            <a:r>
              <a:rPr lang="en-US" sz="2000" dirty="0" smtClean="0"/>
              <a:t>Ahmed</a:t>
            </a:r>
            <a:endParaRPr lang="en-IN" sz="2000" dirty="0" smtClean="0"/>
          </a:p>
          <a:p>
            <a:pPr>
              <a:buNone/>
            </a:pPr>
            <a:r>
              <a:rPr lang="en-IN" sz="2000" dirty="0" smtClean="0"/>
              <a:t>	3) </a:t>
            </a:r>
            <a:r>
              <a:rPr lang="en-US" sz="2000" dirty="0" err="1" smtClean="0"/>
              <a:t>Gaurav</a:t>
            </a:r>
            <a:r>
              <a:rPr lang="en-US" sz="2000" dirty="0" smtClean="0"/>
              <a:t> </a:t>
            </a:r>
            <a:r>
              <a:rPr lang="en-US" sz="2000" dirty="0" err="1" smtClean="0"/>
              <a:t>Rajkumar</a:t>
            </a:r>
            <a:r>
              <a:rPr lang="en-US" sz="2000" dirty="0" smtClean="0"/>
              <a:t> </a:t>
            </a:r>
            <a:r>
              <a:rPr lang="en-US" sz="2000" dirty="0" err="1" smtClean="0"/>
              <a:t>Savlani</a:t>
            </a:r>
            <a:endParaRPr lang="en-IN" sz="2000" dirty="0" smtClean="0"/>
          </a:p>
          <a:p>
            <a:pPr>
              <a:buNone/>
            </a:pPr>
            <a:r>
              <a:rPr lang="en-IN" sz="2000" dirty="0" smtClean="0"/>
              <a:t>	4</a:t>
            </a:r>
            <a:r>
              <a:rPr lang="en-US" sz="2000" dirty="0" smtClean="0"/>
              <a:t>) </a:t>
            </a:r>
            <a:r>
              <a:rPr lang="en-US" sz="2000" dirty="0" err="1" smtClean="0"/>
              <a:t>Himanshu</a:t>
            </a:r>
            <a:r>
              <a:rPr lang="en-US" sz="2000" dirty="0" smtClean="0"/>
              <a:t> Kumar</a:t>
            </a:r>
            <a:endParaRPr lang="en-IN" sz="2000" dirty="0" smtClean="0"/>
          </a:p>
          <a:p>
            <a:pPr>
              <a:buNone/>
            </a:pPr>
            <a:r>
              <a:rPr lang="en-IN" sz="2000" dirty="0" smtClean="0"/>
              <a:t>	5</a:t>
            </a:r>
            <a:r>
              <a:rPr lang="en-IN" sz="2000" dirty="0" smtClean="0"/>
              <a:t>) </a:t>
            </a:r>
            <a:r>
              <a:rPr lang="en-US" sz="2000" dirty="0" err="1" smtClean="0"/>
              <a:t>Ashutosh</a:t>
            </a:r>
            <a:r>
              <a:rPr lang="en-US" sz="2000" dirty="0" smtClean="0"/>
              <a:t> </a:t>
            </a:r>
            <a:r>
              <a:rPr lang="en-US" sz="2000" dirty="0" err="1" smtClean="0"/>
              <a:t>Abhishek</a:t>
            </a:r>
            <a:r>
              <a:rPr lang="en-US" sz="2000" dirty="0" smtClean="0"/>
              <a:t> </a:t>
            </a:r>
            <a:r>
              <a:rPr lang="en-US" sz="2000" dirty="0" err="1" smtClean="0"/>
              <a:t>Toppo</a:t>
            </a:r>
            <a:endParaRPr lang="en-IN" sz="2000" dirty="0" smtClean="0"/>
          </a:p>
          <a:p>
            <a:pPr>
              <a:buNone/>
            </a:pPr>
            <a:r>
              <a:rPr lang="en-IN" sz="2000" dirty="0" smtClean="0"/>
              <a:t>	</a:t>
            </a:r>
            <a:r>
              <a:rPr lang="en-IN" sz="2000" dirty="0" smtClean="0"/>
              <a:t>6</a:t>
            </a:r>
            <a:r>
              <a:rPr lang="en-IN" sz="2000" dirty="0" smtClean="0"/>
              <a:t>) </a:t>
            </a:r>
            <a:r>
              <a:rPr lang="en-US" sz="2000" dirty="0" err="1" smtClean="0"/>
              <a:t>Shiv</a:t>
            </a:r>
            <a:r>
              <a:rPr lang="en-US" sz="2000" dirty="0" smtClean="0"/>
              <a:t> Shankar Singh </a:t>
            </a:r>
            <a:endParaRPr lang="en-US" sz="2000" dirty="0" smtClean="0"/>
          </a:p>
          <a:p>
            <a:pPr>
              <a:buNone/>
            </a:pPr>
            <a:endParaRPr lang="en-US" sz="2000" dirty="0" smtClean="0"/>
          </a:p>
          <a:p>
            <a:pPr>
              <a:buFont typeface="Wingdings" pitchFamily="2" charset="2"/>
              <a:buChar char="§"/>
            </a:pPr>
            <a:r>
              <a:rPr lang="en-IN" sz="2000" b="1" u="sng" dirty="0" smtClean="0"/>
              <a:t>GUIDED BY </a:t>
            </a:r>
            <a:r>
              <a:rPr lang="en-IN" sz="2000" b="1" u="sng" dirty="0" smtClean="0"/>
              <a:t>: </a:t>
            </a:r>
            <a:r>
              <a:rPr lang="en-IN" sz="2000" dirty="0" smtClean="0"/>
              <a:t>	    </a:t>
            </a:r>
            <a:r>
              <a:rPr lang="en-IN" sz="2000" dirty="0" smtClean="0"/>
              <a:t> </a:t>
            </a:r>
            <a:r>
              <a:rPr lang="en-IN" sz="2000" dirty="0" err="1" smtClean="0"/>
              <a:t>Pradeep</a:t>
            </a:r>
            <a:r>
              <a:rPr lang="en-IN" sz="2000" dirty="0" smtClean="0"/>
              <a:t> </a:t>
            </a:r>
            <a:r>
              <a:rPr lang="en-IN" sz="2000" dirty="0" err="1" smtClean="0"/>
              <a:t>Tripathi</a:t>
            </a:r>
            <a:r>
              <a:rPr lang="en-IN" sz="2000" dirty="0" smtClean="0"/>
              <a:t> </a:t>
            </a:r>
            <a:r>
              <a:rPr lang="en-IN" sz="2000" dirty="0" smtClean="0"/>
              <a:t>sir</a:t>
            </a:r>
          </a:p>
          <a:p>
            <a:endParaRPr lang="en-IN" sz="2000" dirty="0" smtClean="0"/>
          </a:p>
          <a:p>
            <a:pPr>
              <a:buFont typeface="Wingdings" pitchFamily="2" charset="2"/>
              <a:buChar char="§"/>
            </a:pPr>
            <a:r>
              <a:rPr lang="en-IN" sz="2000" b="1" u="sng" dirty="0" smtClean="0"/>
              <a:t>MENTOR NAME: </a:t>
            </a:r>
            <a:r>
              <a:rPr lang="en-IN" sz="2000" b="1" dirty="0" smtClean="0"/>
              <a:t>  </a:t>
            </a:r>
            <a:r>
              <a:rPr lang="en-US" sz="2000" dirty="0" err="1" smtClean="0"/>
              <a:t>Aniruddha</a:t>
            </a:r>
            <a:r>
              <a:rPr lang="en-US" sz="2000" dirty="0" smtClean="0"/>
              <a:t> </a:t>
            </a:r>
            <a:r>
              <a:rPr lang="en-US" sz="2000" dirty="0" smtClean="0"/>
              <a:t>Parte </a:t>
            </a:r>
            <a:r>
              <a:rPr lang="en-IN" sz="2000" dirty="0" smtClean="0"/>
              <a:t>, </a:t>
            </a:r>
            <a:r>
              <a:rPr lang="en-US" sz="2000" dirty="0" err="1" smtClean="0"/>
              <a:t>Vaishnavi</a:t>
            </a:r>
            <a:r>
              <a:rPr lang="en-US" sz="2000" dirty="0" smtClean="0"/>
              <a:t> </a:t>
            </a:r>
            <a:r>
              <a:rPr lang="en-US" sz="2000" dirty="0" err="1" smtClean="0"/>
              <a:t>Bhoir</a:t>
            </a:r>
            <a:endParaRPr lang="en-IN" sz="2000" b="1" u="sng" dirty="0" smtClean="0"/>
          </a:p>
          <a:p>
            <a:pPr>
              <a:buNone/>
            </a:pPr>
            <a:endParaRPr lang="en-IN" sz="2000" dirty="0" smtClean="0"/>
          </a:p>
          <a:p>
            <a:pPr>
              <a:buNone/>
            </a:pPr>
            <a:r>
              <a:rPr lang="en-US" sz="2000" b="1" u="sng" dirty="0" smtClean="0"/>
              <a:t> </a:t>
            </a:r>
          </a:p>
          <a:p>
            <a:pPr>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sz="2000" b="1" dirty="0"/>
          </a:p>
        </p:txBody>
      </p:sp>
      <p:sp>
        <p:nvSpPr>
          <p:cNvPr id="3" name="Content Placeholder 2"/>
          <p:cNvSpPr>
            <a:spLocks noGrp="1"/>
          </p:cNvSpPr>
          <p:nvPr>
            <p:ph idx="1"/>
          </p:nvPr>
        </p:nvSpPr>
        <p:spPr>
          <a:xfrm>
            <a:off x="457200" y="152400"/>
            <a:ext cx="8229600" cy="6400800"/>
          </a:xfrm>
        </p:spPr>
        <p:txBody>
          <a:bodyPr>
            <a:normAutofit lnSpcReduction="10000"/>
          </a:bodyPr>
          <a:lstStyle/>
          <a:p>
            <a:pPr marL="0" indent="0">
              <a:buNone/>
            </a:pPr>
            <a:r>
              <a:rPr lang="en-US" sz="2000" dirty="0" smtClean="0"/>
              <a:t> </a:t>
            </a:r>
            <a:r>
              <a:rPr lang="en-US" sz="2000" dirty="0" smtClean="0"/>
              <a:t>  </a:t>
            </a:r>
            <a:r>
              <a:rPr lang="en-IN" sz="2400" b="1" u="sng" dirty="0" smtClean="0"/>
              <a:t>Problem </a:t>
            </a:r>
            <a:r>
              <a:rPr lang="en-IN" sz="2400" b="1" u="sng" dirty="0" smtClean="0"/>
              <a:t>Statement</a:t>
            </a:r>
            <a:r>
              <a:rPr lang="en-IN" sz="2400" u="sng" dirty="0" smtClean="0"/>
              <a:t> </a:t>
            </a:r>
            <a:r>
              <a:rPr lang="en-IN" sz="2400" u="sng" dirty="0" smtClean="0"/>
              <a:t>:</a:t>
            </a:r>
            <a:endParaRPr lang="en-US" sz="2400" dirty="0" smtClean="0"/>
          </a:p>
          <a:p>
            <a:pPr marL="0" indent="0">
              <a:buNone/>
            </a:pPr>
            <a:r>
              <a:rPr lang="en-US" sz="2000" dirty="0" smtClean="0"/>
              <a:t>Build </a:t>
            </a:r>
            <a:r>
              <a:rPr lang="en-US" sz="2000" dirty="0" smtClean="0"/>
              <a:t>and automate machine learning model to predict used car Price on cloud</a:t>
            </a:r>
            <a:r>
              <a:rPr lang="en-US" sz="2000" dirty="0" smtClean="0"/>
              <a:t>.</a:t>
            </a:r>
          </a:p>
          <a:p>
            <a:pPr marL="0" indent="0">
              <a:buNone/>
            </a:pPr>
            <a:endParaRPr lang="en-US" sz="2000" dirty="0" smtClean="0"/>
          </a:p>
          <a:p>
            <a:pPr marL="0" indent="0">
              <a:buNone/>
            </a:pPr>
            <a:r>
              <a:rPr lang="en-US" sz="2000" b="1" dirty="0" smtClean="0"/>
              <a:t>      </a:t>
            </a:r>
            <a:r>
              <a:rPr lang="en-US" sz="2000" b="1" u="sng" dirty="0" smtClean="0"/>
              <a:t>Problem:</a:t>
            </a:r>
            <a:endParaRPr lang="en-US" sz="2000" b="1" u="sng" dirty="0" smtClean="0"/>
          </a:p>
          <a:p>
            <a:pPr marL="0" indent="0">
              <a:buNone/>
            </a:pPr>
            <a:r>
              <a:rPr lang="en-US" sz="2000" dirty="0" smtClean="0"/>
              <a:t>(Due </a:t>
            </a:r>
            <a:r>
              <a:rPr lang="en-US" sz="2000" dirty="0" smtClean="0"/>
              <a:t>to </a:t>
            </a:r>
            <a:r>
              <a:rPr lang="en-US" sz="2000" dirty="0" smtClean="0"/>
              <a:t>huge decline in availability semiconductors, geopolitical tensions, Huge waiting period the sales of new car is decreasing rapidly, however this has benefited the used car market but the problem is there are a lot of complex variables on which the used car price is </a:t>
            </a:r>
            <a:r>
              <a:rPr lang="en-US" sz="2000" dirty="0" smtClean="0"/>
              <a:t>decided)</a:t>
            </a:r>
          </a:p>
          <a:p>
            <a:pPr marL="0" indent="0">
              <a:buNone/>
            </a:pPr>
            <a:endParaRPr lang="en-US" sz="2000" dirty="0"/>
          </a:p>
          <a:p>
            <a:pPr>
              <a:buNone/>
            </a:pPr>
            <a:r>
              <a:rPr lang="en-US" sz="2000" dirty="0" smtClean="0"/>
              <a:t> 	</a:t>
            </a:r>
            <a:r>
              <a:rPr lang="en-US" sz="2000" b="1" u="sng" dirty="0" smtClean="0"/>
              <a:t>Technologies Used:</a:t>
            </a:r>
          </a:p>
          <a:p>
            <a:pPr>
              <a:buFont typeface="Wingdings" pitchFamily="2" charset="2"/>
              <a:buChar char="§"/>
            </a:pPr>
            <a:r>
              <a:rPr lang="en-US" sz="2000" dirty="0" smtClean="0"/>
              <a:t>AWS EMR, </a:t>
            </a:r>
            <a:r>
              <a:rPr lang="en-US" sz="2000" dirty="0" smtClean="0"/>
              <a:t>S3,LAMBDA</a:t>
            </a:r>
            <a:endParaRPr lang="en-US" sz="2000" dirty="0" smtClean="0"/>
          </a:p>
          <a:p>
            <a:pPr>
              <a:buFont typeface="Wingdings" pitchFamily="2" charset="2"/>
              <a:buChar char="§"/>
            </a:pPr>
            <a:r>
              <a:rPr lang="en-US" sz="2000" dirty="0" smtClean="0"/>
              <a:t>GITHUB</a:t>
            </a:r>
            <a:endParaRPr lang="en-US" sz="2000" dirty="0"/>
          </a:p>
          <a:p>
            <a:pPr>
              <a:buFont typeface="Wingdings" pitchFamily="2" charset="2"/>
              <a:buChar char="§"/>
            </a:pPr>
            <a:r>
              <a:rPr lang="en-US" sz="2000" dirty="0" smtClean="0"/>
              <a:t>JENKINS</a:t>
            </a:r>
            <a:endParaRPr lang="en-US" sz="2000" dirty="0"/>
          </a:p>
          <a:p>
            <a:pPr>
              <a:buFont typeface="Wingdings" pitchFamily="2" charset="2"/>
              <a:buChar char="§"/>
            </a:pPr>
            <a:r>
              <a:rPr lang="en-US" sz="2000" dirty="0" smtClean="0"/>
              <a:t>JUPYTER NOTEBOOK</a:t>
            </a:r>
          </a:p>
          <a:p>
            <a:pPr>
              <a:buFont typeface="Wingdings" pitchFamily="2" charset="2"/>
              <a:buChar char="§"/>
            </a:pPr>
            <a:r>
              <a:rPr lang="en-US" sz="2000" dirty="0" smtClean="0"/>
              <a:t>PYTHON</a:t>
            </a:r>
            <a:endParaRPr lang="en-US" sz="2000" dirty="0"/>
          </a:p>
          <a:p>
            <a:pPr>
              <a:buFont typeface="Wingdings" pitchFamily="2" charset="2"/>
              <a:buChar char="§"/>
            </a:pPr>
            <a:r>
              <a:rPr lang="en-US" sz="2000" dirty="0" smtClean="0"/>
              <a:t>STREAMLIT</a:t>
            </a:r>
          </a:p>
          <a:p>
            <a:pPr>
              <a:buNone/>
            </a:pPr>
            <a:endParaRPr lang="en-US" sz="2000" dirty="0" smtClean="0"/>
          </a:p>
          <a:p>
            <a:pPr>
              <a:buNone/>
            </a:pPr>
            <a:r>
              <a:rPr lang="en-US" sz="2000" dirty="0" smtClean="0"/>
              <a:t>	</a:t>
            </a:r>
            <a:r>
              <a:rPr lang="en-US" sz="2000" b="1" u="sng" dirty="0" smtClean="0"/>
              <a:t>Project Status </a:t>
            </a:r>
            <a:r>
              <a:rPr lang="en-US" sz="2000" b="1" u="sng" dirty="0" smtClean="0"/>
              <a:t>: </a:t>
            </a:r>
            <a:r>
              <a:rPr lang="en-US" sz="2000" b="1" dirty="0" smtClean="0"/>
              <a:t> </a:t>
            </a:r>
            <a:r>
              <a:rPr lang="en-US" sz="2000" b="1" dirty="0" smtClean="0"/>
              <a:t>65%</a:t>
            </a:r>
            <a:endParaRPr lang="en-IN" sz="2000" b="1" dirty="0" smtClean="0"/>
          </a:p>
          <a:p>
            <a:pPr>
              <a:buNone/>
            </a:pPr>
            <a:endParaRPr lang="en-US" sz="2000" dirty="0" smtClean="0"/>
          </a:p>
          <a:p>
            <a:pPr>
              <a:buNone/>
            </a:pPr>
            <a:endParaRPr lang="en-US" sz="2000" dirty="0" smtClean="0"/>
          </a:p>
          <a:p>
            <a:pPr>
              <a:buNone/>
            </a:pPr>
            <a:endParaRPr lang="en-US" sz="2000" dirty="0" smtClean="0"/>
          </a:p>
          <a:p>
            <a:pPr>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u="sng" dirty="0" smtClean="0"/>
              <a:t>Project Architecture</a:t>
            </a:r>
            <a:endParaRPr lang="en-US" sz="3200"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400" b="1" u="sng" dirty="0" smtClean="0"/>
          </a:p>
          <a:p>
            <a:pPr>
              <a:buNone/>
            </a:pPr>
            <a:endParaRPr lang="en-US" sz="2400" b="1" u="sng" dirty="0" smtClean="0"/>
          </a:p>
          <a:p>
            <a:pPr>
              <a:buNone/>
            </a:pPr>
            <a:endParaRPr lang="en-US" sz="2400" b="1" u="sng" dirty="0"/>
          </a:p>
        </p:txBody>
      </p:sp>
      <p:pic>
        <p:nvPicPr>
          <p:cNvPr id="5" name="Picture 4" descr="final.drawio.png"/>
          <p:cNvPicPr>
            <a:picLocks noChangeAspect="1"/>
          </p:cNvPicPr>
          <p:nvPr/>
        </p:nvPicPr>
        <p:blipFill>
          <a:blip r:embed="rId2" cstate="print"/>
          <a:stretch>
            <a:fillRect/>
          </a:stretch>
        </p:blipFill>
        <p:spPr>
          <a:xfrm>
            <a:off x="1219200" y="1062990"/>
            <a:ext cx="6858000" cy="47320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2655</TotalTime>
  <Words>81</Words>
  <Application>Microsoft Office PowerPoint</Application>
  <PresentationFormat>On-screen Show (4:3)</PresentationFormat>
  <Paragraphs>40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GROUP-30</vt:lpstr>
      <vt:lpstr>Slide 2</vt:lpstr>
      <vt:lpstr>Project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GROUP-30</dc:title>
  <dc:creator>Lucifer</dc:creator>
  <cp:lastModifiedBy>Lucifer</cp:lastModifiedBy>
  <cp:revision>6</cp:revision>
  <dcterms:created xsi:type="dcterms:W3CDTF">2022-04-08T10:10:11Z</dcterms:created>
  <dcterms:modified xsi:type="dcterms:W3CDTF">2022-04-10T06:34:58Z</dcterms:modified>
</cp:coreProperties>
</file>