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15/06/05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53.120.128.141/physic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erjs.com/" TargetMode="Externa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2YHtP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4632" y="2006061"/>
            <a:ext cx="7179368" cy="24031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ためにならない勉強会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/>
              <a:t>WebRTC</a:t>
            </a:r>
            <a:r>
              <a:rPr lang="ja-JP" altLang="en-US" dirty="0"/>
              <a:t>で作るお手軽</a:t>
            </a:r>
            <a:r>
              <a:rPr lang="en-US" altLang="ja-JP" dirty="0"/>
              <a:t>P2P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876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Tutorial4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グループ化をしよう。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818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Tutorial5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当たり判定をしよう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874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終わり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他にもプラグインを使って</a:t>
            </a:r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や物理演算が使える。</a:t>
            </a:r>
            <a:endParaRPr kumimoji="1" lang="en-US" altLang="ja-JP" dirty="0" smtClean="0"/>
          </a:p>
          <a:p>
            <a:r>
              <a:rPr lang="hu-HU" altLang="ja-JP" dirty="0">
                <a:hlinkClick r:id="rId2"/>
              </a:rPr>
              <a:t>http://153.120.128.141/physics</a:t>
            </a:r>
            <a:r>
              <a:rPr lang="hu-HU" altLang="ja-JP" dirty="0" smtClean="0">
                <a:hlinkClick r:id="rId2"/>
              </a:rPr>
              <a:t>/</a:t>
            </a:r>
            <a:r>
              <a:rPr lang="hu-HU" altLang="ja-JP" dirty="0" smtClean="0"/>
              <a:t> </a:t>
            </a:r>
            <a:r>
              <a:rPr lang="ja-JP" altLang="en-US" dirty="0" smtClean="0"/>
              <a:t>みたいなものも作れる。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747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</a:t>
            </a:r>
            <a:r>
              <a:rPr lang="en-US" altLang="ja-JP" dirty="0" err="1" smtClean="0"/>
              <a:t>tmlibjs</a:t>
            </a:r>
            <a:r>
              <a:rPr lang="ja-JP" altLang="en-US" dirty="0" smtClean="0"/>
              <a:t>の方が良い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5-06-05 13.23.2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" r="4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128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Tmlib</a:t>
            </a:r>
            <a:r>
              <a:rPr kumimoji="1" lang="ja-JP" altLang="en-US" dirty="0" smtClean="0"/>
              <a:t>の良い所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速い（</a:t>
            </a:r>
            <a:r>
              <a:rPr kumimoji="1" lang="en-US" altLang="ja-JP" dirty="0" err="1" smtClean="0"/>
              <a:t>enchantjs</a:t>
            </a:r>
            <a:r>
              <a:rPr kumimoji="1" lang="ja-JP" altLang="en-US" dirty="0" smtClean="0"/>
              <a:t>の二倍くらい速い）</a:t>
            </a:r>
            <a:endParaRPr kumimoji="1" lang="en-US" altLang="ja-JP" dirty="0" smtClean="0"/>
          </a:p>
          <a:p>
            <a:r>
              <a:rPr lang="ja-JP" altLang="en-US" dirty="0" smtClean="0"/>
              <a:t>画像を使わなくても図形を描ける</a:t>
            </a:r>
            <a:endParaRPr lang="en-US" altLang="ja-JP" dirty="0" smtClean="0"/>
          </a:p>
          <a:p>
            <a:r>
              <a:rPr lang="ja-JP" altLang="en-US" dirty="0" smtClean="0"/>
              <a:t>ライブラリが使いやすい</a:t>
            </a:r>
            <a:endParaRPr lang="en-US" altLang="ja-JP" dirty="0" smtClean="0"/>
          </a:p>
          <a:p>
            <a:r>
              <a:rPr lang="ja-JP" altLang="en-US" dirty="0" smtClean="0"/>
              <a:t>イメージ画像を知り合いの絵描きさんが描いてる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5263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WebRTC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 Real-Time Communication</a:t>
            </a:r>
            <a:r>
              <a:rPr kumimoji="1" lang="ja-JP" altLang="en-US" dirty="0" smtClean="0"/>
              <a:t>の略</a:t>
            </a:r>
            <a:endParaRPr kumimoji="1" lang="en-US" altLang="ja-JP" dirty="0" smtClean="0"/>
          </a:p>
          <a:p>
            <a:r>
              <a:rPr kumimoji="1" lang="ja-JP" altLang="en-US" dirty="0" smtClean="0"/>
              <a:t>内容はすごい難しい（今日は話さない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とにかくブラウザ間の通信が出来る</a:t>
            </a:r>
            <a:endParaRPr kumimoji="1" lang="en-US" altLang="ja-JP" dirty="0" smtClean="0"/>
          </a:p>
          <a:p>
            <a:r>
              <a:rPr lang="ja-JP" altLang="en-US" dirty="0" smtClean="0"/>
              <a:t>詳しいことが知りたいなら</a:t>
            </a:r>
            <a:r>
              <a:rPr lang="en-US" altLang="ja-JP" dirty="0" smtClean="0"/>
              <a:t>TURN/STUN</a:t>
            </a:r>
            <a:r>
              <a:rPr lang="ja-JP" altLang="en-US" dirty="0" smtClean="0"/>
              <a:t>プロトコルについて</a:t>
            </a:r>
            <a:r>
              <a:rPr lang="en-US" altLang="ja-JP" dirty="0" err="1" smtClean="0"/>
              <a:t>ggr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5615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なぜ</a:t>
            </a:r>
            <a:r>
              <a:rPr kumimoji="1" lang="en-US" altLang="ja-JP" dirty="0" err="1" smtClean="0"/>
              <a:t>WebRTC</a:t>
            </a:r>
            <a:r>
              <a:rPr lang="ja-JP" altLang="en-US" dirty="0" smtClean="0"/>
              <a:t>なのか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ローカル通信飽きた！（</a:t>
            </a:r>
            <a:r>
              <a:rPr lang="en-US" altLang="ja-JP" dirty="0" smtClean="0"/>
              <a:t>Socket(</a:t>
            </a:r>
            <a:r>
              <a:rPr lang="ja-JP" altLang="en-US" dirty="0" smtClean="0"/>
              <a:t>笑）</a:t>
            </a:r>
            <a:endParaRPr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で通信がしたい！（</a:t>
            </a:r>
            <a:r>
              <a:rPr lang="en-US" altLang="ja-JP" dirty="0" err="1" smtClean="0"/>
              <a:t>Websocket</a:t>
            </a:r>
            <a:r>
              <a:rPr lang="ja-JP" altLang="en-US" dirty="0" smtClean="0"/>
              <a:t>みたいなやつ</a:t>
            </a:r>
            <a:endParaRPr lang="en-US" altLang="ja-JP" dirty="0" smtClean="0"/>
          </a:p>
          <a:p>
            <a:r>
              <a:rPr lang="ja-JP" altLang="en-US" dirty="0" smtClean="0"/>
              <a:t>でも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触れない！</a:t>
            </a:r>
            <a:r>
              <a:rPr lang="en-US" altLang="ja-JP" dirty="0" err="1" smtClean="0"/>
              <a:t>WinServer</a:t>
            </a:r>
            <a:r>
              <a:rPr lang="ja-JP" altLang="en-US" dirty="0" smtClean="0"/>
              <a:t>とか嫌！</a:t>
            </a:r>
            <a:endParaRPr lang="en-US" altLang="ja-JP" dirty="0" smtClean="0"/>
          </a:p>
          <a:p>
            <a:r>
              <a:rPr lang="ja-JP" altLang="en-US" dirty="0" smtClean="0"/>
              <a:t>サーバサイド言語ワカラナイ！</a:t>
            </a:r>
            <a:endParaRPr lang="en-US" altLang="ja-JP" dirty="0" smtClean="0"/>
          </a:p>
          <a:p>
            <a:r>
              <a:rPr lang="en-US" altLang="ja-JP" dirty="0" err="1" smtClean="0"/>
              <a:t>Nodejs</a:t>
            </a:r>
            <a:r>
              <a:rPr lang="ja-JP" altLang="en-US" dirty="0" smtClean="0"/>
              <a:t>敷居高い！</a:t>
            </a:r>
            <a:endParaRPr lang="en-US" altLang="ja-JP" dirty="0" smtClean="0"/>
          </a:p>
          <a:p>
            <a:r>
              <a:rPr lang="ja-JP" altLang="en-US" dirty="0" smtClean="0"/>
              <a:t>な人がわりと多い気がするようなしないような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84532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そこで</a:t>
            </a:r>
            <a:r>
              <a:rPr kumimoji="1" lang="en-US" altLang="ja-JP" dirty="0" err="1" smtClean="0"/>
              <a:t>WebRTC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HTML5!</a:t>
            </a:r>
            <a:r>
              <a:rPr kumimoji="1" lang="ja-JP" altLang="en-US" dirty="0" smtClean="0"/>
              <a:t>なんかかっこいい！</a:t>
            </a:r>
            <a:endParaRPr kumimoji="1" lang="en-US" altLang="ja-JP" dirty="0" smtClean="0"/>
          </a:p>
          <a:p>
            <a:r>
              <a:rPr lang="ja-JP" altLang="en-US" dirty="0" smtClean="0"/>
              <a:t>テレビ電話とか出来る。</a:t>
            </a:r>
            <a:endParaRPr lang="en-US" altLang="ja-JP" dirty="0" smtClean="0"/>
          </a:p>
          <a:p>
            <a:r>
              <a:rPr lang="en-US" altLang="ja-JP" dirty="0" smtClean="0"/>
              <a:t>NAT</a:t>
            </a:r>
            <a:r>
              <a:rPr lang="ja-JP" altLang="en-US" dirty="0" smtClean="0"/>
              <a:t>も越えられるはず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7017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メッチャ</a:t>
            </a:r>
            <a:r>
              <a:rPr kumimoji="1" lang="ja-JP" altLang="en-US" dirty="0" smtClean="0"/>
              <a:t>難しい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UDP</a:t>
            </a:r>
            <a:r>
              <a:rPr kumimoji="1" lang="ja-JP" altLang="en-US" dirty="0" smtClean="0"/>
              <a:t>ホールパンチングとかさせるために</a:t>
            </a:r>
            <a:r>
              <a:rPr lang="en-US" altLang="ja-JP" dirty="0" smtClean="0"/>
              <a:t>STUN</a:t>
            </a:r>
            <a:r>
              <a:rPr lang="ja-JP" altLang="en-US" dirty="0" smtClean="0"/>
              <a:t>サーバ立てないといけない</a:t>
            </a:r>
            <a:endParaRPr lang="en-US" altLang="ja-JP" dirty="0"/>
          </a:p>
          <a:p>
            <a:r>
              <a:rPr lang="en-US" altLang="ja-JP" dirty="0" smtClean="0"/>
              <a:t>↓</a:t>
            </a:r>
          </a:p>
          <a:p>
            <a:r>
              <a:rPr lang="ja-JP" altLang="en-US" dirty="0" smtClean="0"/>
              <a:t>言うてることが違う！（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触れない</a:t>
            </a:r>
            <a:r>
              <a:rPr lang="en-US" altLang="ja-JP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405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そこで</a:t>
            </a:r>
            <a:r>
              <a:rPr kumimoji="1" lang="en-US" altLang="ja-JP" dirty="0" err="1" smtClean="0"/>
              <a:t>PeerJS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ja-JP" dirty="0">
                <a:hlinkClick r:id="rId2"/>
              </a:rPr>
              <a:t>http://peerjs.com</a:t>
            </a:r>
            <a:r>
              <a:rPr lang="nl-NL" altLang="ja-JP" dirty="0" smtClean="0">
                <a:hlinkClick r:id="rId2"/>
              </a:rPr>
              <a:t>/</a:t>
            </a:r>
            <a:endParaRPr lang="nl-NL" altLang="ja-JP" dirty="0" smtClean="0"/>
          </a:p>
          <a:p>
            <a:endParaRPr kumimoji="1" lang="ja-JP" altLang="en-US" dirty="0"/>
          </a:p>
        </p:txBody>
      </p:sp>
      <p:pic>
        <p:nvPicPr>
          <p:cNvPr id="4" name="図 3" descr="スクリーンショット 2015-06-05 13.54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0" y="2658586"/>
            <a:ext cx="7252291" cy="31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6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前座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EnchantJs</a:t>
            </a:r>
            <a:r>
              <a:rPr kumimoji="1" lang="ja-JP" altLang="en-US" dirty="0" smtClean="0"/>
              <a:t>で遊ぼう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（メイン</a:t>
            </a:r>
            <a:endParaRPr kumimoji="1" lang="en-US" altLang="ja-JP" dirty="0" smtClean="0"/>
          </a:p>
          <a:p>
            <a:r>
              <a:rPr lang="en-US" altLang="ja-JP" dirty="0" err="1" smtClean="0"/>
              <a:t>WebRTC</a:t>
            </a:r>
            <a:r>
              <a:rPr lang="ja-JP" altLang="en-US" dirty="0" smtClean="0"/>
              <a:t>で遊ぼう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03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PeerJS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ブラウザ間の差をうまいことしてくれるライブラリ。</a:t>
            </a:r>
            <a:endParaRPr lang="en-US" altLang="ja-JP" dirty="0" smtClean="0"/>
          </a:p>
          <a:p>
            <a:r>
              <a:rPr lang="ja-JP" altLang="en-US" dirty="0" smtClean="0"/>
              <a:t>初心者でも使えそう。</a:t>
            </a:r>
            <a:endParaRPr lang="en-US" altLang="ja-JP" dirty="0" smtClean="0"/>
          </a:p>
          <a:p>
            <a:r>
              <a:rPr kumimoji="1" lang="ja-JP" altLang="en-US" dirty="0" smtClean="0"/>
              <a:t>アカウント作ればタダで</a:t>
            </a:r>
            <a:r>
              <a:rPr lang="en-US" altLang="ja-JP" dirty="0" err="1" smtClean="0"/>
              <a:t>APIKey</a:t>
            </a:r>
            <a:r>
              <a:rPr lang="ja-JP" altLang="en-US" dirty="0" smtClean="0"/>
              <a:t>がもらえる。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9714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使い方はこれだけ</a:t>
            </a:r>
            <a:endParaRPr kumimoji="1" lang="ja-JP" altLang="en-US" dirty="0"/>
          </a:p>
        </p:txBody>
      </p:sp>
      <p:pic>
        <p:nvPicPr>
          <p:cNvPr id="8" name="コンテンツ プレースホルダー 7" descr="スクリーンショット 2015-06-05 14.08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103" b="-64103"/>
          <a:stretch>
            <a:fillRect/>
          </a:stretch>
        </p:blipFill>
        <p:spPr>
          <a:xfrm>
            <a:off x="345924" y="503237"/>
            <a:ext cx="8405169" cy="4661429"/>
          </a:xfrm>
        </p:spPr>
      </p:pic>
    </p:spTree>
    <p:extLst>
      <p:ext uri="{BB962C8B-B14F-4D97-AF65-F5344CB8AC3E}">
        <p14:creationId xmlns:p14="http://schemas.microsoft.com/office/powerpoint/2010/main" val="4271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EnchantJS</a:t>
            </a:r>
            <a:r>
              <a:rPr kumimoji="1" lang="ja-JP" altLang="en-US" dirty="0" smtClean="0"/>
              <a:t>で遊ぶ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1" y="1735138"/>
            <a:ext cx="5708806" cy="335717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EnchantJS</a:t>
            </a:r>
            <a:r>
              <a:rPr lang="ja-JP" altLang="en-US" dirty="0" smtClean="0"/>
              <a:t>って何？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60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EnchantJS</a:t>
            </a:r>
            <a:r>
              <a:rPr lang="ja-JP" altLang="en-US" dirty="0"/>
              <a:t>とは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ユビキタスエンターテイメント</a:t>
            </a:r>
            <a:r>
              <a:rPr lang="ja-JP" altLang="en-US" dirty="0"/>
              <a:t>が作った</a:t>
            </a:r>
            <a:r>
              <a:rPr lang="en-US" altLang="ja-JP" dirty="0"/>
              <a:t>HTML5</a:t>
            </a:r>
            <a:r>
              <a:rPr lang="ja-JP" altLang="en-US" dirty="0"/>
              <a:t>＋</a:t>
            </a:r>
            <a:r>
              <a:rPr lang="en-US" altLang="ja-JP" dirty="0"/>
              <a:t>JS</a:t>
            </a:r>
            <a:r>
              <a:rPr lang="ja-JP" altLang="en-US" dirty="0"/>
              <a:t>のゲームエンジン</a:t>
            </a:r>
            <a:endParaRPr lang="en-US" altLang="ja-JP" dirty="0"/>
          </a:p>
          <a:p>
            <a:r>
              <a:rPr lang="ja-JP" altLang="en-US" dirty="0"/>
              <a:t>オープンソース！（</a:t>
            </a:r>
            <a:r>
              <a:rPr lang="en-US" altLang="ja-JP" dirty="0"/>
              <a:t>JS</a:t>
            </a:r>
          </a:p>
          <a:p>
            <a:r>
              <a:rPr lang="ja-JP" altLang="en-US" dirty="0"/>
              <a:t>プラグインで機能拡張が出来る！</a:t>
            </a:r>
            <a:endParaRPr lang="en-US" altLang="ja-JP" dirty="0"/>
          </a:p>
          <a:p>
            <a:r>
              <a:rPr lang="ja-JP" altLang="en-US" dirty="0"/>
              <a:t>わりと書籍がある（ら</a:t>
            </a:r>
            <a:r>
              <a:rPr lang="ja-JP" altLang="en-US" dirty="0" smtClean="0"/>
              <a:t>しい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07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簡単！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小学生プログラマでもゲームが作れる！</a:t>
            </a:r>
            <a:endParaRPr lang="en-US" altLang="ja-JP" dirty="0" smtClean="0"/>
          </a:p>
          <a:p>
            <a:r>
              <a:rPr lang="ja-JP" altLang="en-US" dirty="0" smtClean="0"/>
              <a:t>専門学校生プログラマが作れないはずがない！</a:t>
            </a:r>
            <a:endParaRPr lang="en-US" altLang="ja-JP" dirty="0"/>
          </a:p>
        </p:txBody>
      </p:sp>
      <p:pic>
        <p:nvPicPr>
          <p:cNvPr id="4" name="図 3" descr="スクリーンショット 2015-06-05 12.2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66" y="2998676"/>
            <a:ext cx="4491138" cy="35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用意するもの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EnchantJS</a:t>
            </a:r>
            <a:endParaRPr kumimoji="1" lang="en-US" altLang="ja-JP" dirty="0" smtClean="0"/>
          </a:p>
          <a:p>
            <a:r>
              <a:rPr lang="ja-JP" altLang="en-US" dirty="0" smtClean="0"/>
              <a:t>ダウンロードしてね</a:t>
            </a:r>
            <a:r>
              <a:rPr lang="en-US" altLang="ja-JP" dirty="0" smtClean="0"/>
              <a:t>↓</a:t>
            </a:r>
            <a:endParaRPr lang="en-US" altLang="ja-JP" dirty="0"/>
          </a:p>
          <a:p>
            <a:r>
              <a:rPr lang="nl-NL" altLang="ja-JP" dirty="0">
                <a:hlinkClick r:id="rId2"/>
              </a:rPr>
              <a:t>https://goo.gl/</a:t>
            </a:r>
            <a:r>
              <a:rPr lang="nl-NL" altLang="ja-JP" dirty="0" smtClean="0">
                <a:hlinkClick r:id="rId2"/>
              </a:rPr>
              <a:t>2YHtP5</a:t>
            </a:r>
            <a:endParaRPr lang="nl-NL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4294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Tutorial1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クマを表示させよう！</a:t>
            </a:r>
            <a:endParaRPr kumimoji="1" lang="en-US" altLang="ja-JP" dirty="0" smtClean="0"/>
          </a:p>
          <a:p>
            <a:r>
              <a:rPr lang="ja-JP" altLang="en-US" dirty="0" smtClean="0"/>
              <a:t>クマを動かそう！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926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Tutorial2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クマクラスをつくろう！</a:t>
            </a:r>
            <a:endParaRPr kumimoji="1" lang="en-US" altLang="ja-JP" dirty="0" smtClean="0"/>
          </a:p>
          <a:p>
            <a:r>
              <a:rPr lang="ja-JP" altLang="en-US" dirty="0" smtClean="0"/>
              <a:t>クマを増やそう！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575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Tutorial3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クラスを継承しよう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しろくまをダッシュさせよう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40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198</TotalTime>
  <Words>358</Words>
  <Application>Microsoft Macintosh PowerPoint</Application>
  <PresentationFormat>画面に合わせる (4:3)</PresentationFormat>
  <Paragraphs>68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インク瓶</vt:lpstr>
      <vt:lpstr>ためにならない勉強会2</vt:lpstr>
      <vt:lpstr>やること</vt:lpstr>
      <vt:lpstr>EnchantJSで遊ぶ</vt:lpstr>
      <vt:lpstr>EnchantJSとは </vt:lpstr>
      <vt:lpstr>簡単！</vt:lpstr>
      <vt:lpstr>用意するもの</vt:lpstr>
      <vt:lpstr>Tutorial1</vt:lpstr>
      <vt:lpstr>Tutorial2</vt:lpstr>
      <vt:lpstr>Tutorial3</vt:lpstr>
      <vt:lpstr>Tutorial4</vt:lpstr>
      <vt:lpstr>Tutorial5</vt:lpstr>
      <vt:lpstr>終わり</vt:lpstr>
      <vt:lpstr>でもtmlibjsの方が良い</vt:lpstr>
      <vt:lpstr>Tmlibの良い所</vt:lpstr>
      <vt:lpstr>WebRTCとは</vt:lpstr>
      <vt:lpstr>なぜWebRTCなのか</vt:lpstr>
      <vt:lpstr>そこでWebRTC</vt:lpstr>
      <vt:lpstr>メッチャ難しい</vt:lpstr>
      <vt:lpstr>そこでPeerJS</vt:lpstr>
      <vt:lpstr>PeerJS</vt:lpstr>
      <vt:lpstr>使い方はこれだけ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WebRTCで作るお手軽P2P</dc:title>
  <dc:creator>shibazaki</dc:creator>
  <cp:lastModifiedBy>shibazaki</cp:lastModifiedBy>
  <cp:revision>13</cp:revision>
  <dcterms:created xsi:type="dcterms:W3CDTF">2015-06-05T02:48:00Z</dcterms:created>
  <dcterms:modified xsi:type="dcterms:W3CDTF">2015-06-05T06:07:30Z</dcterms:modified>
</cp:coreProperties>
</file>