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59" r:id="rId4"/>
    <p:sldId id="271" r:id="rId5"/>
    <p:sldId id="263" r:id="rId6"/>
    <p:sldId id="264" r:id="rId7"/>
    <p:sldId id="265" r:id="rId8"/>
    <p:sldId id="266" r:id="rId9"/>
    <p:sldId id="267" r:id="rId10"/>
    <p:sldId id="268" r:id="rId11"/>
    <p:sldId id="269" r:id="rId12"/>
    <p:sldId id="27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CA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3r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f5e0a0858d8678d/Desktop/sport_analysis/solutions/Eda/Q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f5e0a0858d8678d/Desktop/sport_analysis/solutions/Eda/Q10.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f5e0a0858d8678d/Desktop/sport_analysis/solutions/Eda/Q16.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f5e0a0858d8678d/Desktop/sport_analysis/solutions/Eda/Q18.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df5e0a0858d8678d/Desktop/sport_analysis/solutions/Eda/Q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327583173853478"/>
          <c:y val="0.2511428258967629"/>
          <c:w val="0.80052881565550216"/>
          <c:h val="0.65757545931758532"/>
        </c:manualLayout>
      </c:layout>
      <c:pie3DChart>
        <c:varyColors val="1"/>
        <c:ser>
          <c:idx val="0"/>
          <c:order val="0"/>
          <c:tx>
            <c:strRef>
              <c:f>'3rd'!$B$1</c:f>
              <c:strCache>
                <c:ptCount val="1"/>
                <c:pt idx="0">
                  <c:v>MEDAL_COUNT</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9CA7-4937-BAE6-67E2C6EA644B}"/>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9CA7-4937-BAE6-67E2C6EA644B}"/>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9CA7-4937-BAE6-67E2C6EA644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'3rd'!$A$2:$A$4</c:f>
              <c:strCache>
                <c:ptCount val="3"/>
                <c:pt idx="0">
                  <c:v>Gold</c:v>
                </c:pt>
                <c:pt idx="1">
                  <c:v>Bronze</c:v>
                </c:pt>
                <c:pt idx="2">
                  <c:v>Silver</c:v>
                </c:pt>
              </c:strCache>
            </c:strRef>
          </c:cat>
          <c:val>
            <c:numRef>
              <c:f>'3rd'!$B$2:$B$4</c:f>
              <c:numCache>
                <c:formatCode>General</c:formatCode>
                <c:ptCount val="3"/>
                <c:pt idx="0">
                  <c:v>13106</c:v>
                </c:pt>
                <c:pt idx="1">
                  <c:v>12947</c:v>
                </c:pt>
                <c:pt idx="2">
                  <c:v>12765</c:v>
                </c:pt>
              </c:numCache>
            </c:numRef>
          </c:val>
          <c:extLst>
            <c:ext xmlns:c16="http://schemas.microsoft.com/office/drawing/2014/chart" uri="{C3380CC4-5D6E-409C-BE32-E72D297353CC}">
              <c16:uniqueId val="{00000006-9CA7-4937-BAE6-67E2C6EA644B}"/>
            </c:ext>
          </c:extLst>
        </c:ser>
        <c:dLbls>
          <c:showLegendKey val="0"/>
          <c:showVal val="0"/>
          <c:showCatName val="1"/>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Duration_Year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2.8892455858747994E-2"/>
          <c:y val="0.25310482516699634"/>
          <c:w val="0.9293739967897271"/>
          <c:h val="0.48077434041124006"/>
        </c:manualLayout>
      </c:layout>
      <c:lineChart>
        <c:grouping val="standard"/>
        <c:varyColors val="0"/>
        <c:ser>
          <c:idx val="0"/>
          <c:order val="0"/>
          <c:tx>
            <c:v>duration_year</c:v>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Lit>
              <c:formatCode>General</c:formatCode>
              <c:ptCount val="51"/>
              <c:pt idx="0">
                <c:v>1896</c:v>
              </c:pt>
              <c:pt idx="1">
                <c:v>1900</c:v>
              </c:pt>
              <c:pt idx="2">
                <c:v>1904</c:v>
              </c:pt>
              <c:pt idx="3">
                <c:v>1906</c:v>
              </c:pt>
              <c:pt idx="4">
                <c:v>1908</c:v>
              </c:pt>
              <c:pt idx="5">
                <c:v>1912</c:v>
              </c:pt>
              <c:pt idx="6">
                <c:v>1920</c:v>
              </c:pt>
              <c:pt idx="7">
                <c:v>1924</c:v>
              </c:pt>
              <c:pt idx="8">
                <c:v>1924</c:v>
              </c:pt>
              <c:pt idx="9">
                <c:v>1928</c:v>
              </c:pt>
              <c:pt idx="10">
                <c:v>1928</c:v>
              </c:pt>
              <c:pt idx="11">
                <c:v>1932</c:v>
              </c:pt>
              <c:pt idx="12">
                <c:v>1932</c:v>
              </c:pt>
              <c:pt idx="13">
                <c:v>1936</c:v>
              </c:pt>
              <c:pt idx="14">
                <c:v>1936</c:v>
              </c:pt>
              <c:pt idx="15">
                <c:v>1948</c:v>
              </c:pt>
              <c:pt idx="16">
                <c:v>1948</c:v>
              </c:pt>
              <c:pt idx="17">
                <c:v>1952</c:v>
              </c:pt>
              <c:pt idx="18">
                <c:v>1952</c:v>
              </c:pt>
              <c:pt idx="19">
                <c:v>1956</c:v>
              </c:pt>
              <c:pt idx="20">
                <c:v>1956</c:v>
              </c:pt>
              <c:pt idx="21">
                <c:v>1960</c:v>
              </c:pt>
              <c:pt idx="22">
                <c:v>1960</c:v>
              </c:pt>
              <c:pt idx="23">
                <c:v>1964</c:v>
              </c:pt>
              <c:pt idx="24">
                <c:v>1964</c:v>
              </c:pt>
              <c:pt idx="25">
                <c:v>1968</c:v>
              </c:pt>
              <c:pt idx="26">
                <c:v>1968</c:v>
              </c:pt>
              <c:pt idx="27">
                <c:v>1972</c:v>
              </c:pt>
              <c:pt idx="28">
                <c:v>1972</c:v>
              </c:pt>
              <c:pt idx="29">
                <c:v>1976</c:v>
              </c:pt>
              <c:pt idx="30">
                <c:v>1976</c:v>
              </c:pt>
              <c:pt idx="31">
                <c:v>1980</c:v>
              </c:pt>
              <c:pt idx="32">
                <c:v>1980</c:v>
              </c:pt>
              <c:pt idx="33">
                <c:v>1984</c:v>
              </c:pt>
              <c:pt idx="34">
                <c:v>1984</c:v>
              </c:pt>
              <c:pt idx="35">
                <c:v>1988</c:v>
              </c:pt>
              <c:pt idx="36">
                <c:v>1988</c:v>
              </c:pt>
              <c:pt idx="37">
                <c:v>1992</c:v>
              </c:pt>
              <c:pt idx="38">
                <c:v>1992</c:v>
              </c:pt>
              <c:pt idx="39">
                <c:v>1994</c:v>
              </c:pt>
              <c:pt idx="40">
                <c:v>1996</c:v>
              </c:pt>
              <c:pt idx="41">
                <c:v>1998</c:v>
              </c:pt>
              <c:pt idx="42">
                <c:v>2000</c:v>
              </c:pt>
              <c:pt idx="43">
                <c:v>2002</c:v>
              </c:pt>
              <c:pt idx="44">
                <c:v>2004</c:v>
              </c:pt>
              <c:pt idx="45">
                <c:v>2006</c:v>
              </c:pt>
              <c:pt idx="46">
                <c:v>2008</c:v>
              </c:pt>
              <c:pt idx="47">
                <c:v>2010</c:v>
              </c:pt>
              <c:pt idx="48">
                <c:v>2012</c:v>
              </c:pt>
              <c:pt idx="49">
                <c:v>2014</c:v>
              </c:pt>
              <c:pt idx="50">
                <c:v>2016</c:v>
              </c:pt>
            </c:numLit>
          </c:cat>
          <c:val>
            <c:numLit>
              <c:formatCode>General</c:formatCode>
              <c:ptCount val="51"/>
              <c:pt idx="0">
                <c:v>0</c:v>
              </c:pt>
              <c:pt idx="1">
                <c:v>4</c:v>
              </c:pt>
              <c:pt idx="2">
                <c:v>4</c:v>
              </c:pt>
              <c:pt idx="3">
                <c:v>2</c:v>
              </c:pt>
              <c:pt idx="4">
                <c:v>2</c:v>
              </c:pt>
              <c:pt idx="5">
                <c:v>4</c:v>
              </c:pt>
              <c:pt idx="6">
                <c:v>8</c:v>
              </c:pt>
              <c:pt idx="7">
                <c:v>4</c:v>
              </c:pt>
              <c:pt idx="8">
                <c:v>0</c:v>
              </c:pt>
              <c:pt idx="9">
                <c:v>4</c:v>
              </c:pt>
              <c:pt idx="10">
                <c:v>0</c:v>
              </c:pt>
              <c:pt idx="11">
                <c:v>4</c:v>
              </c:pt>
              <c:pt idx="12">
                <c:v>0</c:v>
              </c:pt>
              <c:pt idx="13">
                <c:v>4</c:v>
              </c:pt>
              <c:pt idx="14">
                <c:v>0</c:v>
              </c:pt>
              <c:pt idx="15">
                <c:v>12</c:v>
              </c:pt>
              <c:pt idx="16">
                <c:v>0</c:v>
              </c:pt>
              <c:pt idx="17">
                <c:v>4</c:v>
              </c:pt>
              <c:pt idx="18">
                <c:v>0</c:v>
              </c:pt>
              <c:pt idx="19">
                <c:v>4</c:v>
              </c:pt>
              <c:pt idx="20">
                <c:v>0</c:v>
              </c:pt>
              <c:pt idx="21">
                <c:v>4</c:v>
              </c:pt>
              <c:pt idx="22">
                <c:v>0</c:v>
              </c:pt>
              <c:pt idx="23">
                <c:v>4</c:v>
              </c:pt>
              <c:pt idx="24">
                <c:v>0</c:v>
              </c:pt>
              <c:pt idx="25">
                <c:v>4</c:v>
              </c:pt>
              <c:pt idx="26">
                <c:v>0</c:v>
              </c:pt>
              <c:pt idx="27">
                <c:v>4</c:v>
              </c:pt>
              <c:pt idx="28">
                <c:v>0</c:v>
              </c:pt>
              <c:pt idx="29">
                <c:v>4</c:v>
              </c:pt>
              <c:pt idx="30">
                <c:v>0</c:v>
              </c:pt>
              <c:pt idx="31">
                <c:v>4</c:v>
              </c:pt>
              <c:pt idx="32">
                <c:v>0</c:v>
              </c:pt>
              <c:pt idx="33">
                <c:v>4</c:v>
              </c:pt>
              <c:pt idx="34">
                <c:v>0</c:v>
              </c:pt>
              <c:pt idx="35">
                <c:v>4</c:v>
              </c:pt>
              <c:pt idx="36">
                <c:v>0</c:v>
              </c:pt>
              <c:pt idx="37">
                <c:v>4</c:v>
              </c:pt>
              <c:pt idx="38">
                <c:v>0</c:v>
              </c:pt>
              <c:pt idx="39">
                <c:v>2</c:v>
              </c:pt>
              <c:pt idx="40">
                <c:v>2</c:v>
              </c:pt>
              <c:pt idx="41">
                <c:v>2</c:v>
              </c:pt>
              <c:pt idx="42">
                <c:v>2</c:v>
              </c:pt>
              <c:pt idx="43">
                <c:v>2</c:v>
              </c:pt>
              <c:pt idx="44">
                <c:v>2</c:v>
              </c:pt>
              <c:pt idx="45">
                <c:v>2</c:v>
              </c:pt>
              <c:pt idx="46">
                <c:v>2</c:v>
              </c:pt>
              <c:pt idx="47">
                <c:v>2</c:v>
              </c:pt>
              <c:pt idx="48">
                <c:v>2</c:v>
              </c:pt>
              <c:pt idx="49">
                <c:v>2</c:v>
              </c:pt>
              <c:pt idx="50">
                <c:v>2</c:v>
              </c:pt>
            </c:numLit>
          </c:val>
          <c:smooth val="0"/>
          <c:extLst>
            <c:ext xmlns:c16="http://schemas.microsoft.com/office/drawing/2014/chart" uri="{C3380CC4-5D6E-409C-BE32-E72D297353CC}">
              <c16:uniqueId val="{00000000-B565-4678-BBDE-C3F62DE2AE63}"/>
            </c:ext>
          </c:extLst>
        </c:ser>
        <c:dLbls>
          <c:showLegendKey val="0"/>
          <c:showVal val="1"/>
          <c:showCatName val="0"/>
          <c:showSerName val="0"/>
          <c:showPercent val="0"/>
          <c:showBubbleSize val="0"/>
        </c:dLbls>
        <c:smooth val="0"/>
        <c:axId val="546366888"/>
        <c:axId val="546366528"/>
      </c:lineChart>
      <c:catAx>
        <c:axId val="54636688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46366528"/>
        <c:crosses val="autoZero"/>
        <c:auto val="1"/>
        <c:lblAlgn val="ctr"/>
        <c:lblOffset val="100"/>
        <c:noMultiLvlLbl val="0"/>
      </c:catAx>
      <c:valAx>
        <c:axId val="546366528"/>
        <c:scaling>
          <c:orientation val="minMax"/>
        </c:scaling>
        <c:delete val="1"/>
        <c:axPos val="l"/>
        <c:numFmt formatCode="General" sourceLinked="1"/>
        <c:majorTickMark val="none"/>
        <c:minorTickMark val="none"/>
        <c:tickLblPos val="nextTo"/>
        <c:crossAx val="5463668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Height And Weight Over year</a:t>
            </a:r>
          </a:p>
        </c:rich>
      </c:tx>
      <c:layout>
        <c:manualLayout>
          <c:xMode val="edge"/>
          <c:yMode val="edge"/>
          <c:x val="0.14493975903614459"/>
          <c:y val="3.232323232323232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avg_height</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strLit>
          </c:cat>
          <c:val>
            <c:numLit>
              <c:formatCode>General</c:formatCode>
              <c:ptCount val="34"/>
              <c:pt idx="0">
                <c:v>172.2484</c:v>
              </c:pt>
              <c:pt idx="1">
                <c:v>172.62299999999999</c:v>
              </c:pt>
              <c:pt idx="2">
                <c:v>173.1765</c:v>
              </c:pt>
              <c:pt idx="3">
                <c:v>172.69200000000001</c:v>
              </c:pt>
              <c:pt idx="4">
                <c:v>172.8381</c:v>
              </c:pt>
              <c:pt idx="5">
                <c:v>172.77119999999999</c:v>
              </c:pt>
              <c:pt idx="6">
                <c:v>172.7859</c:v>
              </c:pt>
              <c:pt idx="7">
                <c:v>172.8409</c:v>
              </c:pt>
              <c:pt idx="8">
                <c:v>172.90969999999999</c:v>
              </c:pt>
              <c:pt idx="9">
                <c:v>172.7269</c:v>
              </c:pt>
              <c:pt idx="10">
                <c:v>172.94970000000001</c:v>
              </c:pt>
              <c:pt idx="11">
                <c:v>173.1472</c:v>
              </c:pt>
              <c:pt idx="12">
                <c:v>173.73830000000001</c:v>
              </c:pt>
              <c:pt idx="13">
                <c:v>174.74369999999999</c:v>
              </c:pt>
              <c:pt idx="14">
                <c:v>174.9194</c:v>
              </c:pt>
              <c:pt idx="15">
                <c:v>175.60249999999999</c:v>
              </c:pt>
              <c:pt idx="16">
                <c:v>176.21270000000001</c:v>
              </c:pt>
              <c:pt idx="17">
                <c:v>176.28659999999999</c:v>
              </c:pt>
              <c:pt idx="18">
                <c:v>176.7757</c:v>
              </c:pt>
              <c:pt idx="19">
                <c:v>176.608</c:v>
              </c:pt>
              <c:pt idx="20">
                <c:v>176.8192</c:v>
              </c:pt>
              <c:pt idx="21">
                <c:v>176.3887</c:v>
              </c:pt>
              <c:pt idx="22">
                <c:v>175.66239999999999</c:v>
              </c:pt>
              <c:pt idx="23">
                <c:v>176.63900000000001</c:v>
              </c:pt>
              <c:pt idx="24">
                <c:v>174.8956</c:v>
              </c:pt>
              <c:pt idx="25">
                <c:v>177.10059999999999</c:v>
              </c:pt>
              <c:pt idx="26">
                <c:v>175.20920000000001</c:v>
              </c:pt>
              <c:pt idx="27">
                <c:v>177.0181</c:v>
              </c:pt>
              <c:pt idx="28">
                <c:v>175.02369999999999</c:v>
              </c:pt>
              <c:pt idx="29">
                <c:v>177.00229999999999</c:v>
              </c:pt>
              <c:pt idx="30">
                <c:v>175.33529999999999</c:v>
              </c:pt>
              <c:pt idx="31">
                <c:v>176.9682</c:v>
              </c:pt>
              <c:pt idx="32">
                <c:v>175.17500000000001</c:v>
              </c:pt>
              <c:pt idx="33">
                <c:v>176.60759999999999</c:v>
              </c:pt>
            </c:numLit>
          </c:val>
          <c:extLst>
            <c:ext xmlns:c16="http://schemas.microsoft.com/office/drawing/2014/chart" uri="{C3380CC4-5D6E-409C-BE32-E72D297353CC}">
              <c16:uniqueId val="{00000000-7AAC-4497-B8A9-DE17FB536B2C}"/>
            </c:ext>
          </c:extLst>
        </c:ser>
        <c:dLbls>
          <c:showLegendKey val="0"/>
          <c:showVal val="0"/>
          <c:showCatName val="0"/>
          <c:showSerName val="0"/>
          <c:showPercent val="0"/>
          <c:showBubbleSize val="0"/>
        </c:dLbls>
        <c:gapWidth val="219"/>
        <c:overlap val="-27"/>
        <c:axId val="784818512"/>
        <c:axId val="784817072"/>
      </c:barChart>
      <c:lineChart>
        <c:grouping val="standard"/>
        <c:varyColors val="0"/>
        <c:ser>
          <c:idx val="1"/>
          <c:order val="1"/>
          <c:tx>
            <c:v>avg_weight</c:v>
          </c:tx>
          <c:spPr>
            <a:ln w="34925" cap="rnd">
              <a:solidFill>
                <a:schemeClr val="accent5"/>
              </a:solidFill>
              <a:round/>
            </a:ln>
            <a:effectLst>
              <a:outerShdw blurRad="57150" dist="19050" dir="5400000" algn="ctr" rotWithShape="0">
                <a:srgbClr val="000000">
                  <a:alpha val="63000"/>
                </a:srgbClr>
              </a:outerShdw>
            </a:effectLst>
          </c:spPr>
          <c:marker>
            <c:symbol val="none"/>
          </c:marker>
          <c:cat>
            <c:strLit>
              <c:ptCount val="34"/>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extLst>
                <c:ext xmlns:c15="http://schemas.microsoft.com/office/drawing/2012/chart" uri="{02D57815-91ED-43cb-92C2-25804820EDAC}">
                  <c15:autoCat val="1"/>
                </c:ext>
              </c:extLst>
            </c:strLit>
          </c:cat>
          <c:val>
            <c:numLit>
              <c:formatCode>General</c:formatCode>
              <c:ptCount val="34"/>
              <c:pt idx="0">
                <c:v>66.451300000000003</c:v>
              </c:pt>
              <c:pt idx="1">
                <c:v>66.711699999999993</c:v>
              </c:pt>
              <c:pt idx="2">
                <c:v>67.570300000000003</c:v>
              </c:pt>
              <c:pt idx="3">
                <c:v>67.462400000000002</c:v>
              </c:pt>
              <c:pt idx="4">
                <c:v>66.998699999999999</c:v>
              </c:pt>
              <c:pt idx="5">
                <c:v>67.145600000000002</c:v>
              </c:pt>
              <c:pt idx="6">
                <c:v>67.083200000000005</c:v>
              </c:pt>
              <c:pt idx="7">
                <c:v>67.039000000000001</c:v>
              </c:pt>
              <c:pt idx="8">
                <c:v>66.928700000000006</c:v>
              </c:pt>
              <c:pt idx="9">
                <c:v>66.926599999999993</c:v>
              </c:pt>
              <c:pt idx="10">
                <c:v>67.265000000000001</c:v>
              </c:pt>
              <c:pt idx="11">
                <c:v>67.693200000000004</c:v>
              </c:pt>
              <c:pt idx="12">
                <c:v>69.088800000000006</c:v>
              </c:pt>
              <c:pt idx="13">
                <c:v>71.099699999999999</c:v>
              </c:pt>
              <c:pt idx="14">
                <c:v>71.450500000000005</c:v>
              </c:pt>
              <c:pt idx="15">
                <c:v>71.900700000000001</c:v>
              </c:pt>
              <c:pt idx="16">
                <c:v>72.431299999999993</c:v>
              </c:pt>
              <c:pt idx="17">
                <c:v>72.3</c:v>
              </c:pt>
              <c:pt idx="18">
                <c:v>72.793099999999995</c:v>
              </c:pt>
              <c:pt idx="19">
                <c:v>71.894000000000005</c:v>
              </c:pt>
              <c:pt idx="20">
                <c:v>72.268799999999999</c:v>
              </c:pt>
              <c:pt idx="21">
                <c:v>71.733699999999999</c:v>
              </c:pt>
              <c:pt idx="22">
                <c:v>72.600099999999998</c:v>
              </c:pt>
              <c:pt idx="23">
                <c:v>71.938299999999998</c:v>
              </c:pt>
              <c:pt idx="24">
                <c:v>72.48</c:v>
              </c:pt>
              <c:pt idx="25">
                <c:v>72.509399999999999</c:v>
              </c:pt>
              <c:pt idx="26">
                <c:v>73.116900000000001</c:v>
              </c:pt>
              <c:pt idx="27">
                <c:v>72.688100000000006</c:v>
              </c:pt>
              <c:pt idx="28">
                <c:v>72.2667</c:v>
              </c:pt>
              <c:pt idx="29">
                <c:v>72.471199999999996</c:v>
              </c:pt>
              <c:pt idx="30">
                <c:v>72.472399999999993</c:v>
              </c:pt>
              <c:pt idx="31">
                <c:v>72.120999999999995</c:v>
              </c:pt>
              <c:pt idx="32">
                <c:v>72.112300000000005</c:v>
              </c:pt>
              <c:pt idx="33">
                <c:v>71.804900000000004</c:v>
              </c:pt>
            </c:numLit>
          </c:val>
          <c:smooth val="0"/>
          <c:extLst>
            <c:ext xmlns:c16="http://schemas.microsoft.com/office/drawing/2014/chart" uri="{C3380CC4-5D6E-409C-BE32-E72D297353CC}">
              <c16:uniqueId val="{00000001-7AAC-4497-B8A9-DE17FB536B2C}"/>
            </c:ext>
          </c:extLst>
        </c:ser>
        <c:dLbls>
          <c:showLegendKey val="0"/>
          <c:showVal val="0"/>
          <c:showCatName val="0"/>
          <c:showSerName val="0"/>
          <c:showPercent val="0"/>
          <c:showBubbleSize val="0"/>
        </c:dLbls>
        <c:marker val="1"/>
        <c:smooth val="0"/>
        <c:axId val="430272400"/>
        <c:axId val="430269160"/>
      </c:lineChart>
      <c:catAx>
        <c:axId val="7848185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4817072"/>
        <c:crosses val="autoZero"/>
        <c:auto val="1"/>
        <c:lblAlgn val="ctr"/>
        <c:lblOffset val="100"/>
        <c:noMultiLvlLbl val="0"/>
      </c:catAx>
      <c:valAx>
        <c:axId val="7848170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4818512"/>
        <c:crosses val="autoZero"/>
        <c:crossBetween val="between"/>
      </c:valAx>
      <c:valAx>
        <c:axId val="43026916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0272400"/>
        <c:crosses val="max"/>
        <c:crossBetween val="between"/>
      </c:valAx>
      <c:catAx>
        <c:axId val="430272400"/>
        <c:scaling>
          <c:orientation val="minMax"/>
        </c:scaling>
        <c:delete val="1"/>
        <c:axPos val="b"/>
        <c:numFmt formatCode="General" sourceLinked="1"/>
        <c:majorTickMark val="none"/>
        <c:minorTickMark val="none"/>
        <c:tickLblPos val="nextTo"/>
        <c:crossAx val="4302691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Participation</a:t>
            </a:r>
            <a:r>
              <a:rPr lang="en-US" baseline="0">
                <a:solidFill>
                  <a:schemeClr val="bg1"/>
                </a:solidFill>
              </a:rPr>
              <a:t> over decades</a:t>
            </a:r>
          </a:p>
          <a:p>
            <a:pPr>
              <a:defRPr>
                <a:solidFill>
                  <a:schemeClr val="bg1"/>
                </a:solidFill>
              </a:defRPr>
            </a:pPr>
            <a:endParaRPr lang="en-US">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Sheet1!$I$8</c:f>
              <c:strCache>
                <c:ptCount val="1"/>
                <c:pt idx="0">
                  <c:v>Decade</c:v>
                </c:pt>
              </c:strCache>
            </c:strRef>
          </c:tx>
          <c:spPr>
            <a:solidFill>
              <a:schemeClr val="accent6"/>
            </a:solidFill>
            <a:ln>
              <a:noFill/>
            </a:ln>
            <a:effectLst/>
          </c:spPr>
          <c:invertIfNegative val="0"/>
          <c:cat>
            <c:strRef>
              <c:f>Sheet1!$H$9:$H$1421</c:f>
              <c:strCache>
                <c:ptCount val="1413"/>
                <c:pt idx="0">
                  <c:v>USA</c:v>
                </c:pt>
                <c:pt idx="1">
                  <c:v>Russia</c:v>
                </c:pt>
                <c:pt idx="2">
                  <c:v>USA</c:v>
                </c:pt>
                <c:pt idx="3">
                  <c:v>Germany</c:v>
                </c:pt>
                <c:pt idx="4">
                  <c:v>Australia</c:v>
                </c:pt>
                <c:pt idx="5">
                  <c:v>USA</c:v>
                </c:pt>
                <c:pt idx="6">
                  <c:v>Italy</c:v>
                </c:pt>
                <c:pt idx="7">
                  <c:v>China</c:v>
                </c:pt>
                <c:pt idx="8">
                  <c:v>Germany</c:v>
                </c:pt>
                <c:pt idx="9">
                  <c:v>USA</c:v>
                </c:pt>
                <c:pt idx="10">
                  <c:v>Soviet Union</c:v>
                </c:pt>
                <c:pt idx="11">
                  <c:v>Canada</c:v>
                </c:pt>
                <c:pt idx="12">
                  <c:v>USA</c:v>
                </c:pt>
                <c:pt idx="13">
                  <c:v>France</c:v>
                </c:pt>
                <c:pt idx="14">
                  <c:v>Germany</c:v>
                </c:pt>
                <c:pt idx="15">
                  <c:v>Japan</c:v>
                </c:pt>
                <c:pt idx="16">
                  <c:v>UK</c:v>
                </c:pt>
                <c:pt idx="17">
                  <c:v>Russia</c:v>
                </c:pt>
                <c:pt idx="18">
                  <c:v>Soviet Union</c:v>
                </c:pt>
                <c:pt idx="19">
                  <c:v>Canada</c:v>
                </c:pt>
                <c:pt idx="20">
                  <c:v>West Germany</c:v>
                </c:pt>
                <c:pt idx="21">
                  <c:v>UK</c:v>
                </c:pt>
                <c:pt idx="22">
                  <c:v>Italy</c:v>
                </c:pt>
                <c:pt idx="23">
                  <c:v>Germany</c:v>
                </c:pt>
                <c:pt idx="24">
                  <c:v>UK</c:v>
                </c:pt>
                <c:pt idx="25">
                  <c:v>France</c:v>
                </c:pt>
                <c:pt idx="26">
                  <c:v>Unified Team</c:v>
                </c:pt>
                <c:pt idx="27">
                  <c:v>Canada</c:v>
                </c:pt>
                <c:pt idx="28">
                  <c:v>Australia</c:v>
                </c:pt>
                <c:pt idx="29">
                  <c:v>USA</c:v>
                </c:pt>
                <c:pt idx="30">
                  <c:v>Spain</c:v>
                </c:pt>
                <c:pt idx="31">
                  <c:v>South Korea</c:v>
                </c:pt>
                <c:pt idx="32">
                  <c:v>Canada</c:v>
                </c:pt>
                <c:pt idx="33">
                  <c:v>Soviet Union</c:v>
                </c:pt>
                <c:pt idx="34">
                  <c:v>USA</c:v>
                </c:pt>
                <c:pt idx="35">
                  <c:v>France</c:v>
                </c:pt>
                <c:pt idx="36">
                  <c:v>USA</c:v>
                </c:pt>
                <c:pt idx="37">
                  <c:v>USA</c:v>
                </c:pt>
                <c:pt idx="38">
                  <c:v>China</c:v>
                </c:pt>
                <c:pt idx="39">
                  <c:v>West Germany</c:v>
                </c:pt>
                <c:pt idx="40">
                  <c:v>Italy</c:v>
                </c:pt>
                <c:pt idx="41">
                  <c:v>Japan</c:v>
                </c:pt>
                <c:pt idx="42">
                  <c:v>Russia</c:v>
                </c:pt>
                <c:pt idx="43">
                  <c:v>Italy</c:v>
                </c:pt>
                <c:pt idx="44">
                  <c:v>Ukraine</c:v>
                </c:pt>
                <c:pt idx="45">
                  <c:v>Netherlands</c:v>
                </c:pt>
                <c:pt idx="46">
                  <c:v>Japan</c:v>
                </c:pt>
                <c:pt idx="47">
                  <c:v>France</c:v>
                </c:pt>
                <c:pt idx="48">
                  <c:v>Japan</c:v>
                </c:pt>
                <c:pt idx="49">
                  <c:v>Spain</c:v>
                </c:pt>
                <c:pt idx="50">
                  <c:v>Australia</c:v>
                </c:pt>
                <c:pt idx="51">
                  <c:v>UK</c:v>
                </c:pt>
                <c:pt idx="52">
                  <c:v>France</c:v>
                </c:pt>
                <c:pt idx="53">
                  <c:v>East Germany</c:v>
                </c:pt>
                <c:pt idx="54">
                  <c:v>Brazil</c:v>
                </c:pt>
                <c:pt idx="55">
                  <c:v>Soviet Union</c:v>
                </c:pt>
                <c:pt idx="56">
                  <c:v>Italy</c:v>
                </c:pt>
                <c:pt idx="57">
                  <c:v>UK</c:v>
                </c:pt>
                <c:pt idx="58">
                  <c:v>UK</c:v>
                </c:pt>
                <c:pt idx="59">
                  <c:v>Greece</c:v>
                </c:pt>
                <c:pt idx="60">
                  <c:v>Sweden</c:v>
                </c:pt>
                <c:pt idx="61">
                  <c:v>Brazil</c:v>
                </c:pt>
                <c:pt idx="62">
                  <c:v>France</c:v>
                </c:pt>
                <c:pt idx="63">
                  <c:v>Poland</c:v>
                </c:pt>
                <c:pt idx="64">
                  <c:v>Canada</c:v>
                </c:pt>
                <c:pt idx="65">
                  <c:v>Sweden</c:v>
                </c:pt>
                <c:pt idx="66">
                  <c:v>UK</c:v>
                </c:pt>
                <c:pt idx="67">
                  <c:v>Germany</c:v>
                </c:pt>
                <c:pt idx="68">
                  <c:v>East Germany</c:v>
                </c:pt>
                <c:pt idx="69">
                  <c:v>South Korea</c:v>
                </c:pt>
                <c:pt idx="70">
                  <c:v>China</c:v>
                </c:pt>
                <c:pt idx="71">
                  <c:v>USA</c:v>
                </c:pt>
                <c:pt idx="72">
                  <c:v>Australia</c:v>
                </c:pt>
                <c:pt idx="73">
                  <c:v>Hungary</c:v>
                </c:pt>
                <c:pt idx="74">
                  <c:v>Spain</c:v>
                </c:pt>
                <c:pt idx="75">
                  <c:v>Spain</c:v>
                </c:pt>
                <c:pt idx="76">
                  <c:v>Germany</c:v>
                </c:pt>
                <c:pt idx="77">
                  <c:v>South Korea</c:v>
                </c:pt>
                <c:pt idx="78">
                  <c:v>UK</c:v>
                </c:pt>
                <c:pt idx="79">
                  <c:v>Japan</c:v>
                </c:pt>
                <c:pt idx="80">
                  <c:v>Yugoslavia</c:v>
                </c:pt>
                <c:pt idx="81">
                  <c:v>South Korea</c:v>
                </c:pt>
                <c:pt idx="82">
                  <c:v>Netherlands</c:v>
                </c:pt>
                <c:pt idx="83">
                  <c:v>Poland</c:v>
                </c:pt>
                <c:pt idx="84">
                  <c:v>Hungary</c:v>
                </c:pt>
                <c:pt idx="85">
                  <c:v>UK</c:v>
                </c:pt>
                <c:pt idx="86">
                  <c:v>Sweden</c:v>
                </c:pt>
                <c:pt idx="87">
                  <c:v>Ukraine</c:v>
                </c:pt>
                <c:pt idx="88">
                  <c:v>Poland</c:v>
                </c:pt>
                <c:pt idx="89">
                  <c:v>China</c:v>
                </c:pt>
                <c:pt idx="90">
                  <c:v>Australia</c:v>
                </c:pt>
                <c:pt idx="91">
                  <c:v>Belarus</c:v>
                </c:pt>
                <c:pt idx="92">
                  <c:v>Cuba</c:v>
                </c:pt>
                <c:pt idx="93">
                  <c:v>Australia</c:v>
                </c:pt>
                <c:pt idx="94">
                  <c:v>Poland</c:v>
                </c:pt>
                <c:pt idx="95">
                  <c:v>Sweden</c:v>
                </c:pt>
                <c:pt idx="96">
                  <c:v>Italy</c:v>
                </c:pt>
                <c:pt idx="97">
                  <c:v>Czech Republic</c:v>
                </c:pt>
                <c:pt idx="98">
                  <c:v>Poland</c:v>
                </c:pt>
                <c:pt idx="99">
                  <c:v>Switzerland</c:v>
                </c:pt>
                <c:pt idx="100">
                  <c:v>Canada</c:v>
                </c:pt>
                <c:pt idx="101">
                  <c:v>France</c:v>
                </c:pt>
                <c:pt idx="102">
                  <c:v>Japan</c:v>
                </c:pt>
                <c:pt idx="103">
                  <c:v>Netherlands</c:v>
                </c:pt>
                <c:pt idx="104">
                  <c:v>Netherlands</c:v>
                </c:pt>
                <c:pt idx="105">
                  <c:v>Italy</c:v>
                </c:pt>
                <c:pt idx="106">
                  <c:v>France</c:v>
                </c:pt>
                <c:pt idx="107">
                  <c:v>Czechoslovakia</c:v>
                </c:pt>
                <c:pt idx="108">
                  <c:v>Romania</c:v>
                </c:pt>
                <c:pt idx="109">
                  <c:v>Hungary</c:v>
                </c:pt>
                <c:pt idx="110">
                  <c:v>New Zealand</c:v>
                </c:pt>
                <c:pt idx="111">
                  <c:v>Kazakhstan</c:v>
                </c:pt>
                <c:pt idx="112">
                  <c:v>Sweden</c:v>
                </c:pt>
                <c:pt idx="113">
                  <c:v>Sweden</c:v>
                </c:pt>
                <c:pt idx="114">
                  <c:v>Switzerland</c:v>
                </c:pt>
                <c:pt idx="115">
                  <c:v>Switzerland</c:v>
                </c:pt>
                <c:pt idx="116">
                  <c:v>Bulgaria</c:v>
                </c:pt>
                <c:pt idx="117">
                  <c:v>Czechoslovakia</c:v>
                </c:pt>
                <c:pt idx="118">
                  <c:v>Finland</c:v>
                </c:pt>
                <c:pt idx="119">
                  <c:v>Poland</c:v>
                </c:pt>
                <c:pt idx="120">
                  <c:v>Hungary</c:v>
                </c:pt>
                <c:pt idx="121">
                  <c:v>Sweden</c:v>
                </c:pt>
                <c:pt idx="122">
                  <c:v>West Germany</c:v>
                </c:pt>
                <c:pt idx="123">
                  <c:v>Austria</c:v>
                </c:pt>
                <c:pt idx="124">
                  <c:v>Argentina</c:v>
                </c:pt>
                <c:pt idx="125">
                  <c:v>Czechoslovakia</c:v>
                </c:pt>
                <c:pt idx="126">
                  <c:v>Italy</c:v>
                </c:pt>
                <c:pt idx="127">
                  <c:v>Austria</c:v>
                </c:pt>
                <c:pt idx="128">
                  <c:v>Sweden</c:v>
                </c:pt>
                <c:pt idx="129">
                  <c:v>Norway</c:v>
                </c:pt>
                <c:pt idx="130">
                  <c:v>Austria</c:v>
                </c:pt>
                <c:pt idx="131">
                  <c:v>Romania</c:v>
                </c:pt>
                <c:pt idx="132">
                  <c:v>Netherlands</c:v>
                </c:pt>
                <c:pt idx="133">
                  <c:v>France</c:v>
                </c:pt>
                <c:pt idx="134">
                  <c:v>Switzerland</c:v>
                </c:pt>
                <c:pt idx="135">
                  <c:v>Switzerland</c:v>
                </c:pt>
                <c:pt idx="136">
                  <c:v>Mexico</c:v>
                </c:pt>
                <c:pt idx="137">
                  <c:v>Hungary</c:v>
                </c:pt>
                <c:pt idx="138">
                  <c:v>Brazil</c:v>
                </c:pt>
                <c:pt idx="139">
                  <c:v>Czechoslovakia</c:v>
                </c:pt>
                <c:pt idx="140">
                  <c:v>Belgium</c:v>
                </c:pt>
                <c:pt idx="141">
                  <c:v>Brazil</c:v>
                </c:pt>
                <c:pt idx="142">
                  <c:v>Hungary</c:v>
                </c:pt>
                <c:pt idx="143">
                  <c:v>Finland</c:v>
                </c:pt>
                <c:pt idx="144">
                  <c:v>Romania</c:v>
                </c:pt>
                <c:pt idx="145">
                  <c:v>Finland</c:v>
                </c:pt>
                <c:pt idx="146">
                  <c:v>New Zealand</c:v>
                </c:pt>
                <c:pt idx="147">
                  <c:v>Italy</c:v>
                </c:pt>
                <c:pt idx="148">
                  <c:v>Ukraine</c:v>
                </c:pt>
                <c:pt idx="149">
                  <c:v>UK</c:v>
                </c:pt>
                <c:pt idx="150">
                  <c:v>Czech Republic</c:v>
                </c:pt>
                <c:pt idx="151">
                  <c:v>Austria</c:v>
                </c:pt>
                <c:pt idx="152">
                  <c:v>Finland</c:v>
                </c:pt>
                <c:pt idx="153">
                  <c:v>Soviet Union</c:v>
                </c:pt>
                <c:pt idx="154">
                  <c:v>Finland</c:v>
                </c:pt>
                <c:pt idx="155">
                  <c:v>Sweden</c:v>
                </c:pt>
                <c:pt idx="156">
                  <c:v>South Africa</c:v>
                </c:pt>
                <c:pt idx="157">
                  <c:v>Argentina</c:v>
                </c:pt>
                <c:pt idx="158">
                  <c:v>UK</c:v>
                </c:pt>
                <c:pt idx="159">
                  <c:v>Norway</c:v>
                </c:pt>
                <c:pt idx="160">
                  <c:v>USA</c:v>
                </c:pt>
                <c:pt idx="161">
                  <c:v>Belarus</c:v>
                </c:pt>
                <c:pt idx="162">
                  <c:v>Romania</c:v>
                </c:pt>
                <c:pt idx="163">
                  <c:v>East Germany</c:v>
                </c:pt>
                <c:pt idx="164">
                  <c:v>Norway</c:v>
                </c:pt>
                <c:pt idx="165">
                  <c:v>Bulgaria</c:v>
                </c:pt>
                <c:pt idx="166">
                  <c:v>Romania</c:v>
                </c:pt>
                <c:pt idx="167">
                  <c:v>Czech Republic</c:v>
                </c:pt>
                <c:pt idx="168">
                  <c:v>Hungary</c:v>
                </c:pt>
                <c:pt idx="169">
                  <c:v>France</c:v>
                </c:pt>
                <c:pt idx="170">
                  <c:v>Cuba</c:v>
                </c:pt>
                <c:pt idx="171">
                  <c:v>Netherlands</c:v>
                </c:pt>
                <c:pt idx="172">
                  <c:v>Hungary</c:v>
                </c:pt>
                <c:pt idx="173">
                  <c:v>Australia</c:v>
                </c:pt>
                <c:pt idx="174">
                  <c:v>Norway</c:v>
                </c:pt>
                <c:pt idx="175">
                  <c:v>Norway</c:v>
                </c:pt>
                <c:pt idx="176">
                  <c:v>Germany</c:v>
                </c:pt>
                <c:pt idx="177">
                  <c:v>Austria</c:v>
                </c:pt>
                <c:pt idx="178">
                  <c:v>Croatia</c:v>
                </c:pt>
                <c:pt idx="179">
                  <c:v>Poland</c:v>
                </c:pt>
                <c:pt idx="180">
                  <c:v>Canada</c:v>
                </c:pt>
                <c:pt idx="181">
                  <c:v>Germany</c:v>
                </c:pt>
                <c:pt idx="182">
                  <c:v>Argentina</c:v>
                </c:pt>
                <c:pt idx="183">
                  <c:v>Spain</c:v>
                </c:pt>
                <c:pt idx="184">
                  <c:v>Switzerland</c:v>
                </c:pt>
                <c:pt idx="185">
                  <c:v>Slovakia</c:v>
                </c:pt>
                <c:pt idx="186">
                  <c:v>Denmark</c:v>
                </c:pt>
                <c:pt idx="187">
                  <c:v>Japan</c:v>
                </c:pt>
                <c:pt idx="188">
                  <c:v>Finland</c:v>
                </c:pt>
                <c:pt idx="189">
                  <c:v>Austria</c:v>
                </c:pt>
                <c:pt idx="190">
                  <c:v>Argentina</c:v>
                </c:pt>
                <c:pt idx="191">
                  <c:v>Norway</c:v>
                </c:pt>
                <c:pt idx="192">
                  <c:v>Bulgaria</c:v>
                </c:pt>
                <c:pt idx="193">
                  <c:v>Bulgaria</c:v>
                </c:pt>
                <c:pt idx="194">
                  <c:v>Austria</c:v>
                </c:pt>
                <c:pt idx="195">
                  <c:v>Yugoslavia</c:v>
                </c:pt>
                <c:pt idx="196">
                  <c:v>Kazakhstan</c:v>
                </c:pt>
                <c:pt idx="197">
                  <c:v>Bulgaria</c:v>
                </c:pt>
                <c:pt idx="198">
                  <c:v>Czechoslovakia</c:v>
                </c:pt>
                <c:pt idx="199">
                  <c:v>Denmark</c:v>
                </c:pt>
                <c:pt idx="200">
                  <c:v>Belarus</c:v>
                </c:pt>
                <c:pt idx="201">
                  <c:v>Egypt</c:v>
                </c:pt>
                <c:pt idx="202">
                  <c:v>Sweden</c:v>
                </c:pt>
                <c:pt idx="203">
                  <c:v>Yugoslavia</c:v>
                </c:pt>
                <c:pt idx="204">
                  <c:v>Slovenia</c:v>
                </c:pt>
                <c:pt idx="205">
                  <c:v>Cuba</c:v>
                </c:pt>
                <c:pt idx="206">
                  <c:v>Finland</c:v>
                </c:pt>
                <c:pt idx="207">
                  <c:v>Mexico</c:v>
                </c:pt>
                <c:pt idx="208">
                  <c:v>UK</c:v>
                </c:pt>
                <c:pt idx="209">
                  <c:v>Mexico</c:v>
                </c:pt>
                <c:pt idx="210">
                  <c:v>Switzerland</c:v>
                </c:pt>
                <c:pt idx="211">
                  <c:v>France</c:v>
                </c:pt>
                <c:pt idx="212">
                  <c:v>Finland</c:v>
                </c:pt>
                <c:pt idx="213">
                  <c:v>Norway</c:v>
                </c:pt>
                <c:pt idx="214">
                  <c:v>Canada</c:v>
                </c:pt>
                <c:pt idx="215">
                  <c:v>Colombia</c:v>
                </c:pt>
                <c:pt idx="216">
                  <c:v>Austria</c:v>
                </c:pt>
                <c:pt idx="217">
                  <c:v>Czechoslovakia</c:v>
                </c:pt>
                <c:pt idx="218">
                  <c:v>Japan</c:v>
                </c:pt>
                <c:pt idx="219">
                  <c:v>Norway</c:v>
                </c:pt>
                <c:pt idx="220">
                  <c:v>Romania</c:v>
                </c:pt>
                <c:pt idx="221">
                  <c:v>Czechoslovakia</c:v>
                </c:pt>
                <c:pt idx="222">
                  <c:v>New Zealand</c:v>
                </c:pt>
                <c:pt idx="223">
                  <c:v>Denmark</c:v>
                </c:pt>
                <c:pt idx="224">
                  <c:v>Serbia</c:v>
                </c:pt>
                <c:pt idx="225">
                  <c:v>Denmark</c:v>
                </c:pt>
                <c:pt idx="226">
                  <c:v>Switzerland</c:v>
                </c:pt>
                <c:pt idx="227">
                  <c:v>South Africa</c:v>
                </c:pt>
                <c:pt idx="228">
                  <c:v>New Zealand</c:v>
                </c:pt>
                <c:pt idx="229">
                  <c:v>Italy</c:v>
                </c:pt>
                <c:pt idx="230">
                  <c:v>Serbia and Montenegro</c:v>
                </c:pt>
                <c:pt idx="231">
                  <c:v>Belgium</c:v>
                </c:pt>
                <c:pt idx="232">
                  <c:v>Netherlands</c:v>
                </c:pt>
                <c:pt idx="233">
                  <c:v>South Korea</c:v>
                </c:pt>
                <c:pt idx="234">
                  <c:v>Mexico</c:v>
                </c:pt>
                <c:pt idx="235">
                  <c:v>Belgium</c:v>
                </c:pt>
                <c:pt idx="236">
                  <c:v>Uzbekistan</c:v>
                </c:pt>
                <c:pt idx="237">
                  <c:v>Spain</c:v>
                </c:pt>
                <c:pt idx="238">
                  <c:v>Latvia</c:v>
                </c:pt>
                <c:pt idx="239">
                  <c:v>Denmark</c:v>
                </c:pt>
                <c:pt idx="240">
                  <c:v>Belgium</c:v>
                </c:pt>
                <c:pt idx="241">
                  <c:v>Slovakia</c:v>
                </c:pt>
                <c:pt idx="242">
                  <c:v>Belgium</c:v>
                </c:pt>
                <c:pt idx="243">
                  <c:v>Turkey</c:v>
                </c:pt>
                <c:pt idx="244">
                  <c:v>Argentina</c:v>
                </c:pt>
                <c:pt idx="245">
                  <c:v>Mexico</c:v>
                </c:pt>
                <c:pt idx="246">
                  <c:v>Taiwan</c:v>
                </c:pt>
                <c:pt idx="247">
                  <c:v>Netherlands</c:v>
                </c:pt>
                <c:pt idx="248">
                  <c:v>Romania</c:v>
                </c:pt>
                <c:pt idx="249">
                  <c:v>Cuba</c:v>
                </c:pt>
                <c:pt idx="250">
                  <c:v>Denmark</c:v>
                </c:pt>
                <c:pt idx="251">
                  <c:v>Denmark</c:v>
                </c:pt>
                <c:pt idx="252">
                  <c:v>Austria</c:v>
                </c:pt>
                <c:pt idx="253">
                  <c:v>Poland</c:v>
                </c:pt>
                <c:pt idx="254">
                  <c:v>Sweden</c:v>
                </c:pt>
                <c:pt idx="255">
                  <c:v>West Germany</c:v>
                </c:pt>
                <c:pt idx="256">
                  <c:v>Greece</c:v>
                </c:pt>
                <c:pt idx="257">
                  <c:v>Switzerland</c:v>
                </c:pt>
                <c:pt idx="258">
                  <c:v>Unified Team</c:v>
                </c:pt>
                <c:pt idx="259">
                  <c:v>Sweden</c:v>
                </c:pt>
                <c:pt idx="260">
                  <c:v>Croatia</c:v>
                </c:pt>
                <c:pt idx="261">
                  <c:v>Spain</c:v>
                </c:pt>
                <c:pt idx="262">
                  <c:v>Mexico</c:v>
                </c:pt>
                <c:pt idx="263">
                  <c:v>Nigeria</c:v>
                </c:pt>
                <c:pt idx="264">
                  <c:v>Portugal</c:v>
                </c:pt>
                <c:pt idx="265">
                  <c:v>Brazil</c:v>
                </c:pt>
                <c:pt idx="266">
                  <c:v>Egypt</c:v>
                </c:pt>
                <c:pt idx="267">
                  <c:v>Norway</c:v>
                </c:pt>
                <c:pt idx="268">
                  <c:v>Venezuela</c:v>
                </c:pt>
                <c:pt idx="269">
                  <c:v>Slovenia</c:v>
                </c:pt>
                <c:pt idx="270">
                  <c:v>Cuba</c:v>
                </c:pt>
                <c:pt idx="271">
                  <c:v>Kazakhstan</c:v>
                </c:pt>
                <c:pt idx="272">
                  <c:v>Lithuania</c:v>
                </c:pt>
                <c:pt idx="273">
                  <c:v>India</c:v>
                </c:pt>
                <c:pt idx="274">
                  <c:v>Yugoslavia</c:v>
                </c:pt>
                <c:pt idx="275">
                  <c:v>Canada</c:v>
                </c:pt>
                <c:pt idx="276">
                  <c:v>Greece</c:v>
                </c:pt>
                <c:pt idx="277">
                  <c:v>Portugal</c:v>
                </c:pt>
                <c:pt idx="278">
                  <c:v>Switzerland</c:v>
                </c:pt>
                <c:pt idx="279">
                  <c:v>Turkey</c:v>
                </c:pt>
                <c:pt idx="280">
                  <c:v>Hungary</c:v>
                </c:pt>
                <c:pt idx="281">
                  <c:v>Denmark</c:v>
                </c:pt>
                <c:pt idx="282">
                  <c:v>Belgium</c:v>
                </c:pt>
                <c:pt idx="283">
                  <c:v>Argentina</c:v>
                </c:pt>
                <c:pt idx="284">
                  <c:v>South Africa</c:v>
                </c:pt>
                <c:pt idx="285">
                  <c:v>Ireland</c:v>
                </c:pt>
                <c:pt idx="286">
                  <c:v>Poland</c:v>
                </c:pt>
                <c:pt idx="287">
                  <c:v>Bulgaria</c:v>
                </c:pt>
                <c:pt idx="288">
                  <c:v>India</c:v>
                </c:pt>
                <c:pt idx="289">
                  <c:v>Belgium</c:v>
                </c:pt>
                <c:pt idx="290">
                  <c:v>Greece</c:v>
                </c:pt>
                <c:pt idx="291">
                  <c:v>Latvia</c:v>
                </c:pt>
                <c:pt idx="292">
                  <c:v>India</c:v>
                </c:pt>
                <c:pt idx="293">
                  <c:v>Germany</c:v>
                </c:pt>
                <c:pt idx="294">
                  <c:v>Unified Team</c:v>
                </c:pt>
                <c:pt idx="295">
                  <c:v>USA</c:v>
                </c:pt>
                <c:pt idx="296">
                  <c:v>Puerto Rico</c:v>
                </c:pt>
                <c:pt idx="297">
                  <c:v>Belgium</c:v>
                </c:pt>
                <c:pt idx="298">
                  <c:v>Finland</c:v>
                </c:pt>
                <c:pt idx="299">
                  <c:v>New Zealand</c:v>
                </c:pt>
                <c:pt idx="300">
                  <c:v>Slovenia</c:v>
                </c:pt>
                <c:pt idx="301">
                  <c:v>Ireland</c:v>
                </c:pt>
                <c:pt idx="302">
                  <c:v>Netherlands</c:v>
                </c:pt>
                <c:pt idx="303">
                  <c:v>Kenya</c:v>
                </c:pt>
                <c:pt idx="304">
                  <c:v>South Africa</c:v>
                </c:pt>
                <c:pt idx="305">
                  <c:v>Belgium</c:v>
                </c:pt>
                <c:pt idx="306">
                  <c:v>Tunisia</c:v>
                </c:pt>
                <c:pt idx="307">
                  <c:v>Egypt</c:v>
                </c:pt>
                <c:pt idx="308">
                  <c:v>Ireland</c:v>
                </c:pt>
                <c:pt idx="309">
                  <c:v>Portugal</c:v>
                </c:pt>
                <c:pt idx="310">
                  <c:v>Bulgaria</c:v>
                </c:pt>
                <c:pt idx="311">
                  <c:v>Germany</c:v>
                </c:pt>
                <c:pt idx="312">
                  <c:v>Denmark</c:v>
                </c:pt>
                <c:pt idx="313">
                  <c:v>Argentina</c:v>
                </c:pt>
                <c:pt idx="314">
                  <c:v>Estonia</c:v>
                </c:pt>
                <c:pt idx="315">
                  <c:v>Denmark</c:v>
                </c:pt>
                <c:pt idx="316">
                  <c:v>Brazil</c:v>
                </c:pt>
                <c:pt idx="317">
                  <c:v>Denmark</c:v>
                </c:pt>
                <c:pt idx="318">
                  <c:v>Cuba</c:v>
                </c:pt>
                <c:pt idx="319">
                  <c:v>Brazil</c:v>
                </c:pt>
                <c:pt idx="320">
                  <c:v>Latvia</c:v>
                </c:pt>
                <c:pt idx="321">
                  <c:v>Algeria</c:v>
                </c:pt>
                <c:pt idx="322">
                  <c:v>Colombia</c:v>
                </c:pt>
                <c:pt idx="323">
                  <c:v>Ireland</c:v>
                </c:pt>
                <c:pt idx="324">
                  <c:v>New Zealand</c:v>
                </c:pt>
                <c:pt idx="325">
                  <c:v>Croatia</c:v>
                </c:pt>
                <c:pt idx="326">
                  <c:v>Lithuania</c:v>
                </c:pt>
                <c:pt idx="327">
                  <c:v>Finland</c:v>
                </c:pt>
                <c:pt idx="328">
                  <c:v>Jamaica</c:v>
                </c:pt>
                <c:pt idx="329">
                  <c:v>East Germany</c:v>
                </c:pt>
                <c:pt idx="330">
                  <c:v>Slovakia</c:v>
                </c:pt>
                <c:pt idx="331">
                  <c:v>Belgium</c:v>
                </c:pt>
                <c:pt idx="332">
                  <c:v>Iran</c:v>
                </c:pt>
                <c:pt idx="333">
                  <c:v>Finland</c:v>
                </c:pt>
                <c:pt idx="334">
                  <c:v>Estonia</c:v>
                </c:pt>
                <c:pt idx="335">
                  <c:v>North Korea</c:v>
                </c:pt>
                <c:pt idx="336">
                  <c:v>Venezuela</c:v>
                </c:pt>
                <c:pt idx="337">
                  <c:v>Iran</c:v>
                </c:pt>
                <c:pt idx="338">
                  <c:v>Hungary</c:v>
                </c:pt>
                <c:pt idx="339">
                  <c:v>Kenya</c:v>
                </c:pt>
                <c:pt idx="340">
                  <c:v>Serbia</c:v>
                </c:pt>
                <c:pt idx="341">
                  <c:v>Thailand</c:v>
                </c:pt>
                <c:pt idx="342">
                  <c:v>Morocco</c:v>
                </c:pt>
                <c:pt idx="343">
                  <c:v>Netherlands</c:v>
                </c:pt>
                <c:pt idx="344">
                  <c:v>Nigeria</c:v>
                </c:pt>
                <c:pt idx="345">
                  <c:v>Yugoslavia</c:v>
                </c:pt>
                <c:pt idx="346">
                  <c:v>Tunisia</c:v>
                </c:pt>
                <c:pt idx="347">
                  <c:v>Puerto Rico</c:v>
                </c:pt>
                <c:pt idx="348">
                  <c:v>Norway</c:v>
                </c:pt>
                <c:pt idx="349">
                  <c:v>Azerbaijan</c:v>
                </c:pt>
                <c:pt idx="350">
                  <c:v>Uzbekistan</c:v>
                </c:pt>
                <c:pt idx="351">
                  <c:v>Canada</c:v>
                </c:pt>
                <c:pt idx="352">
                  <c:v>Estonia</c:v>
                </c:pt>
                <c:pt idx="353">
                  <c:v>Argentina</c:v>
                </c:pt>
                <c:pt idx="354">
                  <c:v>Iran</c:v>
                </c:pt>
                <c:pt idx="355">
                  <c:v>Kenya</c:v>
                </c:pt>
                <c:pt idx="356">
                  <c:v>Egypt</c:v>
                </c:pt>
                <c:pt idx="357">
                  <c:v>Chile</c:v>
                </c:pt>
                <c:pt idx="358">
                  <c:v>Philippines</c:v>
                </c:pt>
                <c:pt idx="359">
                  <c:v>Luxembourg</c:v>
                </c:pt>
                <c:pt idx="360">
                  <c:v>France</c:v>
                </c:pt>
                <c:pt idx="361">
                  <c:v>Portugal</c:v>
                </c:pt>
                <c:pt idx="362">
                  <c:v>Canada</c:v>
                </c:pt>
                <c:pt idx="363">
                  <c:v>Norway</c:v>
                </c:pt>
                <c:pt idx="364">
                  <c:v>India</c:v>
                </c:pt>
                <c:pt idx="365">
                  <c:v>Georgia</c:v>
                </c:pt>
                <c:pt idx="366">
                  <c:v>Puerto Rico</c:v>
                </c:pt>
                <c:pt idx="367">
                  <c:v>Taiwan</c:v>
                </c:pt>
                <c:pt idx="368">
                  <c:v>Hungary</c:v>
                </c:pt>
                <c:pt idx="369">
                  <c:v>Ireland</c:v>
                </c:pt>
                <c:pt idx="370">
                  <c:v>Norway</c:v>
                </c:pt>
                <c:pt idx="371">
                  <c:v>Lithuania</c:v>
                </c:pt>
                <c:pt idx="372">
                  <c:v>Taiwan</c:v>
                </c:pt>
                <c:pt idx="373">
                  <c:v>Taiwan</c:v>
                </c:pt>
                <c:pt idx="374">
                  <c:v>Denmark</c:v>
                </c:pt>
                <c:pt idx="375">
                  <c:v>Pakistan</c:v>
                </c:pt>
                <c:pt idx="376">
                  <c:v>Israel</c:v>
                </c:pt>
                <c:pt idx="377">
                  <c:v>Kenya</c:v>
                </c:pt>
                <c:pt idx="378">
                  <c:v>North Korea</c:v>
                </c:pt>
                <c:pt idx="379">
                  <c:v>Netherlands</c:v>
                </c:pt>
                <c:pt idx="380">
                  <c:v>India</c:v>
                </c:pt>
                <c:pt idx="381">
                  <c:v>Czechoslovakia</c:v>
                </c:pt>
                <c:pt idx="382">
                  <c:v>Brazil</c:v>
                </c:pt>
                <c:pt idx="383">
                  <c:v>Indonesia</c:v>
                </c:pt>
                <c:pt idx="384">
                  <c:v>Algeria</c:v>
                </c:pt>
                <c:pt idx="385">
                  <c:v>Puerto Rico</c:v>
                </c:pt>
                <c:pt idx="386">
                  <c:v>Nigeria</c:v>
                </c:pt>
                <c:pt idx="387">
                  <c:v>Moldova</c:v>
                </c:pt>
                <c:pt idx="388">
                  <c:v>Azerbaijan</c:v>
                </c:pt>
                <c:pt idx="389">
                  <c:v>Kyrgyzstan</c:v>
                </c:pt>
                <c:pt idx="390">
                  <c:v>Russia</c:v>
                </c:pt>
                <c:pt idx="391">
                  <c:v>North Korea</c:v>
                </c:pt>
                <c:pt idx="392">
                  <c:v>Thailand</c:v>
                </c:pt>
                <c:pt idx="393">
                  <c:v>Jamaica</c:v>
                </c:pt>
                <c:pt idx="394">
                  <c:v>Jamaica</c:v>
                </c:pt>
                <c:pt idx="395">
                  <c:v>India</c:v>
                </c:pt>
                <c:pt idx="396">
                  <c:v>Austria</c:v>
                </c:pt>
                <c:pt idx="397">
                  <c:v>New Zealand</c:v>
                </c:pt>
                <c:pt idx="398">
                  <c:v>Yugoslavia</c:v>
                </c:pt>
                <c:pt idx="399">
                  <c:v>Nigeria</c:v>
                </c:pt>
                <c:pt idx="400">
                  <c:v>Hong Kong</c:v>
                </c:pt>
                <c:pt idx="401">
                  <c:v>Greece</c:v>
                </c:pt>
                <c:pt idx="402">
                  <c:v>Uzbekistan</c:v>
                </c:pt>
                <c:pt idx="403">
                  <c:v>Angola</c:v>
                </c:pt>
                <c:pt idx="404">
                  <c:v>Peru</c:v>
                </c:pt>
                <c:pt idx="405">
                  <c:v>Portugal</c:v>
                </c:pt>
                <c:pt idx="406">
                  <c:v>Egypt</c:v>
                </c:pt>
                <c:pt idx="407">
                  <c:v>Jamaica</c:v>
                </c:pt>
                <c:pt idx="408">
                  <c:v>Turkey</c:v>
                </c:pt>
                <c:pt idx="409">
                  <c:v>Malaysia</c:v>
                </c:pt>
                <c:pt idx="410">
                  <c:v>Portugal</c:v>
                </c:pt>
                <c:pt idx="411">
                  <c:v>Ireland</c:v>
                </c:pt>
                <c:pt idx="412">
                  <c:v>Israel</c:v>
                </c:pt>
                <c:pt idx="413">
                  <c:v>Yugoslavia</c:v>
                </c:pt>
                <c:pt idx="414">
                  <c:v>Iran</c:v>
                </c:pt>
                <c:pt idx="415">
                  <c:v>Turkey</c:v>
                </c:pt>
                <c:pt idx="416">
                  <c:v>Hong Kong</c:v>
                </c:pt>
                <c:pt idx="417">
                  <c:v>Puerto Rico</c:v>
                </c:pt>
                <c:pt idx="418">
                  <c:v>Peru</c:v>
                </c:pt>
                <c:pt idx="419">
                  <c:v>Pakistan</c:v>
                </c:pt>
                <c:pt idx="420">
                  <c:v>Morocco</c:v>
                </c:pt>
                <c:pt idx="421">
                  <c:v>Taiwan</c:v>
                </c:pt>
                <c:pt idx="422">
                  <c:v>South Korea</c:v>
                </c:pt>
                <c:pt idx="423">
                  <c:v>Serbia and Montenegro</c:v>
                </c:pt>
                <c:pt idx="424">
                  <c:v>Mexico</c:v>
                </c:pt>
                <c:pt idx="425">
                  <c:v>Malaysia</c:v>
                </c:pt>
                <c:pt idx="426">
                  <c:v>Austria</c:v>
                </c:pt>
                <c:pt idx="427">
                  <c:v>Argentina</c:v>
                </c:pt>
                <c:pt idx="428">
                  <c:v>Italy</c:v>
                </c:pt>
                <c:pt idx="429">
                  <c:v>Individual Olympic Athletes</c:v>
                </c:pt>
                <c:pt idx="430">
                  <c:v>Zimbabwe</c:v>
                </c:pt>
                <c:pt idx="431">
                  <c:v>Algeria</c:v>
                </c:pt>
                <c:pt idx="432">
                  <c:v>Turkey</c:v>
                </c:pt>
                <c:pt idx="433">
                  <c:v>Colombia</c:v>
                </c:pt>
                <c:pt idx="434">
                  <c:v>Indonesia</c:v>
                </c:pt>
                <c:pt idx="435">
                  <c:v>Chile</c:v>
                </c:pt>
                <c:pt idx="436">
                  <c:v>Greece</c:v>
                </c:pt>
                <c:pt idx="437">
                  <c:v>Algeria</c:v>
                </c:pt>
                <c:pt idx="438">
                  <c:v>Cameroon</c:v>
                </c:pt>
                <c:pt idx="439">
                  <c:v>Egypt</c:v>
                </c:pt>
                <c:pt idx="440">
                  <c:v>Colombia</c:v>
                </c:pt>
                <c:pt idx="441">
                  <c:v>Chile</c:v>
                </c:pt>
                <c:pt idx="442">
                  <c:v>Soviet Union</c:v>
                </c:pt>
                <c:pt idx="443">
                  <c:v>Thailand</c:v>
                </c:pt>
                <c:pt idx="444">
                  <c:v>Ethiopia</c:v>
                </c:pt>
                <c:pt idx="445">
                  <c:v>Estonia</c:v>
                </c:pt>
                <c:pt idx="446">
                  <c:v>Hong Kong</c:v>
                </c:pt>
                <c:pt idx="447">
                  <c:v>Hungary</c:v>
                </c:pt>
                <c:pt idx="448">
                  <c:v>Armenia</c:v>
                </c:pt>
                <c:pt idx="449">
                  <c:v>Syria</c:v>
                </c:pt>
                <c:pt idx="450">
                  <c:v>Colombia</c:v>
                </c:pt>
                <c:pt idx="451">
                  <c:v>Iceland</c:v>
                </c:pt>
                <c:pt idx="452">
                  <c:v>Thailand</c:v>
                </c:pt>
                <c:pt idx="453">
                  <c:v>Georgia</c:v>
                </c:pt>
                <c:pt idx="454">
                  <c:v>Kenya</c:v>
                </c:pt>
                <c:pt idx="455">
                  <c:v>Mongolia</c:v>
                </c:pt>
                <c:pt idx="456">
                  <c:v>Venezuela</c:v>
                </c:pt>
                <c:pt idx="457">
                  <c:v>Ghana</c:v>
                </c:pt>
                <c:pt idx="458">
                  <c:v>North Korea</c:v>
                </c:pt>
                <c:pt idx="459">
                  <c:v>Morocco</c:v>
                </c:pt>
                <c:pt idx="460">
                  <c:v>Argentina</c:v>
                </c:pt>
                <c:pt idx="461">
                  <c:v>Bahamas</c:v>
                </c:pt>
                <c:pt idx="462">
                  <c:v>Chile</c:v>
                </c:pt>
                <c:pt idx="463">
                  <c:v>South Korea</c:v>
                </c:pt>
                <c:pt idx="464">
                  <c:v>Colombia</c:v>
                </c:pt>
                <c:pt idx="465">
                  <c:v>Australia</c:v>
                </c:pt>
                <c:pt idx="466">
                  <c:v>Senegal</c:v>
                </c:pt>
                <c:pt idx="467">
                  <c:v>Nigeria</c:v>
                </c:pt>
                <c:pt idx="468">
                  <c:v>Uruguay</c:v>
                </c:pt>
                <c:pt idx="469">
                  <c:v>Ethiopia</c:v>
                </c:pt>
                <c:pt idx="470">
                  <c:v>Venezuela</c:v>
                </c:pt>
                <c:pt idx="471">
                  <c:v>Turkey</c:v>
                </c:pt>
                <c:pt idx="472">
                  <c:v>Thailand</c:v>
                </c:pt>
                <c:pt idx="473">
                  <c:v>Ecuador</c:v>
                </c:pt>
                <c:pt idx="474">
                  <c:v>Costa Rica</c:v>
                </c:pt>
                <c:pt idx="475">
                  <c:v>Iceland</c:v>
                </c:pt>
                <c:pt idx="476">
                  <c:v>Romania</c:v>
                </c:pt>
                <c:pt idx="477">
                  <c:v>Pakistan</c:v>
                </c:pt>
                <c:pt idx="478">
                  <c:v>Cameroon</c:v>
                </c:pt>
                <c:pt idx="479">
                  <c:v>Mongolia</c:v>
                </c:pt>
                <c:pt idx="480">
                  <c:v>Montenegro</c:v>
                </c:pt>
                <c:pt idx="481">
                  <c:v>Mongolia</c:v>
                </c:pt>
                <c:pt idx="482">
                  <c:v>Cuba</c:v>
                </c:pt>
                <c:pt idx="483">
                  <c:v>India</c:v>
                </c:pt>
                <c:pt idx="484">
                  <c:v>Mongolia</c:v>
                </c:pt>
                <c:pt idx="485">
                  <c:v>Singapore</c:v>
                </c:pt>
                <c:pt idx="486">
                  <c:v>Tanzania</c:v>
                </c:pt>
                <c:pt idx="487">
                  <c:v>Yugoslavia</c:v>
                </c:pt>
                <c:pt idx="488">
                  <c:v>Ghana</c:v>
                </c:pt>
                <c:pt idx="489">
                  <c:v>Tunisia</c:v>
                </c:pt>
                <c:pt idx="490">
                  <c:v>Puerto Rico</c:v>
                </c:pt>
                <c:pt idx="491">
                  <c:v>Japan</c:v>
                </c:pt>
                <c:pt idx="492">
                  <c:v>United Arab Republic</c:v>
                </c:pt>
                <c:pt idx="493">
                  <c:v>Ghana</c:v>
                </c:pt>
                <c:pt idx="494">
                  <c:v>Poland</c:v>
                </c:pt>
                <c:pt idx="495">
                  <c:v>Belgium</c:v>
                </c:pt>
                <c:pt idx="496">
                  <c:v>Luxembourg</c:v>
                </c:pt>
                <c:pt idx="497">
                  <c:v>Indonesia</c:v>
                </c:pt>
                <c:pt idx="498">
                  <c:v>Mexico</c:v>
                </c:pt>
                <c:pt idx="499">
                  <c:v>Qatar</c:v>
                </c:pt>
                <c:pt idx="500">
                  <c:v>Dominican Republic</c:v>
                </c:pt>
                <c:pt idx="501">
                  <c:v>Chile</c:v>
                </c:pt>
                <c:pt idx="502">
                  <c:v>Fiji</c:v>
                </c:pt>
                <c:pt idx="503">
                  <c:v>Dominican Republic</c:v>
                </c:pt>
                <c:pt idx="504">
                  <c:v>Senegal</c:v>
                </c:pt>
                <c:pt idx="505">
                  <c:v>Tunisia</c:v>
                </c:pt>
                <c:pt idx="506">
                  <c:v>Venezuela</c:v>
                </c:pt>
                <c:pt idx="507">
                  <c:v>Finland</c:v>
                </c:pt>
                <c:pt idx="508">
                  <c:v>Hong Kong</c:v>
                </c:pt>
                <c:pt idx="509">
                  <c:v>Venezuela</c:v>
                </c:pt>
                <c:pt idx="510">
                  <c:v>Brazil</c:v>
                </c:pt>
                <c:pt idx="511">
                  <c:v>Iraq</c:v>
                </c:pt>
                <c:pt idx="512">
                  <c:v>Trinidad and Tobago</c:v>
                </c:pt>
                <c:pt idx="513">
                  <c:v>El Salvador</c:v>
                </c:pt>
                <c:pt idx="514">
                  <c:v>South Africa</c:v>
                </c:pt>
                <c:pt idx="515">
                  <c:v>Pakistan</c:v>
                </c:pt>
                <c:pt idx="516">
                  <c:v>Malaysia</c:v>
                </c:pt>
                <c:pt idx="517">
                  <c:v>Ireland</c:v>
                </c:pt>
                <c:pt idx="518">
                  <c:v>Ireland</c:v>
                </c:pt>
                <c:pt idx="519">
                  <c:v>Spain</c:v>
                </c:pt>
                <c:pt idx="520">
                  <c:v>Kuwait</c:v>
                </c:pt>
                <c:pt idx="521">
                  <c:v>Portugal</c:v>
                </c:pt>
                <c:pt idx="522">
                  <c:v>Germany</c:v>
                </c:pt>
                <c:pt idx="523">
                  <c:v>Malaysia</c:v>
                </c:pt>
                <c:pt idx="524">
                  <c:v>Luxembourg</c:v>
                </c:pt>
                <c:pt idx="525">
                  <c:v>Hong Kong</c:v>
                </c:pt>
                <c:pt idx="526">
                  <c:v>Virgin Islands</c:v>
                </c:pt>
                <c:pt idx="527">
                  <c:v>Russia</c:v>
                </c:pt>
                <c:pt idx="528">
                  <c:v>Lebanon</c:v>
                </c:pt>
                <c:pt idx="529">
                  <c:v>Philippines</c:v>
                </c:pt>
                <c:pt idx="530">
                  <c:v>Mongolia</c:v>
                </c:pt>
                <c:pt idx="531">
                  <c:v>Virgin Islands</c:v>
                </c:pt>
                <c:pt idx="532">
                  <c:v>Angola</c:v>
                </c:pt>
                <c:pt idx="533">
                  <c:v>Peru</c:v>
                </c:pt>
                <c:pt idx="534">
                  <c:v>Latvia</c:v>
                </c:pt>
                <c:pt idx="535">
                  <c:v>Mexico</c:v>
                </c:pt>
                <c:pt idx="536">
                  <c:v>Zambia</c:v>
                </c:pt>
                <c:pt idx="537">
                  <c:v>Kuwait</c:v>
                </c:pt>
                <c:pt idx="538">
                  <c:v>Tunisia</c:v>
                </c:pt>
                <c:pt idx="539">
                  <c:v>Uruguay</c:v>
                </c:pt>
                <c:pt idx="540">
                  <c:v>Ecuador</c:v>
                </c:pt>
                <c:pt idx="541">
                  <c:v>Senegal</c:v>
                </c:pt>
                <c:pt idx="542">
                  <c:v>Guatemala</c:v>
                </c:pt>
                <c:pt idx="543">
                  <c:v>Venezuela</c:v>
                </c:pt>
                <c:pt idx="544">
                  <c:v>Moldova</c:v>
                </c:pt>
                <c:pt idx="545">
                  <c:v>Israel</c:v>
                </c:pt>
                <c:pt idx="546">
                  <c:v>Jamaica</c:v>
                </c:pt>
                <c:pt idx="547">
                  <c:v>Kenya</c:v>
                </c:pt>
                <c:pt idx="548">
                  <c:v>Turkey</c:v>
                </c:pt>
                <c:pt idx="549">
                  <c:v>Iceland</c:v>
                </c:pt>
                <c:pt idx="550">
                  <c:v>San Marino</c:v>
                </c:pt>
                <c:pt idx="551">
                  <c:v>Cyprus</c:v>
                </c:pt>
                <c:pt idx="552">
                  <c:v>Armenia</c:v>
                </c:pt>
                <c:pt idx="553">
                  <c:v>Australia</c:v>
                </c:pt>
                <c:pt idx="554">
                  <c:v>Philippines</c:v>
                </c:pt>
                <c:pt idx="555">
                  <c:v>Jamaica</c:v>
                </c:pt>
                <c:pt idx="556">
                  <c:v>Bahamas</c:v>
                </c:pt>
                <c:pt idx="557">
                  <c:v>Individual Olympic Athletes</c:v>
                </c:pt>
                <c:pt idx="558">
                  <c:v>Peru</c:v>
                </c:pt>
                <c:pt idx="559">
                  <c:v>Morocco</c:v>
                </c:pt>
                <c:pt idx="560">
                  <c:v>North Korea</c:v>
                </c:pt>
                <c:pt idx="561">
                  <c:v>Uruguay</c:v>
                </c:pt>
                <c:pt idx="562">
                  <c:v>South Africa</c:v>
                </c:pt>
                <c:pt idx="563">
                  <c:v>Uganda</c:v>
                </c:pt>
                <c:pt idx="564">
                  <c:v>Malaysia</c:v>
                </c:pt>
                <c:pt idx="565">
                  <c:v>Qatar</c:v>
                </c:pt>
                <c:pt idx="566">
                  <c:v>Singapore</c:v>
                </c:pt>
                <c:pt idx="567">
                  <c:v>Luxembourg</c:v>
                </c:pt>
                <c:pt idx="568">
                  <c:v>Pakistan</c:v>
                </c:pt>
                <c:pt idx="569">
                  <c:v>Tunisia</c:v>
                </c:pt>
                <c:pt idx="570">
                  <c:v>Pakistan</c:v>
                </c:pt>
                <c:pt idx="571">
                  <c:v>Senegal</c:v>
                </c:pt>
                <c:pt idx="572">
                  <c:v>Cuba</c:v>
                </c:pt>
                <c:pt idx="573">
                  <c:v>Israel</c:v>
                </c:pt>
                <c:pt idx="574">
                  <c:v>Mongolia</c:v>
                </c:pt>
                <c:pt idx="575">
                  <c:v>Bahrain</c:v>
                </c:pt>
                <c:pt idx="576">
                  <c:v>Peru</c:v>
                </c:pt>
                <c:pt idx="577">
                  <c:v>Honduras</c:v>
                </c:pt>
                <c:pt idx="578">
                  <c:v>Italy</c:v>
                </c:pt>
                <c:pt idx="579">
                  <c:v>Lebanon</c:v>
                </c:pt>
                <c:pt idx="580">
                  <c:v>Vietnam</c:v>
                </c:pt>
                <c:pt idx="581">
                  <c:v>Dominican Republic</c:v>
                </c:pt>
                <c:pt idx="582">
                  <c:v>Philippines</c:v>
                </c:pt>
                <c:pt idx="583">
                  <c:v>Turkey</c:v>
                </c:pt>
                <c:pt idx="584">
                  <c:v>Kuwait</c:v>
                </c:pt>
                <c:pt idx="585">
                  <c:v>Angola</c:v>
                </c:pt>
                <c:pt idx="586">
                  <c:v>Spain</c:v>
                </c:pt>
                <c:pt idx="587">
                  <c:v>Australia</c:v>
                </c:pt>
                <c:pt idx="588">
                  <c:v>Israel</c:v>
                </c:pt>
                <c:pt idx="589">
                  <c:v>Ivory Coast</c:v>
                </c:pt>
                <c:pt idx="590">
                  <c:v>Guatemala</c:v>
                </c:pt>
                <c:pt idx="591">
                  <c:v>Moldova</c:v>
                </c:pt>
                <c:pt idx="592">
                  <c:v>Cameroon</c:v>
                </c:pt>
                <c:pt idx="593">
                  <c:v>Liechtenstein</c:v>
                </c:pt>
                <c:pt idx="594">
                  <c:v>Singapore</c:v>
                </c:pt>
                <c:pt idx="595">
                  <c:v>Iran</c:v>
                </c:pt>
                <c:pt idx="596">
                  <c:v>China</c:v>
                </c:pt>
                <c:pt idx="597">
                  <c:v>Barbados</c:v>
                </c:pt>
                <c:pt idx="598">
                  <c:v>Paraguay</c:v>
                </c:pt>
                <c:pt idx="599">
                  <c:v>Trinidad and Tobago</c:v>
                </c:pt>
                <c:pt idx="600">
                  <c:v>Serbia and Montenegro</c:v>
                </c:pt>
                <c:pt idx="601">
                  <c:v>Philippines</c:v>
                </c:pt>
                <c:pt idx="602">
                  <c:v>Canada</c:v>
                </c:pt>
                <c:pt idx="603">
                  <c:v>Luxembourg</c:v>
                </c:pt>
                <c:pt idx="604">
                  <c:v>Indonesia</c:v>
                </c:pt>
                <c:pt idx="605">
                  <c:v>Hong Kong</c:v>
                </c:pt>
                <c:pt idx="606">
                  <c:v>Qatar</c:v>
                </c:pt>
                <c:pt idx="607">
                  <c:v>Liechtenstein</c:v>
                </c:pt>
                <c:pt idx="608">
                  <c:v>Iceland</c:v>
                </c:pt>
                <c:pt idx="609">
                  <c:v>Honduras</c:v>
                </c:pt>
                <c:pt idx="610">
                  <c:v>Czechoslovakia</c:v>
                </c:pt>
                <c:pt idx="611">
                  <c:v>Ivory Coast</c:v>
                </c:pt>
                <c:pt idx="612">
                  <c:v>Thailand</c:v>
                </c:pt>
                <c:pt idx="613">
                  <c:v>Iceland</c:v>
                </c:pt>
                <c:pt idx="614">
                  <c:v>Zimbabwe</c:v>
                </c:pt>
                <c:pt idx="615">
                  <c:v>Guatemala</c:v>
                </c:pt>
                <c:pt idx="616">
                  <c:v>Morocco</c:v>
                </c:pt>
                <c:pt idx="617">
                  <c:v>Armenia</c:v>
                </c:pt>
                <c:pt idx="618">
                  <c:v>Bosnia and Herzegovina</c:v>
                </c:pt>
                <c:pt idx="619">
                  <c:v>Greece</c:v>
                </c:pt>
                <c:pt idx="620">
                  <c:v>Uruguay</c:v>
                </c:pt>
                <c:pt idx="621">
                  <c:v>Bosnia and Herzegovina</c:v>
                </c:pt>
                <c:pt idx="622">
                  <c:v>Peru</c:v>
                </c:pt>
                <c:pt idx="623">
                  <c:v>Ethiopia</c:v>
                </c:pt>
                <c:pt idx="624">
                  <c:v>Portugal</c:v>
                </c:pt>
                <c:pt idx="625">
                  <c:v>Israel</c:v>
                </c:pt>
                <c:pt idx="626">
                  <c:v>Chile</c:v>
                </c:pt>
                <c:pt idx="627">
                  <c:v>Uruguay</c:v>
                </c:pt>
                <c:pt idx="628">
                  <c:v>Ecuador</c:v>
                </c:pt>
                <c:pt idx="629">
                  <c:v>Angola</c:v>
                </c:pt>
                <c:pt idx="630">
                  <c:v>Egypt</c:v>
                </c:pt>
                <c:pt idx="631">
                  <c:v>India</c:v>
                </c:pt>
                <c:pt idx="632">
                  <c:v>Uruguay</c:v>
                </c:pt>
                <c:pt idx="633">
                  <c:v>Ethiopia</c:v>
                </c:pt>
                <c:pt idx="634">
                  <c:v>Chile</c:v>
                </c:pt>
                <c:pt idx="635">
                  <c:v>Uruguay</c:v>
                </c:pt>
                <c:pt idx="636">
                  <c:v>Mali</c:v>
                </c:pt>
                <c:pt idx="637">
                  <c:v>Virgin Islands</c:v>
                </c:pt>
                <c:pt idx="638">
                  <c:v>Vietnam</c:v>
                </c:pt>
                <c:pt idx="639">
                  <c:v>Egypt</c:v>
                </c:pt>
                <c:pt idx="640">
                  <c:v>Egypt</c:v>
                </c:pt>
                <c:pt idx="641">
                  <c:v>Georgia</c:v>
                </c:pt>
                <c:pt idx="642">
                  <c:v>Bahamas</c:v>
                </c:pt>
                <c:pt idx="643">
                  <c:v>Bohemia</c:v>
                </c:pt>
                <c:pt idx="644">
                  <c:v>Trinidad and Tobago</c:v>
                </c:pt>
                <c:pt idx="645">
                  <c:v>Fiji</c:v>
                </c:pt>
                <c:pt idx="646">
                  <c:v>Zimbabwe</c:v>
                </c:pt>
                <c:pt idx="647">
                  <c:v>Greece</c:v>
                </c:pt>
                <c:pt idx="648">
                  <c:v>Fiji</c:v>
                </c:pt>
                <c:pt idx="649">
                  <c:v>Iran</c:v>
                </c:pt>
                <c:pt idx="650">
                  <c:v>Latvia</c:v>
                </c:pt>
                <c:pt idx="651">
                  <c:v>Guatemala</c:v>
                </c:pt>
                <c:pt idx="652">
                  <c:v>Cyprus</c:v>
                </c:pt>
                <c:pt idx="653">
                  <c:v>Saudi Arabia</c:v>
                </c:pt>
                <c:pt idx="654">
                  <c:v>Chile</c:v>
                </c:pt>
                <c:pt idx="655">
                  <c:v>Nicaragua</c:v>
                </c:pt>
                <c:pt idx="656">
                  <c:v>Cyprus</c:v>
                </c:pt>
                <c:pt idx="657">
                  <c:v>Estonia</c:v>
                </c:pt>
                <c:pt idx="658">
                  <c:v>Bahrain</c:v>
                </c:pt>
                <c:pt idx="659">
                  <c:v>Belgium</c:v>
                </c:pt>
                <c:pt idx="660">
                  <c:v>Bahamas</c:v>
                </c:pt>
                <c:pt idx="661">
                  <c:v>Barbados</c:v>
                </c:pt>
                <c:pt idx="662">
                  <c:v>Mauritius</c:v>
                </c:pt>
                <c:pt idx="663">
                  <c:v>South Africa</c:v>
                </c:pt>
                <c:pt idx="664">
                  <c:v>Mauritius</c:v>
                </c:pt>
                <c:pt idx="665">
                  <c:v>Antigua and Barbuda</c:v>
                </c:pt>
                <c:pt idx="666">
                  <c:v>Guatemala</c:v>
                </c:pt>
                <c:pt idx="667">
                  <c:v>Australasia</c:v>
                </c:pt>
                <c:pt idx="668">
                  <c:v>Kyrgyzstan</c:v>
                </c:pt>
                <c:pt idx="669">
                  <c:v>Vietnam</c:v>
                </c:pt>
                <c:pt idx="670">
                  <c:v>South Africa</c:v>
                </c:pt>
                <c:pt idx="671">
                  <c:v>Trinidad and Tobago</c:v>
                </c:pt>
                <c:pt idx="672">
                  <c:v>Bahamas</c:v>
                </c:pt>
                <c:pt idx="673">
                  <c:v>Guam</c:v>
                </c:pt>
                <c:pt idx="674">
                  <c:v>Madagascar</c:v>
                </c:pt>
                <c:pt idx="675">
                  <c:v>Cyprus</c:v>
                </c:pt>
                <c:pt idx="676">
                  <c:v>Uganda</c:v>
                </c:pt>
                <c:pt idx="677">
                  <c:v>Democratic Republic of the Congo</c:v>
                </c:pt>
                <c:pt idx="678">
                  <c:v>United Arab Emirates</c:v>
                </c:pt>
                <c:pt idx="679">
                  <c:v>Slovenia</c:v>
                </c:pt>
                <c:pt idx="680">
                  <c:v>Philippines</c:v>
                </c:pt>
                <c:pt idx="681">
                  <c:v>Macedonia</c:v>
                </c:pt>
                <c:pt idx="682">
                  <c:v>Costa Rica</c:v>
                </c:pt>
                <c:pt idx="683">
                  <c:v>Puerto Rico</c:v>
                </c:pt>
                <c:pt idx="684">
                  <c:v>Paraguay</c:v>
                </c:pt>
                <c:pt idx="685">
                  <c:v>Zimbabwe</c:v>
                </c:pt>
                <c:pt idx="686">
                  <c:v>Philippines</c:v>
                </c:pt>
                <c:pt idx="687">
                  <c:v>Guatemala</c:v>
                </c:pt>
                <c:pt idx="688">
                  <c:v>Uganda</c:v>
                </c:pt>
                <c:pt idx="689">
                  <c:v>Austria</c:v>
                </c:pt>
                <c:pt idx="690">
                  <c:v>Greece</c:v>
                </c:pt>
                <c:pt idx="691">
                  <c:v>Czech Republic</c:v>
                </c:pt>
                <c:pt idx="692">
                  <c:v>Nicaragua</c:v>
                </c:pt>
                <c:pt idx="693">
                  <c:v>Turkey</c:v>
                </c:pt>
                <c:pt idx="694">
                  <c:v>India</c:v>
                </c:pt>
                <c:pt idx="695">
                  <c:v>Ghana</c:v>
                </c:pt>
                <c:pt idx="696">
                  <c:v>Kenya</c:v>
                </c:pt>
                <c:pt idx="697">
                  <c:v>Democratic Republic of the Congo</c:v>
                </c:pt>
                <c:pt idx="698">
                  <c:v>Bermuda</c:v>
                </c:pt>
                <c:pt idx="699">
                  <c:v>Zimbabwe</c:v>
                </c:pt>
                <c:pt idx="700">
                  <c:v>Saar</c:v>
                </c:pt>
                <c:pt idx="701">
                  <c:v>Portugal</c:v>
                </c:pt>
                <c:pt idx="702">
                  <c:v>Dominican Republic</c:v>
                </c:pt>
                <c:pt idx="703">
                  <c:v>Bahamas</c:v>
                </c:pt>
                <c:pt idx="704">
                  <c:v>Saudi Arabia</c:v>
                </c:pt>
                <c:pt idx="705">
                  <c:v>San Marino</c:v>
                </c:pt>
                <c:pt idx="706">
                  <c:v>Ecuador</c:v>
                </c:pt>
                <c:pt idx="707">
                  <c:v>Bulgaria</c:v>
                </c:pt>
                <c:pt idx="708">
                  <c:v>Turkey</c:v>
                </c:pt>
                <c:pt idx="709">
                  <c:v>Singapore</c:v>
                </c:pt>
                <c:pt idx="710">
                  <c:v>Netherlands</c:v>
                </c:pt>
                <c:pt idx="711">
                  <c:v>Guyana</c:v>
                </c:pt>
                <c:pt idx="712">
                  <c:v>Uruguay</c:v>
                </c:pt>
                <c:pt idx="713">
                  <c:v>Taiwan</c:v>
                </c:pt>
                <c:pt idx="714">
                  <c:v>Laos</c:v>
                </c:pt>
                <c:pt idx="715">
                  <c:v>Seychelles</c:v>
                </c:pt>
                <c:pt idx="716">
                  <c:v>Uruguay</c:v>
                </c:pt>
                <c:pt idx="717">
                  <c:v>Pakistan</c:v>
                </c:pt>
                <c:pt idx="718">
                  <c:v>Bosnia and Herzegovina</c:v>
                </c:pt>
                <c:pt idx="719">
                  <c:v>Ukraine</c:v>
                </c:pt>
                <c:pt idx="720">
                  <c:v>Kyrgyzstan</c:v>
                </c:pt>
                <c:pt idx="721">
                  <c:v>Virgin Islands</c:v>
                </c:pt>
                <c:pt idx="722">
                  <c:v>West Germany</c:v>
                </c:pt>
                <c:pt idx="723">
                  <c:v>Ethiopia</c:v>
                </c:pt>
                <c:pt idx="724">
                  <c:v>Israel</c:v>
                </c:pt>
                <c:pt idx="725">
                  <c:v>Botswana</c:v>
                </c:pt>
                <c:pt idx="726">
                  <c:v>Malaysia</c:v>
                </c:pt>
                <c:pt idx="727">
                  <c:v>Bermuda</c:v>
                </c:pt>
                <c:pt idx="728">
                  <c:v>Panama</c:v>
                </c:pt>
                <c:pt idx="729">
                  <c:v>Senegal</c:v>
                </c:pt>
                <c:pt idx="730">
                  <c:v>Peru</c:v>
                </c:pt>
                <c:pt idx="731">
                  <c:v>Ghana</c:v>
                </c:pt>
                <c:pt idx="732">
                  <c:v>Individual Olympic Athletes</c:v>
                </c:pt>
                <c:pt idx="733">
                  <c:v>Iceland</c:v>
                </c:pt>
                <c:pt idx="734">
                  <c:v>Sri Lanka</c:v>
                </c:pt>
                <c:pt idx="735">
                  <c:v>Iceland</c:v>
                </c:pt>
                <c:pt idx="736">
                  <c:v>Indonesia</c:v>
                </c:pt>
                <c:pt idx="737">
                  <c:v>Senegal</c:v>
                </c:pt>
                <c:pt idx="738">
                  <c:v>Azerbaijan</c:v>
                </c:pt>
                <c:pt idx="739">
                  <c:v>Gabon</c:v>
                </c:pt>
                <c:pt idx="740">
                  <c:v>Seychelles</c:v>
                </c:pt>
                <c:pt idx="741">
                  <c:v>Barbados</c:v>
                </c:pt>
                <c:pt idx="742">
                  <c:v>Sierra Leone</c:v>
                </c:pt>
                <c:pt idx="743">
                  <c:v>Belize</c:v>
                </c:pt>
                <c:pt idx="744">
                  <c:v>Ethiopia</c:v>
                </c:pt>
                <c:pt idx="745">
                  <c:v>Sierra Leone</c:v>
                </c:pt>
                <c:pt idx="746">
                  <c:v>Iraq</c:v>
                </c:pt>
                <c:pt idx="747">
                  <c:v>Myanmar</c:v>
                </c:pt>
                <c:pt idx="748">
                  <c:v>Malawi</c:v>
                </c:pt>
                <c:pt idx="749">
                  <c:v>Vietnam (pre)</c:v>
                </c:pt>
                <c:pt idx="750">
                  <c:v>Uganda</c:v>
                </c:pt>
                <c:pt idx="751">
                  <c:v>Costa Rica</c:v>
                </c:pt>
                <c:pt idx="752">
                  <c:v>Portugal</c:v>
                </c:pt>
                <c:pt idx="753">
                  <c:v>Iraq</c:v>
                </c:pt>
                <c:pt idx="754">
                  <c:v>Luxembourg</c:v>
                </c:pt>
                <c:pt idx="755">
                  <c:v>Australasia</c:v>
                </c:pt>
                <c:pt idx="756">
                  <c:v>Liechtenstein</c:v>
                </c:pt>
                <c:pt idx="757">
                  <c:v>Uganda</c:v>
                </c:pt>
                <c:pt idx="758">
                  <c:v>Central African Republic</c:v>
                </c:pt>
                <c:pt idx="759">
                  <c:v>Cameroon</c:v>
                </c:pt>
                <c:pt idx="760">
                  <c:v>Serbia</c:v>
                </c:pt>
                <c:pt idx="761">
                  <c:v>Eritrea</c:v>
                </c:pt>
                <c:pt idx="762">
                  <c:v>Saudi Arabia</c:v>
                </c:pt>
                <c:pt idx="763">
                  <c:v>Cook Islands</c:v>
                </c:pt>
                <c:pt idx="764">
                  <c:v>Croatia</c:v>
                </c:pt>
                <c:pt idx="765">
                  <c:v>New Zealand</c:v>
                </c:pt>
                <c:pt idx="766">
                  <c:v>Yugoslavia</c:v>
                </c:pt>
                <c:pt idx="767">
                  <c:v>Nigeria</c:v>
                </c:pt>
                <c:pt idx="768">
                  <c:v>Jordan</c:v>
                </c:pt>
                <c:pt idx="769">
                  <c:v>Trinidad and Tobago</c:v>
                </c:pt>
                <c:pt idx="770">
                  <c:v>Antigua and Barbuda</c:v>
                </c:pt>
                <c:pt idx="771">
                  <c:v>Macedonia</c:v>
                </c:pt>
                <c:pt idx="772">
                  <c:v>Boliva</c:v>
                </c:pt>
                <c:pt idx="773">
                  <c:v>Guam</c:v>
                </c:pt>
                <c:pt idx="774">
                  <c:v>Monaco</c:v>
                </c:pt>
                <c:pt idx="775">
                  <c:v>Indonesia</c:v>
                </c:pt>
                <c:pt idx="776">
                  <c:v>Albania</c:v>
                </c:pt>
                <c:pt idx="777">
                  <c:v>Myanmar</c:v>
                </c:pt>
                <c:pt idx="778">
                  <c:v>Lebanon</c:v>
                </c:pt>
                <c:pt idx="779">
                  <c:v>Barbados</c:v>
                </c:pt>
                <c:pt idx="780">
                  <c:v>Andorra</c:v>
                </c:pt>
                <c:pt idx="781">
                  <c:v>Fiji</c:v>
                </c:pt>
                <c:pt idx="782">
                  <c:v>Tanzania</c:v>
                </c:pt>
                <c:pt idx="783">
                  <c:v>Namibia</c:v>
                </c:pt>
                <c:pt idx="784">
                  <c:v>India</c:v>
                </c:pt>
                <c:pt idx="785">
                  <c:v>Singapore</c:v>
                </c:pt>
                <c:pt idx="786">
                  <c:v>Papua New Guinea</c:v>
                </c:pt>
                <c:pt idx="787">
                  <c:v>Tajikistan</c:v>
                </c:pt>
                <c:pt idx="788">
                  <c:v>New Zealand</c:v>
                </c:pt>
                <c:pt idx="789">
                  <c:v>Tajikistan</c:v>
                </c:pt>
                <c:pt idx="790">
                  <c:v>Liechtenstein</c:v>
                </c:pt>
                <c:pt idx="791">
                  <c:v>Suriname</c:v>
                </c:pt>
                <c:pt idx="792">
                  <c:v>Turkmenistan</c:v>
                </c:pt>
                <c:pt idx="793">
                  <c:v>Madagascar</c:v>
                </c:pt>
                <c:pt idx="794">
                  <c:v>Nepal</c:v>
                </c:pt>
                <c:pt idx="795">
                  <c:v>Trinidad and Tobago</c:v>
                </c:pt>
                <c:pt idx="796">
                  <c:v>Lebanon</c:v>
                </c:pt>
                <c:pt idx="797">
                  <c:v>South Korea</c:v>
                </c:pt>
                <c:pt idx="798">
                  <c:v>Saudi Arabia</c:v>
                </c:pt>
                <c:pt idx="799">
                  <c:v>Nigeria</c:v>
                </c:pt>
                <c:pt idx="800">
                  <c:v>Bermuda</c:v>
                </c:pt>
                <c:pt idx="801">
                  <c:v>Nicaragua</c:v>
                </c:pt>
                <c:pt idx="802">
                  <c:v>Ghana</c:v>
                </c:pt>
                <c:pt idx="803">
                  <c:v>Luxembourg</c:v>
                </c:pt>
                <c:pt idx="804">
                  <c:v>Chile</c:v>
                </c:pt>
                <c:pt idx="805">
                  <c:v>Monaco</c:v>
                </c:pt>
                <c:pt idx="806">
                  <c:v>South Africa</c:v>
                </c:pt>
                <c:pt idx="807">
                  <c:v>Mexico</c:v>
                </c:pt>
                <c:pt idx="808">
                  <c:v>Greece</c:v>
                </c:pt>
                <c:pt idx="809">
                  <c:v>Ivory Coast</c:v>
                </c:pt>
                <c:pt idx="810">
                  <c:v>Bermuda</c:v>
                </c:pt>
                <c:pt idx="811">
                  <c:v>Switzerland</c:v>
                </c:pt>
                <c:pt idx="812">
                  <c:v>Bohemia</c:v>
                </c:pt>
                <c:pt idx="813">
                  <c:v>Belarus</c:v>
                </c:pt>
                <c:pt idx="814">
                  <c:v>Bermuda</c:v>
                </c:pt>
                <c:pt idx="815">
                  <c:v>Eritrea</c:v>
                </c:pt>
                <c:pt idx="816">
                  <c:v>Zambia</c:v>
                </c:pt>
                <c:pt idx="817">
                  <c:v>Rwanda</c:v>
                </c:pt>
                <c:pt idx="818">
                  <c:v>Lithuania</c:v>
                </c:pt>
                <c:pt idx="819">
                  <c:v>Boliva</c:v>
                </c:pt>
                <c:pt idx="820">
                  <c:v>El Salvador</c:v>
                </c:pt>
                <c:pt idx="821">
                  <c:v>Virgin Islands</c:v>
                </c:pt>
                <c:pt idx="822">
                  <c:v>Monaco</c:v>
                </c:pt>
                <c:pt idx="823">
                  <c:v>Montenegro</c:v>
                </c:pt>
                <c:pt idx="824">
                  <c:v>Morocco</c:v>
                </c:pt>
                <c:pt idx="825">
                  <c:v>Luxembourg</c:v>
                </c:pt>
                <c:pt idx="826">
                  <c:v>San Marino</c:v>
                </c:pt>
                <c:pt idx="827">
                  <c:v>Ivory Coast</c:v>
                </c:pt>
                <c:pt idx="828">
                  <c:v>Honduras</c:v>
                </c:pt>
                <c:pt idx="829">
                  <c:v>Philippines</c:v>
                </c:pt>
                <c:pt idx="830">
                  <c:v>Mauritius</c:v>
                </c:pt>
                <c:pt idx="831">
                  <c:v>Albania</c:v>
                </c:pt>
                <c:pt idx="832">
                  <c:v>Lebanon</c:v>
                </c:pt>
                <c:pt idx="833">
                  <c:v>East Germany</c:v>
                </c:pt>
                <c:pt idx="834">
                  <c:v>Swaziland</c:v>
                </c:pt>
                <c:pt idx="835">
                  <c:v>El Salvador</c:v>
                </c:pt>
                <c:pt idx="836">
                  <c:v>Romania</c:v>
                </c:pt>
                <c:pt idx="837">
                  <c:v>Ireland</c:v>
                </c:pt>
                <c:pt idx="838">
                  <c:v>Peru</c:v>
                </c:pt>
                <c:pt idx="839">
                  <c:v>Jordan</c:v>
                </c:pt>
                <c:pt idx="840">
                  <c:v>Iraq</c:v>
                </c:pt>
                <c:pt idx="841">
                  <c:v>Afghanistan</c:v>
                </c:pt>
                <c:pt idx="842">
                  <c:v>Zambia</c:v>
                </c:pt>
                <c:pt idx="843">
                  <c:v>Saudi Arabia</c:v>
                </c:pt>
                <c:pt idx="844">
                  <c:v>Unified Team</c:v>
                </c:pt>
                <c:pt idx="845">
                  <c:v>Liechtenstein</c:v>
                </c:pt>
                <c:pt idx="846">
                  <c:v>Republic of Congo</c:v>
                </c:pt>
                <c:pt idx="847">
                  <c:v>Paraguay</c:v>
                </c:pt>
                <c:pt idx="848">
                  <c:v>Dominican Republic</c:v>
                </c:pt>
                <c:pt idx="849">
                  <c:v>Colombia</c:v>
                </c:pt>
                <c:pt idx="850">
                  <c:v>Djibouti</c:v>
                </c:pt>
                <c:pt idx="851">
                  <c:v>Panama</c:v>
                </c:pt>
                <c:pt idx="852">
                  <c:v>Cambodia</c:v>
                </c:pt>
                <c:pt idx="853">
                  <c:v>Bohemia</c:v>
                </c:pt>
                <c:pt idx="854">
                  <c:v>Greece</c:v>
                </c:pt>
                <c:pt idx="855">
                  <c:v>Andorra</c:v>
                </c:pt>
                <c:pt idx="856">
                  <c:v>Libya</c:v>
                </c:pt>
                <c:pt idx="857">
                  <c:v>Malta</c:v>
                </c:pt>
                <c:pt idx="858">
                  <c:v>Haiti</c:v>
                </c:pt>
                <c:pt idx="859">
                  <c:v>Central African Republic</c:v>
                </c:pt>
                <c:pt idx="860">
                  <c:v>Mozambique</c:v>
                </c:pt>
                <c:pt idx="861">
                  <c:v>Costa Rica</c:v>
                </c:pt>
                <c:pt idx="862">
                  <c:v>Iran</c:v>
                </c:pt>
                <c:pt idx="863">
                  <c:v>Jordan</c:v>
                </c:pt>
                <c:pt idx="864">
                  <c:v>Costa Rica</c:v>
                </c:pt>
                <c:pt idx="865">
                  <c:v>Andorra</c:v>
                </c:pt>
                <c:pt idx="866">
                  <c:v>Australia</c:v>
                </c:pt>
                <c:pt idx="867">
                  <c:v>Guatemala</c:v>
                </c:pt>
                <c:pt idx="868">
                  <c:v>Guinea</c:v>
                </c:pt>
                <c:pt idx="869">
                  <c:v>Boliva</c:v>
                </c:pt>
                <c:pt idx="870">
                  <c:v>Luxembourg</c:v>
                </c:pt>
                <c:pt idx="871">
                  <c:v>Mauritius</c:v>
                </c:pt>
                <c:pt idx="872">
                  <c:v>El Salvador</c:v>
                </c:pt>
                <c:pt idx="873">
                  <c:v>Swaziland</c:v>
                </c:pt>
                <c:pt idx="874">
                  <c:v>Individual Olympic Athletes</c:v>
                </c:pt>
                <c:pt idx="875">
                  <c:v>Uruguay</c:v>
                </c:pt>
                <c:pt idx="876">
                  <c:v>Sri Lanka</c:v>
                </c:pt>
                <c:pt idx="877">
                  <c:v>Cayman Islands</c:v>
                </c:pt>
                <c:pt idx="878">
                  <c:v>Paraguay</c:v>
                </c:pt>
                <c:pt idx="879">
                  <c:v>Barbados</c:v>
                </c:pt>
                <c:pt idx="880">
                  <c:v>Botswana</c:v>
                </c:pt>
                <c:pt idx="881">
                  <c:v>Myanmar</c:v>
                </c:pt>
                <c:pt idx="882">
                  <c:v>Monaco</c:v>
                </c:pt>
                <c:pt idx="883">
                  <c:v>Liechtenstein</c:v>
                </c:pt>
                <c:pt idx="884">
                  <c:v>Syria</c:v>
                </c:pt>
                <c:pt idx="885">
                  <c:v>Palau</c:v>
                </c:pt>
                <c:pt idx="886">
                  <c:v>Bangladesh</c:v>
                </c:pt>
                <c:pt idx="887">
                  <c:v>United Arab Emirates</c:v>
                </c:pt>
                <c:pt idx="888">
                  <c:v>Cayman Islands</c:v>
                </c:pt>
                <c:pt idx="889">
                  <c:v>Micronesia</c:v>
                </c:pt>
                <c:pt idx="890">
                  <c:v>Greece</c:v>
                </c:pt>
                <c:pt idx="891">
                  <c:v>Iceland</c:v>
                </c:pt>
                <c:pt idx="892">
                  <c:v>Samoa</c:v>
                </c:pt>
                <c:pt idx="893">
                  <c:v>Netherlands Antilles</c:v>
                </c:pt>
                <c:pt idx="894">
                  <c:v>Haiti</c:v>
                </c:pt>
                <c:pt idx="895">
                  <c:v>Maldives</c:v>
                </c:pt>
                <c:pt idx="896">
                  <c:v>Albania</c:v>
                </c:pt>
                <c:pt idx="897">
                  <c:v>Rwanda</c:v>
                </c:pt>
                <c:pt idx="898">
                  <c:v>Namibia</c:v>
                </c:pt>
                <c:pt idx="899">
                  <c:v>Samoa</c:v>
                </c:pt>
                <c:pt idx="900">
                  <c:v>Nepal</c:v>
                </c:pt>
                <c:pt idx="901">
                  <c:v>Bahamas</c:v>
                </c:pt>
                <c:pt idx="902">
                  <c:v>Sudan</c:v>
                </c:pt>
                <c:pt idx="903">
                  <c:v>Guyana</c:v>
                </c:pt>
                <c:pt idx="904">
                  <c:v>Samoa</c:v>
                </c:pt>
                <c:pt idx="905">
                  <c:v>Bulgaria</c:v>
                </c:pt>
                <c:pt idx="906">
                  <c:v>Malta</c:v>
                </c:pt>
                <c:pt idx="907">
                  <c:v>Botswana</c:v>
                </c:pt>
                <c:pt idx="908">
                  <c:v>Papua New Guinea</c:v>
                </c:pt>
                <c:pt idx="909">
                  <c:v>Bermuda</c:v>
                </c:pt>
                <c:pt idx="910">
                  <c:v>Tanzania</c:v>
                </c:pt>
                <c:pt idx="911">
                  <c:v>Chile</c:v>
                </c:pt>
                <c:pt idx="912">
                  <c:v>Afghanistan</c:v>
                </c:pt>
                <c:pt idx="913">
                  <c:v>Netherlands Antilles</c:v>
                </c:pt>
                <c:pt idx="914">
                  <c:v>Macedonia</c:v>
                </c:pt>
                <c:pt idx="915">
                  <c:v>Bhutan</c:v>
                </c:pt>
                <c:pt idx="916">
                  <c:v>Boliva</c:v>
                </c:pt>
                <c:pt idx="917">
                  <c:v>Nepal</c:v>
                </c:pt>
                <c:pt idx="918">
                  <c:v>Lesotho</c:v>
                </c:pt>
                <c:pt idx="919">
                  <c:v>Benin</c:v>
                </c:pt>
                <c:pt idx="920">
                  <c:v>San Marino</c:v>
                </c:pt>
                <c:pt idx="921">
                  <c:v>Iraq</c:v>
                </c:pt>
                <c:pt idx="922">
                  <c:v>Yemen</c:v>
                </c:pt>
                <c:pt idx="923">
                  <c:v>Samoa</c:v>
                </c:pt>
                <c:pt idx="924">
                  <c:v>American Samoa</c:v>
                </c:pt>
                <c:pt idx="925">
                  <c:v>Lesotho</c:v>
                </c:pt>
                <c:pt idx="926">
                  <c:v>Madagascar</c:v>
                </c:pt>
                <c:pt idx="927">
                  <c:v>Seychelles</c:v>
                </c:pt>
                <c:pt idx="928">
                  <c:v>Republic of Congo</c:v>
                </c:pt>
                <c:pt idx="929">
                  <c:v>Jamaica</c:v>
                </c:pt>
                <c:pt idx="930">
                  <c:v>Republic of Congo</c:v>
                </c:pt>
                <c:pt idx="931">
                  <c:v>Papua New Guinea</c:v>
                </c:pt>
                <c:pt idx="932">
                  <c:v>Burkina Faso</c:v>
                </c:pt>
                <c:pt idx="933">
                  <c:v>Czechoslovakia</c:v>
                </c:pt>
                <c:pt idx="934">
                  <c:v>Philippines</c:v>
                </c:pt>
                <c:pt idx="935">
                  <c:v>Qatar</c:v>
                </c:pt>
                <c:pt idx="936">
                  <c:v>Sri Lanka</c:v>
                </c:pt>
                <c:pt idx="937">
                  <c:v>Seychelles</c:v>
                </c:pt>
                <c:pt idx="938">
                  <c:v>Kuwait</c:v>
                </c:pt>
                <c:pt idx="939">
                  <c:v>Singapore</c:v>
                </c:pt>
                <c:pt idx="940">
                  <c:v>Malaya</c:v>
                </c:pt>
                <c:pt idx="941">
                  <c:v>Syria</c:v>
                </c:pt>
                <c:pt idx="942">
                  <c:v>Zambia</c:v>
                </c:pt>
                <c:pt idx="943">
                  <c:v>Namibia</c:v>
                </c:pt>
                <c:pt idx="944">
                  <c:v>Monaco</c:v>
                </c:pt>
                <c:pt idx="945">
                  <c:v>Gambia</c:v>
                </c:pt>
                <c:pt idx="946">
                  <c:v>Rwanda</c:v>
                </c:pt>
                <c:pt idx="947">
                  <c:v>Kuwait</c:v>
                </c:pt>
                <c:pt idx="948">
                  <c:v>Turkmenistan</c:v>
                </c:pt>
                <c:pt idx="949">
                  <c:v>Malta</c:v>
                </c:pt>
                <c:pt idx="950">
                  <c:v>Slovakia</c:v>
                </c:pt>
                <c:pt idx="951">
                  <c:v>Spain</c:v>
                </c:pt>
                <c:pt idx="952">
                  <c:v>Vietnam (pre)</c:v>
                </c:pt>
                <c:pt idx="953">
                  <c:v>Lebanon</c:v>
                </c:pt>
                <c:pt idx="954">
                  <c:v>West Germany</c:v>
                </c:pt>
                <c:pt idx="955">
                  <c:v>Gabon</c:v>
                </c:pt>
                <c:pt idx="956">
                  <c:v>Guam</c:v>
                </c:pt>
                <c:pt idx="957">
                  <c:v>Virgin Islands, British</c:v>
                </c:pt>
                <c:pt idx="958">
                  <c:v>Liberia</c:v>
                </c:pt>
                <c:pt idx="959">
                  <c:v>Panama</c:v>
                </c:pt>
                <c:pt idx="960">
                  <c:v>Malawi</c:v>
                </c:pt>
                <c:pt idx="961">
                  <c:v>Germany</c:v>
                </c:pt>
                <c:pt idx="962">
                  <c:v>Lebanon</c:v>
                </c:pt>
                <c:pt idx="963">
                  <c:v>Guyana</c:v>
                </c:pt>
                <c:pt idx="964">
                  <c:v>Virgin Islands, British</c:v>
                </c:pt>
                <c:pt idx="965">
                  <c:v>Guyana</c:v>
                </c:pt>
                <c:pt idx="966">
                  <c:v>Sri Lanka</c:v>
                </c:pt>
                <c:pt idx="967">
                  <c:v>San Marino</c:v>
                </c:pt>
                <c:pt idx="968">
                  <c:v>Thailand</c:v>
                </c:pt>
                <c:pt idx="969">
                  <c:v>Panama</c:v>
                </c:pt>
                <c:pt idx="970">
                  <c:v>Netherlands Antilles</c:v>
                </c:pt>
                <c:pt idx="971">
                  <c:v>Grenada</c:v>
                </c:pt>
                <c:pt idx="972">
                  <c:v>Lesotho</c:v>
                </c:pt>
                <c:pt idx="973">
                  <c:v>Pakistan</c:v>
                </c:pt>
                <c:pt idx="974">
                  <c:v>Mali</c:v>
                </c:pt>
                <c:pt idx="975">
                  <c:v>Myanmar</c:v>
                </c:pt>
                <c:pt idx="976">
                  <c:v>Peru</c:v>
                </c:pt>
                <c:pt idx="977">
                  <c:v>Panama</c:v>
                </c:pt>
                <c:pt idx="978">
                  <c:v>Bahrain</c:v>
                </c:pt>
                <c:pt idx="979">
                  <c:v>Belize</c:v>
                </c:pt>
                <c:pt idx="980">
                  <c:v>Tanzania</c:v>
                </c:pt>
                <c:pt idx="981">
                  <c:v>Guam</c:v>
                </c:pt>
                <c:pt idx="982">
                  <c:v>Burundi</c:v>
                </c:pt>
                <c:pt idx="983">
                  <c:v>Haiti</c:v>
                </c:pt>
                <c:pt idx="984">
                  <c:v>Egypt</c:v>
                </c:pt>
                <c:pt idx="985">
                  <c:v>Brazil</c:v>
                </c:pt>
                <c:pt idx="986">
                  <c:v>Andorra</c:v>
                </c:pt>
                <c:pt idx="987">
                  <c:v>San Marino</c:v>
                </c:pt>
                <c:pt idx="988">
                  <c:v>Oman</c:v>
                </c:pt>
                <c:pt idx="989">
                  <c:v>Comoros</c:v>
                </c:pt>
                <c:pt idx="990">
                  <c:v>Myanmar</c:v>
                </c:pt>
                <c:pt idx="991">
                  <c:v>Benin</c:v>
                </c:pt>
                <c:pt idx="992">
                  <c:v>Democratic Republic of the Congo</c:v>
                </c:pt>
                <c:pt idx="993">
                  <c:v>Liechtenstein</c:v>
                </c:pt>
                <c:pt idx="994">
                  <c:v>North Korea</c:v>
                </c:pt>
                <c:pt idx="995">
                  <c:v>Panama</c:v>
                </c:pt>
                <c:pt idx="996">
                  <c:v>Oman</c:v>
                </c:pt>
                <c:pt idx="997">
                  <c:v>Honduras</c:v>
                </c:pt>
                <c:pt idx="998">
                  <c:v>Madagascar</c:v>
                </c:pt>
                <c:pt idx="999">
                  <c:v>Cayman Islands</c:v>
                </c:pt>
                <c:pt idx="1000">
                  <c:v>Monaco</c:v>
                </c:pt>
                <c:pt idx="1001">
                  <c:v>Dominican Republic</c:v>
                </c:pt>
                <c:pt idx="1002">
                  <c:v>Zambia</c:v>
                </c:pt>
                <c:pt idx="1003">
                  <c:v>USA</c:v>
                </c:pt>
                <c:pt idx="1004">
                  <c:v>Suriname</c:v>
                </c:pt>
                <c:pt idx="1005">
                  <c:v>Botswana</c:v>
                </c:pt>
                <c:pt idx="1006">
                  <c:v>Afghanistan</c:v>
                </c:pt>
                <c:pt idx="1007">
                  <c:v>Syria</c:v>
                </c:pt>
                <c:pt idx="1008">
                  <c:v>Central African Republic</c:v>
                </c:pt>
                <c:pt idx="1009">
                  <c:v>Mozambique</c:v>
                </c:pt>
                <c:pt idx="1010">
                  <c:v>Kiribati</c:v>
                </c:pt>
                <c:pt idx="1011">
                  <c:v>Marshall Islands</c:v>
                </c:pt>
                <c:pt idx="1012">
                  <c:v>Tanzania</c:v>
                </c:pt>
                <c:pt idx="1013">
                  <c:v>Aruba</c:v>
                </c:pt>
                <c:pt idx="1014">
                  <c:v>Netherlands Antilles</c:v>
                </c:pt>
                <c:pt idx="1015">
                  <c:v>Luxembourg</c:v>
                </c:pt>
                <c:pt idx="1016">
                  <c:v>Suriname</c:v>
                </c:pt>
                <c:pt idx="1017">
                  <c:v>Aruba</c:v>
                </c:pt>
                <c:pt idx="1018">
                  <c:v>Tonga</c:v>
                </c:pt>
                <c:pt idx="1019">
                  <c:v>Monaco</c:v>
                </c:pt>
                <c:pt idx="1020">
                  <c:v>Ivory Coast</c:v>
                </c:pt>
                <c:pt idx="1021">
                  <c:v>Iceland</c:v>
                </c:pt>
                <c:pt idx="1022">
                  <c:v>West Indies Federation</c:v>
                </c:pt>
                <c:pt idx="1023">
                  <c:v>Chad</c:v>
                </c:pt>
                <c:pt idx="1024">
                  <c:v>Republic of Congo</c:v>
                </c:pt>
                <c:pt idx="1025">
                  <c:v>Malta</c:v>
                </c:pt>
                <c:pt idx="1026">
                  <c:v>Aruba</c:v>
                </c:pt>
                <c:pt idx="1027">
                  <c:v>Haiti</c:v>
                </c:pt>
                <c:pt idx="1028">
                  <c:v>Uganda</c:v>
                </c:pt>
                <c:pt idx="1029">
                  <c:v>Sudan</c:v>
                </c:pt>
                <c:pt idx="1030">
                  <c:v>Zambia</c:v>
                </c:pt>
                <c:pt idx="1031">
                  <c:v>Swaziland</c:v>
                </c:pt>
                <c:pt idx="1032">
                  <c:v>Burundi</c:v>
                </c:pt>
                <c:pt idx="1033">
                  <c:v>Cambodia</c:v>
                </c:pt>
                <c:pt idx="1034">
                  <c:v>Laos</c:v>
                </c:pt>
                <c:pt idx="1035">
                  <c:v>Ecuador</c:v>
                </c:pt>
                <c:pt idx="1036">
                  <c:v>Nicaragua</c:v>
                </c:pt>
                <c:pt idx="1037">
                  <c:v>Sri Lanka</c:v>
                </c:pt>
                <c:pt idx="1038">
                  <c:v>Boliva</c:v>
                </c:pt>
                <c:pt idx="1039">
                  <c:v>Ivory Coast</c:v>
                </c:pt>
                <c:pt idx="1040">
                  <c:v>Liechtenstein</c:v>
                </c:pt>
                <c:pt idx="1041">
                  <c:v>Djibouti</c:v>
                </c:pt>
                <c:pt idx="1042">
                  <c:v>Equatorial Guinea</c:v>
                </c:pt>
                <c:pt idx="1043">
                  <c:v>Luxembourg</c:v>
                </c:pt>
                <c:pt idx="1044">
                  <c:v>Vietnam</c:v>
                </c:pt>
                <c:pt idx="1045">
                  <c:v>Nepal</c:v>
                </c:pt>
                <c:pt idx="1046">
                  <c:v>Palestine</c:v>
                </c:pt>
                <c:pt idx="1047">
                  <c:v>Niger</c:v>
                </c:pt>
                <c:pt idx="1048">
                  <c:v>Turks and Caicos Islands</c:v>
                </c:pt>
                <c:pt idx="1049">
                  <c:v>Benin</c:v>
                </c:pt>
                <c:pt idx="1050">
                  <c:v>Cayman Islands</c:v>
                </c:pt>
                <c:pt idx="1051">
                  <c:v>Papua New Guinea</c:v>
                </c:pt>
                <c:pt idx="1052">
                  <c:v>Niger</c:v>
                </c:pt>
                <c:pt idx="1053">
                  <c:v>Mozambique</c:v>
                </c:pt>
                <c:pt idx="1054">
                  <c:v>Equatorial Guinea</c:v>
                </c:pt>
                <c:pt idx="1055">
                  <c:v>Antigua and Barbuda</c:v>
                </c:pt>
                <c:pt idx="1056">
                  <c:v>Central African Republic</c:v>
                </c:pt>
                <c:pt idx="1057">
                  <c:v>Liberia</c:v>
                </c:pt>
                <c:pt idx="1058">
                  <c:v>New Zealand</c:v>
                </c:pt>
                <c:pt idx="1059">
                  <c:v>Refugee Olympic Team</c:v>
                </c:pt>
                <c:pt idx="1060">
                  <c:v>Nicaragua</c:v>
                </c:pt>
                <c:pt idx="1061">
                  <c:v>Cameroon</c:v>
                </c:pt>
                <c:pt idx="1062">
                  <c:v>Afghanistan</c:v>
                </c:pt>
                <c:pt idx="1063">
                  <c:v>Zimbabwe (Rhodesia)</c:v>
                </c:pt>
                <c:pt idx="1064">
                  <c:v>Benin</c:v>
                </c:pt>
                <c:pt idx="1065">
                  <c:v>United Arab Emirates</c:v>
                </c:pt>
                <c:pt idx="1066">
                  <c:v>Guinea</c:v>
                </c:pt>
                <c:pt idx="1067">
                  <c:v>Swaziland</c:v>
                </c:pt>
                <c:pt idx="1068">
                  <c:v>Myanmar</c:v>
                </c:pt>
                <c:pt idx="1069">
                  <c:v>Tonga</c:v>
                </c:pt>
                <c:pt idx="1070">
                  <c:v>Togo</c:v>
                </c:pt>
                <c:pt idx="1071">
                  <c:v>Grenada</c:v>
                </c:pt>
                <c:pt idx="1072">
                  <c:v>Gambia</c:v>
                </c:pt>
                <c:pt idx="1073">
                  <c:v>Libya</c:v>
                </c:pt>
                <c:pt idx="1074">
                  <c:v>Tonga</c:v>
                </c:pt>
                <c:pt idx="1075">
                  <c:v>Sierra Leone</c:v>
                </c:pt>
                <c:pt idx="1076">
                  <c:v>United Arab Republic</c:v>
                </c:pt>
                <c:pt idx="1077">
                  <c:v>Monaco</c:v>
                </c:pt>
                <c:pt idx="1078">
                  <c:v>Sri Lanka</c:v>
                </c:pt>
                <c:pt idx="1079">
                  <c:v>Maldives</c:v>
                </c:pt>
                <c:pt idx="1080">
                  <c:v>Palestine</c:v>
                </c:pt>
                <c:pt idx="1081">
                  <c:v>Turks and Caicos Islands</c:v>
                </c:pt>
                <c:pt idx="1082">
                  <c:v>Sao Tome and Principe</c:v>
                </c:pt>
                <c:pt idx="1083">
                  <c:v>Turks and Caicos Islands</c:v>
                </c:pt>
                <c:pt idx="1084">
                  <c:v>Switzerland</c:v>
                </c:pt>
                <c:pt idx="1085">
                  <c:v>Jamaica</c:v>
                </c:pt>
                <c:pt idx="1086">
                  <c:v>Serbia and Montenegro</c:v>
                </c:pt>
                <c:pt idx="1087">
                  <c:v>Lesotho</c:v>
                </c:pt>
                <c:pt idx="1088">
                  <c:v>Malaya</c:v>
                </c:pt>
                <c:pt idx="1089">
                  <c:v>Togo</c:v>
                </c:pt>
                <c:pt idx="1090">
                  <c:v>Costa Rica</c:v>
                </c:pt>
                <c:pt idx="1091">
                  <c:v>Greece</c:v>
                </c:pt>
                <c:pt idx="1092">
                  <c:v>Saint Vincent</c:v>
                </c:pt>
                <c:pt idx="1093">
                  <c:v>Palau</c:v>
                </c:pt>
                <c:pt idx="1094">
                  <c:v>Antigua and Barbuda</c:v>
                </c:pt>
                <c:pt idx="1095">
                  <c:v>Bangladesh</c:v>
                </c:pt>
                <c:pt idx="1096">
                  <c:v>Mali</c:v>
                </c:pt>
                <c:pt idx="1097">
                  <c:v>Micronesia</c:v>
                </c:pt>
                <c:pt idx="1098">
                  <c:v>Lithuania</c:v>
                </c:pt>
                <c:pt idx="1099">
                  <c:v>Ireland</c:v>
                </c:pt>
                <c:pt idx="1100">
                  <c:v>Dominica</c:v>
                </c:pt>
                <c:pt idx="1101">
                  <c:v>Malawi</c:v>
                </c:pt>
                <c:pt idx="1102">
                  <c:v>American Samoa</c:v>
                </c:pt>
                <c:pt idx="1103">
                  <c:v>Chile</c:v>
                </c:pt>
                <c:pt idx="1104">
                  <c:v>Kiribati</c:v>
                </c:pt>
                <c:pt idx="1105">
                  <c:v>Gambia</c:v>
                </c:pt>
                <c:pt idx="1106">
                  <c:v>Haiti</c:v>
                </c:pt>
                <c:pt idx="1107">
                  <c:v>Singapore</c:v>
                </c:pt>
                <c:pt idx="1108">
                  <c:v>Syria</c:v>
                </c:pt>
                <c:pt idx="1109">
                  <c:v>Paraguay</c:v>
                </c:pt>
                <c:pt idx="1110">
                  <c:v>Ethiopia</c:v>
                </c:pt>
                <c:pt idx="1111">
                  <c:v>Liberia</c:v>
                </c:pt>
                <c:pt idx="1112">
                  <c:v>Taiwan</c:v>
                </c:pt>
                <c:pt idx="1113">
                  <c:v>Cambodia</c:v>
                </c:pt>
                <c:pt idx="1114">
                  <c:v>Sudan</c:v>
                </c:pt>
                <c:pt idx="1115">
                  <c:v>El Salvador</c:v>
                </c:pt>
                <c:pt idx="1116">
                  <c:v>Maldives</c:v>
                </c:pt>
                <c:pt idx="1117">
                  <c:v>Russia</c:v>
                </c:pt>
                <c:pt idx="1118">
                  <c:v>Czechoslovakia</c:v>
                </c:pt>
                <c:pt idx="1119">
                  <c:v>Estonia</c:v>
                </c:pt>
                <c:pt idx="1120">
                  <c:v>Netherlands Antilles</c:v>
                </c:pt>
                <c:pt idx="1121">
                  <c:v>Liechtenstein</c:v>
                </c:pt>
                <c:pt idx="1122">
                  <c:v>Sierra Leone</c:v>
                </c:pt>
                <c:pt idx="1123">
                  <c:v>Bhutan</c:v>
                </c:pt>
                <c:pt idx="1124">
                  <c:v>Gambia</c:v>
                </c:pt>
                <c:pt idx="1125">
                  <c:v>Saint Lucia</c:v>
                </c:pt>
                <c:pt idx="1126">
                  <c:v>North Yemen</c:v>
                </c:pt>
                <c:pt idx="1127">
                  <c:v>Suriname</c:v>
                </c:pt>
                <c:pt idx="1128">
                  <c:v>Chad</c:v>
                </c:pt>
                <c:pt idx="1129">
                  <c:v>Malta</c:v>
                </c:pt>
                <c:pt idx="1130">
                  <c:v>Indonesia</c:v>
                </c:pt>
                <c:pt idx="1131">
                  <c:v>Madagascar</c:v>
                </c:pt>
                <c:pt idx="1132">
                  <c:v>Republic of Congo</c:v>
                </c:pt>
                <c:pt idx="1133">
                  <c:v>Cambodia</c:v>
                </c:pt>
                <c:pt idx="1134">
                  <c:v>Malta</c:v>
                </c:pt>
                <c:pt idx="1135">
                  <c:v>Oman</c:v>
                </c:pt>
                <c:pt idx="1136">
                  <c:v>Jordan</c:v>
                </c:pt>
                <c:pt idx="1137">
                  <c:v>Gabon</c:v>
                </c:pt>
                <c:pt idx="1138">
                  <c:v>Burkina Faso</c:v>
                </c:pt>
                <c:pt idx="1139">
                  <c:v>Vanuatu</c:v>
                </c:pt>
                <c:pt idx="1140">
                  <c:v>Nicaragua</c:v>
                </c:pt>
                <c:pt idx="1141">
                  <c:v>Mauritania</c:v>
                </c:pt>
                <c:pt idx="1142">
                  <c:v>American Samoa</c:v>
                </c:pt>
                <c:pt idx="1143">
                  <c:v>Burkina Faso</c:v>
                </c:pt>
                <c:pt idx="1144">
                  <c:v>Trinidad and Tobago</c:v>
                </c:pt>
                <c:pt idx="1145">
                  <c:v>Yemen</c:v>
                </c:pt>
                <c:pt idx="1146">
                  <c:v>Aruba</c:v>
                </c:pt>
                <c:pt idx="1147">
                  <c:v>Tonga</c:v>
                </c:pt>
                <c:pt idx="1148">
                  <c:v>Bermuda</c:v>
                </c:pt>
                <c:pt idx="1149">
                  <c:v>China</c:v>
                </c:pt>
                <c:pt idx="1150">
                  <c:v>Togo</c:v>
                </c:pt>
                <c:pt idx="1151">
                  <c:v>Equatorial Guinea</c:v>
                </c:pt>
                <c:pt idx="1152">
                  <c:v>Guyana</c:v>
                </c:pt>
                <c:pt idx="1153">
                  <c:v>Barbados</c:v>
                </c:pt>
                <c:pt idx="1154">
                  <c:v>Maldives</c:v>
                </c:pt>
                <c:pt idx="1155">
                  <c:v>South Africa</c:v>
                </c:pt>
                <c:pt idx="1156">
                  <c:v>Togo</c:v>
                </c:pt>
                <c:pt idx="1157">
                  <c:v>Mauritania</c:v>
                </c:pt>
                <c:pt idx="1158">
                  <c:v>Bangladesh</c:v>
                </c:pt>
                <c:pt idx="1159">
                  <c:v>Laos</c:v>
                </c:pt>
                <c:pt idx="1160">
                  <c:v>Yemen</c:v>
                </c:pt>
                <c:pt idx="1161">
                  <c:v>Kazakhstan</c:v>
                </c:pt>
                <c:pt idx="1162">
                  <c:v>Bermuda</c:v>
                </c:pt>
                <c:pt idx="1163">
                  <c:v>Mauritania</c:v>
                </c:pt>
                <c:pt idx="1164">
                  <c:v>Dominica</c:v>
                </c:pt>
                <c:pt idx="1165">
                  <c:v>Somalia</c:v>
                </c:pt>
                <c:pt idx="1166">
                  <c:v>Bhutan</c:v>
                </c:pt>
                <c:pt idx="1167">
                  <c:v>Algeria</c:v>
                </c:pt>
                <c:pt idx="1168">
                  <c:v>El Salvador</c:v>
                </c:pt>
                <c:pt idx="1169">
                  <c:v>Vanuatu</c:v>
                </c:pt>
                <c:pt idx="1170">
                  <c:v>Romania</c:v>
                </c:pt>
                <c:pt idx="1171">
                  <c:v>Mozambique</c:v>
                </c:pt>
                <c:pt idx="1172">
                  <c:v>Grenada</c:v>
                </c:pt>
                <c:pt idx="1173">
                  <c:v>Vanuatu</c:v>
                </c:pt>
                <c:pt idx="1174">
                  <c:v>Comoros</c:v>
                </c:pt>
                <c:pt idx="1175">
                  <c:v>Oman</c:v>
                </c:pt>
                <c:pt idx="1176">
                  <c:v>Saint Lucia</c:v>
                </c:pt>
                <c:pt idx="1177">
                  <c:v>Democratic Republic of the Congo</c:v>
                </c:pt>
                <c:pt idx="1178">
                  <c:v>Solomon Islands</c:v>
                </c:pt>
                <c:pt idx="1179">
                  <c:v>Latvia</c:v>
                </c:pt>
                <c:pt idx="1180">
                  <c:v>Somalia</c:v>
                </c:pt>
                <c:pt idx="1181">
                  <c:v>Guinea-Bissau</c:v>
                </c:pt>
                <c:pt idx="1182">
                  <c:v>Saint Vincent</c:v>
                </c:pt>
                <c:pt idx="1183">
                  <c:v>Togo</c:v>
                </c:pt>
                <c:pt idx="1184">
                  <c:v>Belize</c:v>
                </c:pt>
                <c:pt idx="1185">
                  <c:v>Comoros</c:v>
                </c:pt>
                <c:pt idx="1186">
                  <c:v>Turkmenistan</c:v>
                </c:pt>
                <c:pt idx="1187">
                  <c:v>Tajikistan</c:v>
                </c:pt>
                <c:pt idx="1188">
                  <c:v>Iran</c:v>
                </c:pt>
                <c:pt idx="1189">
                  <c:v>Grenada</c:v>
                </c:pt>
                <c:pt idx="1190">
                  <c:v>Rwanda</c:v>
                </c:pt>
                <c:pt idx="1191">
                  <c:v>Sudan</c:v>
                </c:pt>
                <c:pt idx="1192">
                  <c:v>Honduras</c:v>
                </c:pt>
                <c:pt idx="1193">
                  <c:v>Liberia</c:v>
                </c:pt>
                <c:pt idx="1194">
                  <c:v>Fiji</c:v>
                </c:pt>
                <c:pt idx="1195">
                  <c:v>Antigua and Barbuda</c:v>
                </c:pt>
                <c:pt idx="1196">
                  <c:v>UK</c:v>
                </c:pt>
                <c:pt idx="1197">
                  <c:v>Libya</c:v>
                </c:pt>
                <c:pt idx="1198">
                  <c:v>Mali</c:v>
                </c:pt>
                <c:pt idx="1199">
                  <c:v>Guinea</c:v>
                </c:pt>
                <c:pt idx="1200">
                  <c:v>Guinea-Bissau</c:v>
                </c:pt>
                <c:pt idx="1201">
                  <c:v>Kosovo</c:v>
                </c:pt>
                <c:pt idx="1202">
                  <c:v>Belize</c:v>
                </c:pt>
                <c:pt idx="1203">
                  <c:v>Malawi</c:v>
                </c:pt>
                <c:pt idx="1204">
                  <c:v>Spain</c:v>
                </c:pt>
                <c:pt idx="1205">
                  <c:v>Ghana</c:v>
                </c:pt>
                <c:pt idx="1206">
                  <c:v>Cape Verde</c:v>
                </c:pt>
                <c:pt idx="1207">
                  <c:v>Solomon Islands</c:v>
                </c:pt>
                <c:pt idx="1208">
                  <c:v>Somalia</c:v>
                </c:pt>
                <c:pt idx="1209">
                  <c:v>Saint Lucia</c:v>
                </c:pt>
                <c:pt idx="1210">
                  <c:v>Puerto Rico</c:v>
                </c:pt>
                <c:pt idx="1211">
                  <c:v>Lebanon</c:v>
                </c:pt>
                <c:pt idx="1212">
                  <c:v>Afghanistan</c:v>
                </c:pt>
                <c:pt idx="1213">
                  <c:v>Solomon Islands</c:v>
                </c:pt>
                <c:pt idx="1214">
                  <c:v>Mauritania</c:v>
                </c:pt>
                <c:pt idx="1215">
                  <c:v>France</c:v>
                </c:pt>
                <c:pt idx="1216">
                  <c:v>Malawi</c:v>
                </c:pt>
                <c:pt idx="1217">
                  <c:v>Virgin Islands, British</c:v>
                </c:pt>
                <c:pt idx="1218">
                  <c:v>Dominica</c:v>
                </c:pt>
                <c:pt idx="1219">
                  <c:v>Laos</c:v>
                </c:pt>
                <c:pt idx="1220">
                  <c:v>Tuvalu</c:v>
                </c:pt>
                <c:pt idx="1221">
                  <c:v>Brunei</c:v>
                </c:pt>
                <c:pt idx="1222">
                  <c:v>Cape Verde</c:v>
                </c:pt>
                <c:pt idx="1223">
                  <c:v>Colombia</c:v>
                </c:pt>
                <c:pt idx="1224">
                  <c:v>Hong Kong</c:v>
                </c:pt>
                <c:pt idx="1225">
                  <c:v>Vanuatu</c:v>
                </c:pt>
                <c:pt idx="1226">
                  <c:v>Cook Islands</c:v>
                </c:pt>
                <c:pt idx="1227">
                  <c:v>Burundi</c:v>
                </c:pt>
                <c:pt idx="1228">
                  <c:v>Bangladesh</c:v>
                </c:pt>
                <c:pt idx="1229">
                  <c:v>Guinea</c:v>
                </c:pt>
                <c:pt idx="1230">
                  <c:v>Bahrain</c:v>
                </c:pt>
                <c:pt idx="1231">
                  <c:v>Myanmar</c:v>
                </c:pt>
                <c:pt idx="1232">
                  <c:v>Djibouti</c:v>
                </c:pt>
                <c:pt idx="1233">
                  <c:v>Sudan</c:v>
                </c:pt>
                <c:pt idx="1234">
                  <c:v>Chad</c:v>
                </c:pt>
                <c:pt idx="1235">
                  <c:v>Madagascar</c:v>
                </c:pt>
                <c:pt idx="1236">
                  <c:v>Albania</c:v>
                </c:pt>
                <c:pt idx="1237">
                  <c:v>Uzbekistan</c:v>
                </c:pt>
                <c:pt idx="1238">
                  <c:v>Saint Vincent</c:v>
                </c:pt>
                <c:pt idx="1239">
                  <c:v>American Samoa</c:v>
                </c:pt>
                <c:pt idx="1240">
                  <c:v>Cook Islands</c:v>
                </c:pt>
                <c:pt idx="1241">
                  <c:v>Uganda</c:v>
                </c:pt>
                <c:pt idx="1242">
                  <c:v>Malta</c:v>
                </c:pt>
                <c:pt idx="1243">
                  <c:v>Papua New Guinea</c:v>
                </c:pt>
                <c:pt idx="1244">
                  <c:v>Andorra</c:v>
                </c:pt>
                <c:pt idx="1245">
                  <c:v>Saint Vincent</c:v>
                </c:pt>
                <c:pt idx="1246">
                  <c:v>Timor-Leste</c:v>
                </c:pt>
                <c:pt idx="1247">
                  <c:v>Nauru</c:v>
                </c:pt>
                <c:pt idx="1248">
                  <c:v>Sao Tome and Principe</c:v>
                </c:pt>
                <c:pt idx="1249">
                  <c:v>Liberia</c:v>
                </c:pt>
                <c:pt idx="1250">
                  <c:v>Trinidad and Tobago</c:v>
                </c:pt>
                <c:pt idx="1251">
                  <c:v>South Africa</c:v>
                </c:pt>
                <c:pt idx="1252">
                  <c:v>Gabon</c:v>
                </c:pt>
                <c:pt idx="1253">
                  <c:v>Belize</c:v>
                </c:pt>
                <c:pt idx="1254">
                  <c:v>Democratic Republic of the Congo</c:v>
                </c:pt>
                <c:pt idx="1255">
                  <c:v>Ecuador</c:v>
                </c:pt>
                <c:pt idx="1256">
                  <c:v>Georgia</c:v>
                </c:pt>
                <c:pt idx="1257">
                  <c:v>Armenia</c:v>
                </c:pt>
                <c:pt idx="1258">
                  <c:v>Burkina Faso</c:v>
                </c:pt>
                <c:pt idx="1259">
                  <c:v>Monaco</c:v>
                </c:pt>
                <c:pt idx="1260">
                  <c:v>Solomon Islands</c:v>
                </c:pt>
                <c:pt idx="1261">
                  <c:v>Nauru</c:v>
                </c:pt>
                <c:pt idx="1262">
                  <c:v>Venezuela</c:v>
                </c:pt>
                <c:pt idx="1263">
                  <c:v>Djibouti</c:v>
                </c:pt>
                <c:pt idx="1264">
                  <c:v>Portugal</c:v>
                </c:pt>
                <c:pt idx="1265">
                  <c:v>Cuba</c:v>
                </c:pt>
                <c:pt idx="1266">
                  <c:v>Marshall Islands</c:v>
                </c:pt>
                <c:pt idx="1267">
                  <c:v>Bosnia and Herzegovina</c:v>
                </c:pt>
                <c:pt idx="1268">
                  <c:v>Cameroon</c:v>
                </c:pt>
                <c:pt idx="1269">
                  <c:v>Mali</c:v>
                </c:pt>
                <c:pt idx="1270">
                  <c:v>Tanzania</c:v>
                </c:pt>
                <c:pt idx="1271">
                  <c:v>Netherlands Antilles</c:v>
                </c:pt>
                <c:pt idx="1272">
                  <c:v>Benin</c:v>
                </c:pt>
                <c:pt idx="1273">
                  <c:v>Algeria</c:v>
                </c:pt>
                <c:pt idx="1274">
                  <c:v>Malta</c:v>
                </c:pt>
                <c:pt idx="1275">
                  <c:v>Liberia</c:v>
                </c:pt>
                <c:pt idx="1276">
                  <c:v>Belize</c:v>
                </c:pt>
                <c:pt idx="1277">
                  <c:v>Moldova</c:v>
                </c:pt>
                <c:pt idx="1278">
                  <c:v>Bermuda</c:v>
                </c:pt>
                <c:pt idx="1279">
                  <c:v>West Indies Federation</c:v>
                </c:pt>
                <c:pt idx="1280">
                  <c:v>Fiji</c:v>
                </c:pt>
                <c:pt idx="1281">
                  <c:v>Hungary</c:v>
                </c:pt>
                <c:pt idx="1282">
                  <c:v>Denmark</c:v>
                </c:pt>
                <c:pt idx="1283">
                  <c:v>Cook Islands</c:v>
                </c:pt>
                <c:pt idx="1284">
                  <c:v>Liberia</c:v>
                </c:pt>
                <c:pt idx="1285">
                  <c:v>Bhutan</c:v>
                </c:pt>
                <c:pt idx="1286">
                  <c:v>Sao Tome and Principe</c:v>
                </c:pt>
                <c:pt idx="1287">
                  <c:v>Nauru</c:v>
                </c:pt>
                <c:pt idx="1288">
                  <c:v>Somalia</c:v>
                </c:pt>
                <c:pt idx="1289">
                  <c:v>Chad</c:v>
                </c:pt>
                <c:pt idx="1290">
                  <c:v>China</c:v>
                </c:pt>
                <c:pt idx="1291">
                  <c:v>Chad</c:v>
                </c:pt>
                <c:pt idx="1292">
                  <c:v>Cambodia</c:v>
                </c:pt>
                <c:pt idx="1293">
                  <c:v>Latvia</c:v>
                </c:pt>
                <c:pt idx="1294">
                  <c:v>Ecuador</c:v>
                </c:pt>
                <c:pt idx="1295">
                  <c:v>Monaco</c:v>
                </c:pt>
                <c:pt idx="1296">
                  <c:v>Tuvalu</c:v>
                </c:pt>
                <c:pt idx="1297">
                  <c:v>Boliva</c:v>
                </c:pt>
                <c:pt idx="1298">
                  <c:v>Virgin Islands</c:v>
                </c:pt>
                <c:pt idx="1299">
                  <c:v>Fiji</c:v>
                </c:pt>
                <c:pt idx="1300">
                  <c:v>Mali</c:v>
                </c:pt>
                <c:pt idx="1301">
                  <c:v>Afghanistan</c:v>
                </c:pt>
                <c:pt idx="1302">
                  <c:v>Libya</c:v>
                </c:pt>
                <c:pt idx="1303">
                  <c:v>South Yemen</c:v>
                </c:pt>
                <c:pt idx="1304">
                  <c:v>Nepal</c:v>
                </c:pt>
                <c:pt idx="1305">
                  <c:v>Bulgaria</c:v>
                </c:pt>
                <c:pt idx="1306">
                  <c:v>Yugoslavia</c:v>
                </c:pt>
                <c:pt idx="1307">
                  <c:v>Soviet Union</c:v>
                </c:pt>
                <c:pt idx="1308">
                  <c:v>South Sudan</c:v>
                </c:pt>
                <c:pt idx="1309">
                  <c:v>Cuba</c:v>
                </c:pt>
                <c:pt idx="1310">
                  <c:v>Russia</c:v>
                </c:pt>
                <c:pt idx="1311">
                  <c:v>Brunei</c:v>
                </c:pt>
                <c:pt idx="1312">
                  <c:v>Timor-Leste</c:v>
                </c:pt>
                <c:pt idx="1313">
                  <c:v>Virgin Islands, British</c:v>
                </c:pt>
                <c:pt idx="1314">
                  <c:v>Cape Verde</c:v>
                </c:pt>
                <c:pt idx="1315">
                  <c:v>Haiti</c:v>
                </c:pt>
                <c:pt idx="1316">
                  <c:v>Philippines</c:v>
                </c:pt>
                <c:pt idx="1317">
                  <c:v>Sri Lanka</c:v>
                </c:pt>
                <c:pt idx="1318">
                  <c:v>Bahamas</c:v>
                </c:pt>
                <c:pt idx="1319">
                  <c:v>Syria</c:v>
                </c:pt>
                <c:pt idx="1320">
                  <c:v>Sierra Leone</c:v>
                </c:pt>
                <c:pt idx="1321">
                  <c:v>Chad</c:v>
                </c:pt>
                <c:pt idx="1322">
                  <c:v>Guyana</c:v>
                </c:pt>
                <c:pt idx="1323">
                  <c:v>Suriname</c:v>
                </c:pt>
                <c:pt idx="1324">
                  <c:v>Sudan</c:v>
                </c:pt>
                <c:pt idx="1325">
                  <c:v>Sri Lanka</c:v>
                </c:pt>
                <c:pt idx="1326">
                  <c:v>North Borneo</c:v>
                </c:pt>
                <c:pt idx="1327">
                  <c:v>Cambodia</c:v>
                </c:pt>
                <c:pt idx="1328">
                  <c:v>Equatorial Guinea</c:v>
                </c:pt>
                <c:pt idx="1329">
                  <c:v>Australasia</c:v>
                </c:pt>
                <c:pt idx="1330">
                  <c:v>Mexico</c:v>
                </c:pt>
                <c:pt idx="1331">
                  <c:v>Romania</c:v>
                </c:pt>
                <c:pt idx="1332">
                  <c:v>Guyana</c:v>
                </c:pt>
                <c:pt idx="1333">
                  <c:v>Guinea-Bissau</c:v>
                </c:pt>
                <c:pt idx="1334">
                  <c:v>Estonia</c:v>
                </c:pt>
                <c:pt idx="1335">
                  <c:v>Serbia</c:v>
                </c:pt>
                <c:pt idx="1336">
                  <c:v>Somalia</c:v>
                </c:pt>
                <c:pt idx="1337">
                  <c:v>United Arab Emirates</c:v>
                </c:pt>
                <c:pt idx="1338">
                  <c:v>Honduras</c:v>
                </c:pt>
                <c:pt idx="1339">
                  <c:v>Austria</c:v>
                </c:pt>
                <c:pt idx="1340">
                  <c:v>Niger</c:v>
                </c:pt>
                <c:pt idx="1341">
                  <c:v>West Germany</c:v>
                </c:pt>
                <c:pt idx="1342">
                  <c:v>Netherlands Antilles</c:v>
                </c:pt>
                <c:pt idx="1343">
                  <c:v>Peru</c:v>
                </c:pt>
                <c:pt idx="1344">
                  <c:v>Haiti</c:v>
                </c:pt>
                <c:pt idx="1345">
                  <c:v>El Salvador</c:v>
                </c:pt>
                <c:pt idx="1346">
                  <c:v>Afghanistan</c:v>
                </c:pt>
                <c:pt idx="1347">
                  <c:v>Iceland</c:v>
                </c:pt>
                <c:pt idx="1348">
                  <c:v>Japan</c:v>
                </c:pt>
                <c:pt idx="1349">
                  <c:v>Turkey</c:v>
                </c:pt>
                <c:pt idx="1350">
                  <c:v>Poland</c:v>
                </c:pt>
                <c:pt idx="1351">
                  <c:v>Colombia</c:v>
                </c:pt>
                <c:pt idx="1352">
                  <c:v>Japan</c:v>
                </c:pt>
                <c:pt idx="1353">
                  <c:v>Singapore</c:v>
                </c:pt>
                <c:pt idx="1354">
                  <c:v>Niger</c:v>
                </c:pt>
                <c:pt idx="1355">
                  <c:v>Macedonia</c:v>
                </c:pt>
                <c:pt idx="1356">
                  <c:v>Paraguay</c:v>
                </c:pt>
                <c:pt idx="1357">
                  <c:v>Burkina Faso</c:v>
                </c:pt>
                <c:pt idx="1358">
                  <c:v>Swaziland</c:v>
                </c:pt>
                <c:pt idx="1359">
                  <c:v>Gabon</c:v>
                </c:pt>
                <c:pt idx="1360">
                  <c:v>Lesotho</c:v>
                </c:pt>
                <c:pt idx="1361">
                  <c:v>Azerbaijan</c:v>
                </c:pt>
                <c:pt idx="1362">
                  <c:v>South Korea</c:v>
                </c:pt>
                <c:pt idx="1363">
                  <c:v>Malaysia</c:v>
                </c:pt>
                <c:pt idx="1364">
                  <c:v>Unified Team</c:v>
                </c:pt>
                <c:pt idx="1365">
                  <c:v>Cayman Islands</c:v>
                </c:pt>
                <c:pt idx="1366">
                  <c:v>Republic of Congo</c:v>
                </c:pt>
                <c:pt idx="1367">
                  <c:v>Newfoundland</c:v>
                </c:pt>
                <c:pt idx="1368">
                  <c:v>Czechoslovakia</c:v>
                </c:pt>
                <c:pt idx="1369">
                  <c:v>East Germany</c:v>
                </c:pt>
                <c:pt idx="1370">
                  <c:v>Argentina</c:v>
                </c:pt>
                <c:pt idx="1371">
                  <c:v>Haiti</c:v>
                </c:pt>
                <c:pt idx="1372">
                  <c:v>Colombia</c:v>
                </c:pt>
                <c:pt idx="1373">
                  <c:v>Brazil</c:v>
                </c:pt>
                <c:pt idx="1374">
                  <c:v>New Zealand</c:v>
                </c:pt>
                <c:pt idx="1375">
                  <c:v>India</c:v>
                </c:pt>
                <c:pt idx="1376">
                  <c:v>Luxembourg</c:v>
                </c:pt>
                <c:pt idx="1377">
                  <c:v>Guatemala</c:v>
                </c:pt>
                <c:pt idx="1378">
                  <c:v>Panama</c:v>
                </c:pt>
                <c:pt idx="1379">
                  <c:v>Brunei</c:v>
                </c:pt>
                <c:pt idx="1380">
                  <c:v>Palestine</c:v>
                </c:pt>
                <c:pt idx="1381">
                  <c:v>Montenegro</c:v>
                </c:pt>
                <c:pt idx="1382">
                  <c:v>Australia</c:v>
                </c:pt>
                <c:pt idx="1383">
                  <c:v>United Arab Republic</c:v>
                </c:pt>
                <c:pt idx="1384">
                  <c:v>Guyana</c:v>
                </c:pt>
                <c:pt idx="1385">
                  <c:v>Malta</c:v>
                </c:pt>
                <c:pt idx="1386">
                  <c:v>Panama</c:v>
                </c:pt>
                <c:pt idx="1387">
                  <c:v>Venezuela</c:v>
                </c:pt>
                <c:pt idx="1388">
                  <c:v>Guinea</c:v>
                </c:pt>
                <c:pt idx="1389">
                  <c:v>Suriname</c:v>
                </c:pt>
                <c:pt idx="1390">
                  <c:v>West Indies Federation</c:v>
                </c:pt>
                <c:pt idx="1391">
                  <c:v>Vietnam (pre)</c:v>
                </c:pt>
                <c:pt idx="1392">
                  <c:v>Saint Lucia</c:v>
                </c:pt>
                <c:pt idx="1393">
                  <c:v>Serbia</c:v>
                </c:pt>
                <c:pt idx="1394">
                  <c:v>Boliva</c:v>
                </c:pt>
                <c:pt idx="1395">
                  <c:v>Pakistan</c:v>
                </c:pt>
                <c:pt idx="1396">
                  <c:v>Costa Rica</c:v>
                </c:pt>
                <c:pt idx="1397">
                  <c:v>Bohemia</c:v>
                </c:pt>
                <c:pt idx="1398">
                  <c:v>Boliva</c:v>
                </c:pt>
                <c:pt idx="1399">
                  <c:v>Haiti</c:v>
                </c:pt>
                <c:pt idx="1400">
                  <c:v>Saar</c:v>
                </c:pt>
                <c:pt idx="1401">
                  <c:v>Panama</c:v>
                </c:pt>
                <c:pt idx="1402">
                  <c:v>Zimbabwe</c:v>
                </c:pt>
                <c:pt idx="1403">
                  <c:v>Zimbabwe</c:v>
                </c:pt>
                <c:pt idx="1404">
                  <c:v>Latvia</c:v>
                </c:pt>
                <c:pt idx="1405">
                  <c:v>Cyprus</c:v>
                </c:pt>
                <c:pt idx="1406">
                  <c:v>Russia</c:v>
                </c:pt>
                <c:pt idx="1407">
                  <c:v>Nepal</c:v>
                </c:pt>
                <c:pt idx="1408">
                  <c:v>Turkey</c:v>
                </c:pt>
                <c:pt idx="1409">
                  <c:v>Iceland</c:v>
                </c:pt>
                <c:pt idx="1410">
                  <c:v>Australia</c:v>
                </c:pt>
                <c:pt idx="1411">
                  <c:v>Sweden</c:v>
                </c:pt>
                <c:pt idx="1412">
                  <c:v>Switzerland</c:v>
                </c:pt>
              </c:strCache>
            </c:strRef>
          </c:cat>
          <c:val>
            <c:numRef>
              <c:f>Sheet1!$I$9:$I$1421</c:f>
              <c:numCache>
                <c:formatCode>General</c:formatCode>
                <c:ptCount val="1413"/>
                <c:pt idx="0">
                  <c:v>2000</c:v>
                </c:pt>
                <c:pt idx="1">
                  <c:v>2000</c:v>
                </c:pt>
                <c:pt idx="2">
                  <c:v>1990</c:v>
                </c:pt>
                <c:pt idx="3">
                  <c:v>2000</c:v>
                </c:pt>
                <c:pt idx="4">
                  <c:v>2000</c:v>
                </c:pt>
                <c:pt idx="5">
                  <c:v>2010</c:v>
                </c:pt>
                <c:pt idx="6">
                  <c:v>2000</c:v>
                </c:pt>
                <c:pt idx="7">
                  <c:v>2000</c:v>
                </c:pt>
                <c:pt idx="8">
                  <c:v>1990</c:v>
                </c:pt>
                <c:pt idx="9">
                  <c:v>1980</c:v>
                </c:pt>
                <c:pt idx="10">
                  <c:v>1980</c:v>
                </c:pt>
                <c:pt idx="11">
                  <c:v>2000</c:v>
                </c:pt>
                <c:pt idx="12">
                  <c:v>1960</c:v>
                </c:pt>
                <c:pt idx="13">
                  <c:v>2000</c:v>
                </c:pt>
                <c:pt idx="14">
                  <c:v>2010</c:v>
                </c:pt>
                <c:pt idx="15">
                  <c:v>2000</c:v>
                </c:pt>
                <c:pt idx="16">
                  <c:v>1980</c:v>
                </c:pt>
                <c:pt idx="17">
                  <c:v>2010</c:v>
                </c:pt>
                <c:pt idx="18">
                  <c:v>1960</c:v>
                </c:pt>
                <c:pt idx="19">
                  <c:v>2010</c:v>
                </c:pt>
                <c:pt idx="20">
                  <c:v>1980</c:v>
                </c:pt>
                <c:pt idx="21">
                  <c:v>2000</c:v>
                </c:pt>
                <c:pt idx="22">
                  <c:v>1990</c:v>
                </c:pt>
                <c:pt idx="23">
                  <c:v>1960</c:v>
                </c:pt>
                <c:pt idx="24">
                  <c:v>2010</c:v>
                </c:pt>
                <c:pt idx="25">
                  <c:v>1990</c:v>
                </c:pt>
                <c:pt idx="26">
                  <c:v>1990</c:v>
                </c:pt>
                <c:pt idx="27">
                  <c:v>1980</c:v>
                </c:pt>
                <c:pt idx="28">
                  <c:v>2010</c:v>
                </c:pt>
                <c:pt idx="29">
                  <c:v>1950</c:v>
                </c:pt>
                <c:pt idx="30">
                  <c:v>2000</c:v>
                </c:pt>
                <c:pt idx="31">
                  <c:v>2000</c:v>
                </c:pt>
                <c:pt idx="32">
                  <c:v>1990</c:v>
                </c:pt>
                <c:pt idx="33">
                  <c:v>1970</c:v>
                </c:pt>
                <c:pt idx="34">
                  <c:v>1970</c:v>
                </c:pt>
                <c:pt idx="35">
                  <c:v>2010</c:v>
                </c:pt>
                <c:pt idx="36">
                  <c:v>1920</c:v>
                </c:pt>
                <c:pt idx="37">
                  <c:v>1930</c:v>
                </c:pt>
                <c:pt idx="38">
                  <c:v>2010</c:v>
                </c:pt>
                <c:pt idx="39">
                  <c:v>1970</c:v>
                </c:pt>
                <c:pt idx="40">
                  <c:v>1980</c:v>
                </c:pt>
                <c:pt idx="41">
                  <c:v>1990</c:v>
                </c:pt>
                <c:pt idx="42">
                  <c:v>1990</c:v>
                </c:pt>
                <c:pt idx="43">
                  <c:v>2010</c:v>
                </c:pt>
                <c:pt idx="44">
                  <c:v>2000</c:v>
                </c:pt>
                <c:pt idx="45">
                  <c:v>2000</c:v>
                </c:pt>
                <c:pt idx="46">
                  <c:v>1960</c:v>
                </c:pt>
                <c:pt idx="47">
                  <c:v>1980</c:v>
                </c:pt>
                <c:pt idx="48">
                  <c:v>2010</c:v>
                </c:pt>
                <c:pt idx="49">
                  <c:v>1990</c:v>
                </c:pt>
                <c:pt idx="50">
                  <c:v>1990</c:v>
                </c:pt>
                <c:pt idx="51">
                  <c:v>1990</c:v>
                </c:pt>
                <c:pt idx="52">
                  <c:v>1920</c:v>
                </c:pt>
                <c:pt idx="53">
                  <c:v>1980</c:v>
                </c:pt>
                <c:pt idx="54">
                  <c:v>2010</c:v>
                </c:pt>
                <c:pt idx="55">
                  <c:v>1950</c:v>
                </c:pt>
                <c:pt idx="56">
                  <c:v>1960</c:v>
                </c:pt>
                <c:pt idx="57">
                  <c:v>1960</c:v>
                </c:pt>
                <c:pt idx="58">
                  <c:v>1950</c:v>
                </c:pt>
                <c:pt idx="59">
                  <c:v>2000</c:v>
                </c:pt>
                <c:pt idx="60">
                  <c:v>1980</c:v>
                </c:pt>
                <c:pt idx="61">
                  <c:v>2000</c:v>
                </c:pt>
                <c:pt idx="62">
                  <c:v>1960</c:v>
                </c:pt>
                <c:pt idx="63">
                  <c:v>2000</c:v>
                </c:pt>
                <c:pt idx="64">
                  <c:v>1970</c:v>
                </c:pt>
                <c:pt idx="65">
                  <c:v>1990</c:v>
                </c:pt>
                <c:pt idx="66">
                  <c:v>1920</c:v>
                </c:pt>
                <c:pt idx="67">
                  <c:v>1950</c:v>
                </c:pt>
                <c:pt idx="68">
                  <c:v>1970</c:v>
                </c:pt>
                <c:pt idx="69">
                  <c:v>1980</c:v>
                </c:pt>
                <c:pt idx="70">
                  <c:v>1990</c:v>
                </c:pt>
                <c:pt idx="71">
                  <c:v>1900</c:v>
                </c:pt>
                <c:pt idx="72">
                  <c:v>1980</c:v>
                </c:pt>
                <c:pt idx="73">
                  <c:v>2000</c:v>
                </c:pt>
                <c:pt idx="74">
                  <c:v>2010</c:v>
                </c:pt>
                <c:pt idx="75">
                  <c:v>1980</c:v>
                </c:pt>
                <c:pt idx="76">
                  <c:v>1930</c:v>
                </c:pt>
                <c:pt idx="77">
                  <c:v>1990</c:v>
                </c:pt>
                <c:pt idx="78">
                  <c:v>1900</c:v>
                </c:pt>
                <c:pt idx="79">
                  <c:v>1980</c:v>
                </c:pt>
                <c:pt idx="80">
                  <c:v>1980</c:v>
                </c:pt>
                <c:pt idx="81">
                  <c:v>2010</c:v>
                </c:pt>
                <c:pt idx="82">
                  <c:v>1920</c:v>
                </c:pt>
                <c:pt idx="83">
                  <c:v>1970</c:v>
                </c:pt>
                <c:pt idx="84">
                  <c:v>1960</c:v>
                </c:pt>
                <c:pt idx="85">
                  <c:v>1970</c:v>
                </c:pt>
                <c:pt idx="86">
                  <c:v>2000</c:v>
                </c:pt>
                <c:pt idx="87">
                  <c:v>2010</c:v>
                </c:pt>
                <c:pt idx="88">
                  <c:v>1960</c:v>
                </c:pt>
                <c:pt idx="89">
                  <c:v>1980</c:v>
                </c:pt>
                <c:pt idx="90">
                  <c:v>1950</c:v>
                </c:pt>
                <c:pt idx="91">
                  <c:v>2000</c:v>
                </c:pt>
                <c:pt idx="92">
                  <c:v>2000</c:v>
                </c:pt>
                <c:pt idx="93">
                  <c:v>1960</c:v>
                </c:pt>
                <c:pt idx="94">
                  <c:v>1980</c:v>
                </c:pt>
                <c:pt idx="95">
                  <c:v>1920</c:v>
                </c:pt>
                <c:pt idx="96">
                  <c:v>1950</c:v>
                </c:pt>
                <c:pt idx="97">
                  <c:v>2000</c:v>
                </c:pt>
                <c:pt idx="98">
                  <c:v>2010</c:v>
                </c:pt>
                <c:pt idx="99">
                  <c:v>2000</c:v>
                </c:pt>
                <c:pt idx="100">
                  <c:v>1960</c:v>
                </c:pt>
                <c:pt idx="101">
                  <c:v>1950</c:v>
                </c:pt>
                <c:pt idx="102">
                  <c:v>1970</c:v>
                </c:pt>
                <c:pt idx="103">
                  <c:v>1990</c:v>
                </c:pt>
                <c:pt idx="104">
                  <c:v>2010</c:v>
                </c:pt>
                <c:pt idx="105">
                  <c:v>1970</c:v>
                </c:pt>
                <c:pt idx="106">
                  <c:v>1970</c:v>
                </c:pt>
                <c:pt idx="107">
                  <c:v>1980</c:v>
                </c:pt>
                <c:pt idx="108">
                  <c:v>1980</c:v>
                </c:pt>
                <c:pt idx="109">
                  <c:v>1990</c:v>
                </c:pt>
                <c:pt idx="110">
                  <c:v>2000</c:v>
                </c:pt>
                <c:pt idx="111">
                  <c:v>2000</c:v>
                </c:pt>
                <c:pt idx="112">
                  <c:v>1950</c:v>
                </c:pt>
                <c:pt idx="113">
                  <c:v>1960</c:v>
                </c:pt>
                <c:pt idx="114">
                  <c:v>1980</c:v>
                </c:pt>
                <c:pt idx="115">
                  <c:v>2010</c:v>
                </c:pt>
                <c:pt idx="116">
                  <c:v>1980</c:v>
                </c:pt>
                <c:pt idx="117">
                  <c:v>1960</c:v>
                </c:pt>
                <c:pt idx="118">
                  <c:v>1950</c:v>
                </c:pt>
                <c:pt idx="119">
                  <c:v>1990</c:v>
                </c:pt>
                <c:pt idx="120">
                  <c:v>1980</c:v>
                </c:pt>
                <c:pt idx="121">
                  <c:v>2010</c:v>
                </c:pt>
                <c:pt idx="122">
                  <c:v>1960</c:v>
                </c:pt>
                <c:pt idx="123">
                  <c:v>1990</c:v>
                </c:pt>
                <c:pt idx="124">
                  <c:v>2000</c:v>
                </c:pt>
                <c:pt idx="125">
                  <c:v>1970</c:v>
                </c:pt>
                <c:pt idx="126">
                  <c:v>1920</c:v>
                </c:pt>
                <c:pt idx="127">
                  <c:v>1980</c:v>
                </c:pt>
                <c:pt idx="128">
                  <c:v>1910</c:v>
                </c:pt>
                <c:pt idx="129">
                  <c:v>1990</c:v>
                </c:pt>
                <c:pt idx="130">
                  <c:v>1960</c:v>
                </c:pt>
                <c:pt idx="131">
                  <c:v>2000</c:v>
                </c:pt>
                <c:pt idx="132">
                  <c:v>1980</c:v>
                </c:pt>
                <c:pt idx="133">
                  <c:v>1900</c:v>
                </c:pt>
                <c:pt idx="134">
                  <c:v>1960</c:v>
                </c:pt>
                <c:pt idx="135">
                  <c:v>1990</c:v>
                </c:pt>
                <c:pt idx="136">
                  <c:v>1960</c:v>
                </c:pt>
                <c:pt idx="137">
                  <c:v>1950</c:v>
                </c:pt>
                <c:pt idx="138">
                  <c:v>1990</c:v>
                </c:pt>
                <c:pt idx="139">
                  <c:v>1990</c:v>
                </c:pt>
                <c:pt idx="140">
                  <c:v>1920</c:v>
                </c:pt>
                <c:pt idx="141">
                  <c:v>1980</c:v>
                </c:pt>
                <c:pt idx="142">
                  <c:v>1970</c:v>
                </c:pt>
                <c:pt idx="143">
                  <c:v>1980</c:v>
                </c:pt>
                <c:pt idx="144">
                  <c:v>1990</c:v>
                </c:pt>
                <c:pt idx="145">
                  <c:v>1960</c:v>
                </c:pt>
                <c:pt idx="146">
                  <c:v>2010</c:v>
                </c:pt>
                <c:pt idx="147">
                  <c:v>1930</c:v>
                </c:pt>
                <c:pt idx="148">
                  <c:v>1990</c:v>
                </c:pt>
                <c:pt idx="149">
                  <c:v>1940</c:v>
                </c:pt>
                <c:pt idx="150">
                  <c:v>2010</c:v>
                </c:pt>
                <c:pt idx="151">
                  <c:v>2000</c:v>
                </c:pt>
                <c:pt idx="152">
                  <c:v>2000</c:v>
                </c:pt>
                <c:pt idx="153">
                  <c:v>1990</c:v>
                </c:pt>
                <c:pt idx="154">
                  <c:v>1990</c:v>
                </c:pt>
                <c:pt idx="155">
                  <c:v>1970</c:v>
                </c:pt>
                <c:pt idx="156">
                  <c:v>2000</c:v>
                </c:pt>
                <c:pt idx="157">
                  <c:v>2010</c:v>
                </c:pt>
                <c:pt idx="158">
                  <c:v>1930</c:v>
                </c:pt>
                <c:pt idx="159">
                  <c:v>2000</c:v>
                </c:pt>
                <c:pt idx="160">
                  <c:v>1940</c:v>
                </c:pt>
                <c:pt idx="161">
                  <c:v>2010</c:v>
                </c:pt>
                <c:pt idx="162">
                  <c:v>1970</c:v>
                </c:pt>
                <c:pt idx="163">
                  <c:v>1960</c:v>
                </c:pt>
                <c:pt idx="164">
                  <c:v>1980</c:v>
                </c:pt>
                <c:pt idx="165">
                  <c:v>1970</c:v>
                </c:pt>
                <c:pt idx="166">
                  <c:v>1960</c:v>
                </c:pt>
                <c:pt idx="167">
                  <c:v>1990</c:v>
                </c:pt>
                <c:pt idx="168">
                  <c:v>1930</c:v>
                </c:pt>
                <c:pt idx="169">
                  <c:v>1930</c:v>
                </c:pt>
                <c:pt idx="170">
                  <c:v>1990</c:v>
                </c:pt>
                <c:pt idx="171">
                  <c:v>1960</c:v>
                </c:pt>
                <c:pt idx="172">
                  <c:v>2010</c:v>
                </c:pt>
                <c:pt idx="173">
                  <c:v>1970</c:v>
                </c:pt>
                <c:pt idx="174">
                  <c:v>2010</c:v>
                </c:pt>
                <c:pt idx="175">
                  <c:v>1920</c:v>
                </c:pt>
                <c:pt idx="176">
                  <c:v>1920</c:v>
                </c:pt>
                <c:pt idx="177">
                  <c:v>2010</c:v>
                </c:pt>
                <c:pt idx="178">
                  <c:v>2000</c:v>
                </c:pt>
                <c:pt idx="179">
                  <c:v>1950</c:v>
                </c:pt>
                <c:pt idx="180">
                  <c:v>1950</c:v>
                </c:pt>
                <c:pt idx="181">
                  <c:v>1980</c:v>
                </c:pt>
                <c:pt idx="182">
                  <c:v>1960</c:v>
                </c:pt>
                <c:pt idx="183">
                  <c:v>1960</c:v>
                </c:pt>
                <c:pt idx="184">
                  <c:v>1970</c:v>
                </c:pt>
                <c:pt idx="185">
                  <c:v>2000</c:v>
                </c:pt>
                <c:pt idx="186">
                  <c:v>1920</c:v>
                </c:pt>
                <c:pt idx="187">
                  <c:v>1930</c:v>
                </c:pt>
                <c:pt idx="188">
                  <c:v>2010</c:v>
                </c:pt>
                <c:pt idx="189">
                  <c:v>1950</c:v>
                </c:pt>
                <c:pt idx="190">
                  <c:v>1990</c:v>
                </c:pt>
                <c:pt idx="191">
                  <c:v>1970</c:v>
                </c:pt>
                <c:pt idx="192">
                  <c:v>1960</c:v>
                </c:pt>
                <c:pt idx="193">
                  <c:v>1990</c:v>
                </c:pt>
                <c:pt idx="194">
                  <c:v>1930</c:v>
                </c:pt>
                <c:pt idx="195">
                  <c:v>1960</c:v>
                </c:pt>
                <c:pt idx="196">
                  <c:v>2010</c:v>
                </c:pt>
                <c:pt idx="197">
                  <c:v>2000</c:v>
                </c:pt>
                <c:pt idx="198">
                  <c:v>1950</c:v>
                </c:pt>
                <c:pt idx="199">
                  <c:v>2000</c:v>
                </c:pt>
                <c:pt idx="200">
                  <c:v>1990</c:v>
                </c:pt>
                <c:pt idx="201">
                  <c:v>2000</c:v>
                </c:pt>
                <c:pt idx="202">
                  <c:v>1930</c:v>
                </c:pt>
                <c:pt idx="203">
                  <c:v>1970</c:v>
                </c:pt>
                <c:pt idx="204">
                  <c:v>2000</c:v>
                </c:pt>
                <c:pt idx="205">
                  <c:v>1970</c:v>
                </c:pt>
                <c:pt idx="206">
                  <c:v>1920</c:v>
                </c:pt>
                <c:pt idx="207">
                  <c:v>2000</c:v>
                </c:pt>
                <c:pt idx="208">
                  <c:v>1910</c:v>
                </c:pt>
                <c:pt idx="209">
                  <c:v>1970</c:v>
                </c:pt>
                <c:pt idx="210">
                  <c:v>1950</c:v>
                </c:pt>
                <c:pt idx="211">
                  <c:v>1940</c:v>
                </c:pt>
                <c:pt idx="212">
                  <c:v>1970</c:v>
                </c:pt>
                <c:pt idx="213">
                  <c:v>1960</c:v>
                </c:pt>
                <c:pt idx="214">
                  <c:v>1930</c:v>
                </c:pt>
                <c:pt idx="215">
                  <c:v>2010</c:v>
                </c:pt>
                <c:pt idx="216">
                  <c:v>1970</c:v>
                </c:pt>
                <c:pt idx="217">
                  <c:v>1930</c:v>
                </c:pt>
                <c:pt idx="218">
                  <c:v>1950</c:v>
                </c:pt>
                <c:pt idx="219">
                  <c:v>1950</c:v>
                </c:pt>
                <c:pt idx="220">
                  <c:v>2010</c:v>
                </c:pt>
                <c:pt idx="221">
                  <c:v>1920</c:v>
                </c:pt>
                <c:pt idx="222">
                  <c:v>1990</c:v>
                </c:pt>
                <c:pt idx="223">
                  <c:v>2010</c:v>
                </c:pt>
                <c:pt idx="224">
                  <c:v>2010</c:v>
                </c:pt>
                <c:pt idx="225">
                  <c:v>1990</c:v>
                </c:pt>
                <c:pt idx="226">
                  <c:v>1920</c:v>
                </c:pt>
                <c:pt idx="227">
                  <c:v>2010</c:v>
                </c:pt>
                <c:pt idx="228">
                  <c:v>1980</c:v>
                </c:pt>
                <c:pt idx="229">
                  <c:v>1940</c:v>
                </c:pt>
                <c:pt idx="230">
                  <c:v>2000</c:v>
                </c:pt>
                <c:pt idx="231">
                  <c:v>1950</c:v>
                </c:pt>
                <c:pt idx="232">
                  <c:v>1970</c:v>
                </c:pt>
                <c:pt idx="233">
                  <c:v>1960</c:v>
                </c:pt>
                <c:pt idx="234">
                  <c:v>1980</c:v>
                </c:pt>
                <c:pt idx="235">
                  <c:v>2010</c:v>
                </c:pt>
                <c:pt idx="236">
                  <c:v>2000</c:v>
                </c:pt>
                <c:pt idx="237">
                  <c:v>1970</c:v>
                </c:pt>
                <c:pt idx="238">
                  <c:v>2000</c:v>
                </c:pt>
                <c:pt idx="239">
                  <c:v>1960</c:v>
                </c:pt>
                <c:pt idx="240">
                  <c:v>2000</c:v>
                </c:pt>
                <c:pt idx="241">
                  <c:v>2010</c:v>
                </c:pt>
                <c:pt idx="242">
                  <c:v>1960</c:v>
                </c:pt>
                <c:pt idx="243">
                  <c:v>2010</c:v>
                </c:pt>
                <c:pt idx="244">
                  <c:v>1980</c:v>
                </c:pt>
                <c:pt idx="245">
                  <c:v>1990</c:v>
                </c:pt>
                <c:pt idx="246">
                  <c:v>2000</c:v>
                </c:pt>
                <c:pt idx="247">
                  <c:v>1930</c:v>
                </c:pt>
                <c:pt idx="248">
                  <c:v>1950</c:v>
                </c:pt>
                <c:pt idx="249">
                  <c:v>2010</c:v>
                </c:pt>
                <c:pt idx="250">
                  <c:v>1980</c:v>
                </c:pt>
                <c:pt idx="251">
                  <c:v>1950</c:v>
                </c:pt>
                <c:pt idx="252">
                  <c:v>1940</c:v>
                </c:pt>
                <c:pt idx="253">
                  <c:v>1930</c:v>
                </c:pt>
                <c:pt idx="254">
                  <c:v>1940</c:v>
                </c:pt>
                <c:pt idx="255">
                  <c:v>1990</c:v>
                </c:pt>
                <c:pt idx="256">
                  <c:v>1990</c:v>
                </c:pt>
                <c:pt idx="257">
                  <c:v>1930</c:v>
                </c:pt>
                <c:pt idx="258">
                  <c:v>1980</c:v>
                </c:pt>
                <c:pt idx="259">
                  <c:v>1900</c:v>
                </c:pt>
                <c:pt idx="260">
                  <c:v>2010</c:v>
                </c:pt>
                <c:pt idx="261">
                  <c:v>1920</c:v>
                </c:pt>
                <c:pt idx="262">
                  <c:v>2010</c:v>
                </c:pt>
                <c:pt idx="263">
                  <c:v>2000</c:v>
                </c:pt>
                <c:pt idx="264">
                  <c:v>2000</c:v>
                </c:pt>
                <c:pt idx="265">
                  <c:v>1960</c:v>
                </c:pt>
                <c:pt idx="266">
                  <c:v>2010</c:v>
                </c:pt>
                <c:pt idx="267">
                  <c:v>1910</c:v>
                </c:pt>
                <c:pt idx="268">
                  <c:v>2000</c:v>
                </c:pt>
                <c:pt idx="269">
                  <c:v>2010</c:v>
                </c:pt>
                <c:pt idx="270">
                  <c:v>1980</c:v>
                </c:pt>
                <c:pt idx="271">
                  <c:v>1990</c:v>
                </c:pt>
                <c:pt idx="272">
                  <c:v>2000</c:v>
                </c:pt>
                <c:pt idx="273">
                  <c:v>2000</c:v>
                </c:pt>
                <c:pt idx="274">
                  <c:v>1950</c:v>
                </c:pt>
                <c:pt idx="275">
                  <c:v>1920</c:v>
                </c:pt>
                <c:pt idx="276">
                  <c:v>2010</c:v>
                </c:pt>
                <c:pt idx="277">
                  <c:v>1990</c:v>
                </c:pt>
                <c:pt idx="278">
                  <c:v>1940</c:v>
                </c:pt>
                <c:pt idx="279">
                  <c:v>2000</c:v>
                </c:pt>
                <c:pt idx="280">
                  <c:v>1920</c:v>
                </c:pt>
                <c:pt idx="281">
                  <c:v>1970</c:v>
                </c:pt>
                <c:pt idx="282">
                  <c:v>1970</c:v>
                </c:pt>
                <c:pt idx="283">
                  <c:v>1950</c:v>
                </c:pt>
                <c:pt idx="284">
                  <c:v>1990</c:v>
                </c:pt>
                <c:pt idx="285">
                  <c:v>2000</c:v>
                </c:pt>
                <c:pt idx="286">
                  <c:v>1920</c:v>
                </c:pt>
                <c:pt idx="287">
                  <c:v>1950</c:v>
                </c:pt>
                <c:pt idx="288">
                  <c:v>2010</c:v>
                </c:pt>
                <c:pt idx="289">
                  <c:v>1980</c:v>
                </c:pt>
                <c:pt idx="290">
                  <c:v>1980</c:v>
                </c:pt>
                <c:pt idx="291">
                  <c:v>2010</c:v>
                </c:pt>
                <c:pt idx="292">
                  <c:v>1980</c:v>
                </c:pt>
                <c:pt idx="293">
                  <c:v>1910</c:v>
                </c:pt>
                <c:pt idx="294">
                  <c:v>2000</c:v>
                </c:pt>
                <c:pt idx="295">
                  <c:v>1910</c:v>
                </c:pt>
                <c:pt idx="296">
                  <c:v>1990</c:v>
                </c:pt>
                <c:pt idx="297">
                  <c:v>1930</c:v>
                </c:pt>
                <c:pt idx="298">
                  <c:v>1930</c:v>
                </c:pt>
                <c:pt idx="299">
                  <c:v>1960</c:v>
                </c:pt>
                <c:pt idx="300">
                  <c:v>1990</c:v>
                </c:pt>
                <c:pt idx="301">
                  <c:v>2010</c:v>
                </c:pt>
                <c:pt idx="302">
                  <c:v>1900</c:v>
                </c:pt>
                <c:pt idx="303">
                  <c:v>2000</c:v>
                </c:pt>
                <c:pt idx="304">
                  <c:v>1950</c:v>
                </c:pt>
                <c:pt idx="305">
                  <c:v>1940</c:v>
                </c:pt>
                <c:pt idx="306">
                  <c:v>2010</c:v>
                </c:pt>
                <c:pt idx="307">
                  <c:v>1980</c:v>
                </c:pt>
                <c:pt idx="308">
                  <c:v>1980</c:v>
                </c:pt>
                <c:pt idx="309">
                  <c:v>2010</c:v>
                </c:pt>
                <c:pt idx="310">
                  <c:v>2010</c:v>
                </c:pt>
                <c:pt idx="311">
                  <c:v>1900</c:v>
                </c:pt>
                <c:pt idx="312">
                  <c:v>1910</c:v>
                </c:pt>
                <c:pt idx="313">
                  <c:v>1970</c:v>
                </c:pt>
                <c:pt idx="314">
                  <c:v>2000</c:v>
                </c:pt>
                <c:pt idx="315">
                  <c:v>1940</c:v>
                </c:pt>
                <c:pt idx="316">
                  <c:v>1970</c:v>
                </c:pt>
                <c:pt idx="317">
                  <c:v>1930</c:v>
                </c:pt>
                <c:pt idx="318">
                  <c:v>1960</c:v>
                </c:pt>
                <c:pt idx="319">
                  <c:v>1950</c:v>
                </c:pt>
                <c:pt idx="320">
                  <c:v>1990</c:v>
                </c:pt>
                <c:pt idx="321">
                  <c:v>2000</c:v>
                </c:pt>
                <c:pt idx="322">
                  <c:v>2000</c:v>
                </c:pt>
                <c:pt idx="323">
                  <c:v>1990</c:v>
                </c:pt>
                <c:pt idx="324">
                  <c:v>1970</c:v>
                </c:pt>
                <c:pt idx="325">
                  <c:v>1990</c:v>
                </c:pt>
                <c:pt idx="326">
                  <c:v>2010</c:v>
                </c:pt>
                <c:pt idx="327">
                  <c:v>1910</c:v>
                </c:pt>
                <c:pt idx="328">
                  <c:v>2000</c:v>
                </c:pt>
                <c:pt idx="329">
                  <c:v>1990</c:v>
                </c:pt>
                <c:pt idx="330">
                  <c:v>1990</c:v>
                </c:pt>
                <c:pt idx="331">
                  <c:v>1990</c:v>
                </c:pt>
                <c:pt idx="332">
                  <c:v>1970</c:v>
                </c:pt>
                <c:pt idx="333">
                  <c:v>1940</c:v>
                </c:pt>
                <c:pt idx="334">
                  <c:v>1990</c:v>
                </c:pt>
                <c:pt idx="335">
                  <c:v>2000</c:v>
                </c:pt>
                <c:pt idx="336">
                  <c:v>2010</c:v>
                </c:pt>
                <c:pt idx="337">
                  <c:v>2000</c:v>
                </c:pt>
                <c:pt idx="338">
                  <c:v>1940</c:v>
                </c:pt>
                <c:pt idx="339">
                  <c:v>2010</c:v>
                </c:pt>
                <c:pt idx="340">
                  <c:v>2000</c:v>
                </c:pt>
                <c:pt idx="341">
                  <c:v>2000</c:v>
                </c:pt>
                <c:pt idx="342">
                  <c:v>2000</c:v>
                </c:pt>
                <c:pt idx="343">
                  <c:v>1940</c:v>
                </c:pt>
                <c:pt idx="344">
                  <c:v>1980</c:v>
                </c:pt>
                <c:pt idx="345">
                  <c:v>1990</c:v>
                </c:pt>
                <c:pt idx="346">
                  <c:v>2000</c:v>
                </c:pt>
                <c:pt idx="347">
                  <c:v>1970</c:v>
                </c:pt>
                <c:pt idx="348">
                  <c:v>1940</c:v>
                </c:pt>
                <c:pt idx="349">
                  <c:v>2000</c:v>
                </c:pt>
                <c:pt idx="350">
                  <c:v>2010</c:v>
                </c:pt>
                <c:pt idx="351">
                  <c:v>1940</c:v>
                </c:pt>
                <c:pt idx="352">
                  <c:v>2010</c:v>
                </c:pt>
                <c:pt idx="353">
                  <c:v>1940</c:v>
                </c:pt>
                <c:pt idx="354">
                  <c:v>2010</c:v>
                </c:pt>
                <c:pt idx="355">
                  <c:v>1980</c:v>
                </c:pt>
                <c:pt idx="356">
                  <c:v>1960</c:v>
                </c:pt>
                <c:pt idx="357">
                  <c:v>2000</c:v>
                </c:pt>
                <c:pt idx="358">
                  <c:v>1960</c:v>
                </c:pt>
                <c:pt idx="359">
                  <c:v>1920</c:v>
                </c:pt>
                <c:pt idx="360">
                  <c:v>1910</c:v>
                </c:pt>
                <c:pt idx="361">
                  <c:v>1980</c:v>
                </c:pt>
                <c:pt idx="362">
                  <c:v>1900</c:v>
                </c:pt>
                <c:pt idx="363">
                  <c:v>1930</c:v>
                </c:pt>
                <c:pt idx="364">
                  <c:v>1960</c:v>
                </c:pt>
                <c:pt idx="365">
                  <c:v>2000</c:v>
                </c:pt>
                <c:pt idx="366">
                  <c:v>1980</c:v>
                </c:pt>
                <c:pt idx="367">
                  <c:v>1990</c:v>
                </c:pt>
                <c:pt idx="368">
                  <c:v>1910</c:v>
                </c:pt>
                <c:pt idx="369">
                  <c:v>1960</c:v>
                </c:pt>
                <c:pt idx="370">
                  <c:v>1900</c:v>
                </c:pt>
                <c:pt idx="371">
                  <c:v>1990</c:v>
                </c:pt>
                <c:pt idx="372">
                  <c:v>1980</c:v>
                </c:pt>
                <c:pt idx="373">
                  <c:v>1960</c:v>
                </c:pt>
                <c:pt idx="374">
                  <c:v>1900</c:v>
                </c:pt>
                <c:pt idx="375">
                  <c:v>1950</c:v>
                </c:pt>
                <c:pt idx="376">
                  <c:v>2000</c:v>
                </c:pt>
                <c:pt idx="377">
                  <c:v>1990</c:v>
                </c:pt>
                <c:pt idx="378">
                  <c:v>1990</c:v>
                </c:pt>
                <c:pt idx="379">
                  <c:v>1950</c:v>
                </c:pt>
                <c:pt idx="380">
                  <c:v>1990</c:v>
                </c:pt>
                <c:pt idx="381">
                  <c:v>1940</c:v>
                </c:pt>
                <c:pt idx="382">
                  <c:v>1930</c:v>
                </c:pt>
                <c:pt idx="383">
                  <c:v>2000</c:v>
                </c:pt>
                <c:pt idx="384">
                  <c:v>1980</c:v>
                </c:pt>
                <c:pt idx="385">
                  <c:v>1960</c:v>
                </c:pt>
                <c:pt idx="386">
                  <c:v>1990</c:v>
                </c:pt>
                <c:pt idx="387">
                  <c:v>2000</c:v>
                </c:pt>
                <c:pt idx="388">
                  <c:v>2010</c:v>
                </c:pt>
                <c:pt idx="389">
                  <c:v>2000</c:v>
                </c:pt>
                <c:pt idx="390">
                  <c:v>1910</c:v>
                </c:pt>
                <c:pt idx="391">
                  <c:v>2010</c:v>
                </c:pt>
                <c:pt idx="392">
                  <c:v>1960</c:v>
                </c:pt>
                <c:pt idx="393">
                  <c:v>2010</c:v>
                </c:pt>
                <c:pt idx="394">
                  <c:v>1980</c:v>
                </c:pt>
                <c:pt idx="395">
                  <c:v>1950</c:v>
                </c:pt>
                <c:pt idx="396">
                  <c:v>1920</c:v>
                </c:pt>
                <c:pt idx="397">
                  <c:v>1950</c:v>
                </c:pt>
                <c:pt idx="398">
                  <c:v>1930</c:v>
                </c:pt>
                <c:pt idx="399">
                  <c:v>2010</c:v>
                </c:pt>
                <c:pt idx="400">
                  <c:v>2000</c:v>
                </c:pt>
                <c:pt idx="401">
                  <c:v>1970</c:v>
                </c:pt>
                <c:pt idx="402">
                  <c:v>1990</c:v>
                </c:pt>
                <c:pt idx="403">
                  <c:v>2000</c:v>
                </c:pt>
                <c:pt idx="404">
                  <c:v>1980</c:v>
                </c:pt>
                <c:pt idx="405">
                  <c:v>1950</c:v>
                </c:pt>
                <c:pt idx="406">
                  <c:v>1990</c:v>
                </c:pt>
                <c:pt idx="407">
                  <c:v>1990</c:v>
                </c:pt>
                <c:pt idx="408">
                  <c:v>1980</c:v>
                </c:pt>
                <c:pt idx="409">
                  <c:v>1960</c:v>
                </c:pt>
                <c:pt idx="410">
                  <c:v>1960</c:v>
                </c:pt>
                <c:pt idx="411">
                  <c:v>1970</c:v>
                </c:pt>
                <c:pt idx="412">
                  <c:v>2010</c:v>
                </c:pt>
                <c:pt idx="413">
                  <c:v>1940</c:v>
                </c:pt>
                <c:pt idx="414">
                  <c:v>1960</c:v>
                </c:pt>
                <c:pt idx="415">
                  <c:v>1990</c:v>
                </c:pt>
                <c:pt idx="416">
                  <c:v>1980</c:v>
                </c:pt>
                <c:pt idx="417">
                  <c:v>2000</c:v>
                </c:pt>
                <c:pt idx="418">
                  <c:v>1960</c:v>
                </c:pt>
                <c:pt idx="419">
                  <c:v>1960</c:v>
                </c:pt>
                <c:pt idx="420">
                  <c:v>2010</c:v>
                </c:pt>
                <c:pt idx="421">
                  <c:v>2010</c:v>
                </c:pt>
                <c:pt idx="422">
                  <c:v>1970</c:v>
                </c:pt>
                <c:pt idx="423">
                  <c:v>1990</c:v>
                </c:pt>
                <c:pt idx="424">
                  <c:v>1950</c:v>
                </c:pt>
                <c:pt idx="425">
                  <c:v>2000</c:v>
                </c:pt>
                <c:pt idx="426">
                  <c:v>1910</c:v>
                </c:pt>
                <c:pt idx="427">
                  <c:v>1920</c:v>
                </c:pt>
                <c:pt idx="428">
                  <c:v>1900</c:v>
                </c:pt>
                <c:pt idx="429">
                  <c:v>1990</c:v>
                </c:pt>
                <c:pt idx="430">
                  <c:v>1980</c:v>
                </c:pt>
                <c:pt idx="431">
                  <c:v>2010</c:v>
                </c:pt>
                <c:pt idx="432">
                  <c:v>1960</c:v>
                </c:pt>
                <c:pt idx="433">
                  <c:v>1980</c:v>
                </c:pt>
                <c:pt idx="434">
                  <c:v>1990</c:v>
                </c:pt>
                <c:pt idx="435">
                  <c:v>1950</c:v>
                </c:pt>
                <c:pt idx="436">
                  <c:v>1960</c:v>
                </c:pt>
                <c:pt idx="437">
                  <c:v>1990</c:v>
                </c:pt>
                <c:pt idx="438">
                  <c:v>2000</c:v>
                </c:pt>
                <c:pt idx="439">
                  <c:v>1950</c:v>
                </c:pt>
                <c:pt idx="440">
                  <c:v>1990</c:v>
                </c:pt>
                <c:pt idx="441">
                  <c:v>1980</c:v>
                </c:pt>
                <c:pt idx="442">
                  <c:v>2000</c:v>
                </c:pt>
                <c:pt idx="443">
                  <c:v>1990</c:v>
                </c:pt>
                <c:pt idx="444">
                  <c:v>2000</c:v>
                </c:pt>
                <c:pt idx="445">
                  <c:v>1920</c:v>
                </c:pt>
                <c:pt idx="446">
                  <c:v>2010</c:v>
                </c:pt>
                <c:pt idx="447">
                  <c:v>1900</c:v>
                </c:pt>
                <c:pt idx="448">
                  <c:v>2000</c:v>
                </c:pt>
                <c:pt idx="449">
                  <c:v>1980</c:v>
                </c:pt>
                <c:pt idx="450">
                  <c:v>1970</c:v>
                </c:pt>
                <c:pt idx="451">
                  <c:v>1980</c:v>
                </c:pt>
                <c:pt idx="452">
                  <c:v>2010</c:v>
                </c:pt>
                <c:pt idx="453">
                  <c:v>2010</c:v>
                </c:pt>
                <c:pt idx="454">
                  <c:v>1960</c:v>
                </c:pt>
                <c:pt idx="455">
                  <c:v>1980</c:v>
                </c:pt>
                <c:pt idx="456">
                  <c:v>1980</c:v>
                </c:pt>
                <c:pt idx="457">
                  <c:v>1960</c:v>
                </c:pt>
                <c:pt idx="458">
                  <c:v>1970</c:v>
                </c:pt>
                <c:pt idx="459">
                  <c:v>1990</c:v>
                </c:pt>
                <c:pt idx="460">
                  <c:v>1930</c:v>
                </c:pt>
                <c:pt idx="461">
                  <c:v>2000</c:v>
                </c:pt>
                <c:pt idx="462">
                  <c:v>2010</c:v>
                </c:pt>
                <c:pt idx="463">
                  <c:v>1950</c:v>
                </c:pt>
                <c:pt idx="464">
                  <c:v>1960</c:v>
                </c:pt>
                <c:pt idx="465">
                  <c:v>1940</c:v>
                </c:pt>
                <c:pt idx="466">
                  <c:v>1980</c:v>
                </c:pt>
                <c:pt idx="467">
                  <c:v>1960</c:v>
                </c:pt>
                <c:pt idx="468">
                  <c:v>1960</c:v>
                </c:pt>
                <c:pt idx="469">
                  <c:v>2010</c:v>
                </c:pt>
                <c:pt idx="470">
                  <c:v>1950</c:v>
                </c:pt>
                <c:pt idx="471">
                  <c:v>1970</c:v>
                </c:pt>
                <c:pt idx="472">
                  <c:v>1970</c:v>
                </c:pt>
                <c:pt idx="473">
                  <c:v>2010</c:v>
                </c:pt>
                <c:pt idx="474">
                  <c:v>1980</c:v>
                </c:pt>
                <c:pt idx="475">
                  <c:v>2000</c:v>
                </c:pt>
                <c:pt idx="476">
                  <c:v>1930</c:v>
                </c:pt>
                <c:pt idx="477">
                  <c:v>2000</c:v>
                </c:pt>
                <c:pt idx="478">
                  <c:v>1980</c:v>
                </c:pt>
                <c:pt idx="479">
                  <c:v>1970</c:v>
                </c:pt>
                <c:pt idx="480">
                  <c:v>2010</c:v>
                </c:pt>
                <c:pt idx="481">
                  <c:v>2000</c:v>
                </c:pt>
                <c:pt idx="482">
                  <c:v>1950</c:v>
                </c:pt>
                <c:pt idx="483">
                  <c:v>1970</c:v>
                </c:pt>
                <c:pt idx="484">
                  <c:v>2010</c:v>
                </c:pt>
                <c:pt idx="485">
                  <c:v>1950</c:v>
                </c:pt>
                <c:pt idx="486">
                  <c:v>1980</c:v>
                </c:pt>
                <c:pt idx="487">
                  <c:v>1920</c:v>
                </c:pt>
                <c:pt idx="488">
                  <c:v>2000</c:v>
                </c:pt>
                <c:pt idx="489">
                  <c:v>1960</c:v>
                </c:pt>
                <c:pt idx="490">
                  <c:v>2010</c:v>
                </c:pt>
                <c:pt idx="491">
                  <c:v>1920</c:v>
                </c:pt>
                <c:pt idx="492">
                  <c:v>1960</c:v>
                </c:pt>
                <c:pt idx="493">
                  <c:v>1990</c:v>
                </c:pt>
                <c:pt idx="494">
                  <c:v>1940</c:v>
                </c:pt>
                <c:pt idx="495">
                  <c:v>1900</c:v>
                </c:pt>
                <c:pt idx="496">
                  <c:v>1960</c:v>
                </c:pt>
                <c:pt idx="497">
                  <c:v>2010</c:v>
                </c:pt>
                <c:pt idx="498">
                  <c:v>1930</c:v>
                </c:pt>
                <c:pt idx="499">
                  <c:v>2000</c:v>
                </c:pt>
                <c:pt idx="500">
                  <c:v>2000</c:v>
                </c:pt>
                <c:pt idx="501">
                  <c:v>1960</c:v>
                </c:pt>
                <c:pt idx="502">
                  <c:v>2010</c:v>
                </c:pt>
                <c:pt idx="503">
                  <c:v>2010</c:v>
                </c:pt>
                <c:pt idx="504">
                  <c:v>2010</c:v>
                </c:pt>
                <c:pt idx="505">
                  <c:v>1980</c:v>
                </c:pt>
                <c:pt idx="506">
                  <c:v>1960</c:v>
                </c:pt>
                <c:pt idx="507">
                  <c:v>1900</c:v>
                </c:pt>
                <c:pt idx="508">
                  <c:v>1990</c:v>
                </c:pt>
                <c:pt idx="509">
                  <c:v>1990</c:v>
                </c:pt>
                <c:pt idx="510">
                  <c:v>1940</c:v>
                </c:pt>
                <c:pt idx="511">
                  <c:v>1980</c:v>
                </c:pt>
                <c:pt idx="512">
                  <c:v>2000</c:v>
                </c:pt>
                <c:pt idx="513">
                  <c:v>1960</c:v>
                </c:pt>
                <c:pt idx="514">
                  <c:v>1920</c:v>
                </c:pt>
                <c:pt idx="515">
                  <c:v>1970</c:v>
                </c:pt>
                <c:pt idx="516">
                  <c:v>2010</c:v>
                </c:pt>
                <c:pt idx="517">
                  <c:v>1920</c:v>
                </c:pt>
                <c:pt idx="518">
                  <c:v>1950</c:v>
                </c:pt>
                <c:pt idx="519">
                  <c:v>1940</c:v>
                </c:pt>
                <c:pt idx="520">
                  <c:v>1980</c:v>
                </c:pt>
                <c:pt idx="521">
                  <c:v>1920</c:v>
                </c:pt>
                <c:pt idx="522">
                  <c:v>1970</c:v>
                </c:pt>
                <c:pt idx="523">
                  <c:v>1990</c:v>
                </c:pt>
                <c:pt idx="524">
                  <c:v>1950</c:v>
                </c:pt>
                <c:pt idx="525">
                  <c:v>1960</c:v>
                </c:pt>
                <c:pt idx="526">
                  <c:v>1980</c:v>
                </c:pt>
                <c:pt idx="527">
                  <c:v>1980</c:v>
                </c:pt>
                <c:pt idx="528">
                  <c:v>1980</c:v>
                </c:pt>
                <c:pt idx="529">
                  <c:v>1950</c:v>
                </c:pt>
                <c:pt idx="530">
                  <c:v>1960</c:v>
                </c:pt>
                <c:pt idx="531">
                  <c:v>1990</c:v>
                </c:pt>
                <c:pt idx="532">
                  <c:v>2010</c:v>
                </c:pt>
                <c:pt idx="533">
                  <c:v>2010</c:v>
                </c:pt>
                <c:pt idx="534">
                  <c:v>1930</c:v>
                </c:pt>
                <c:pt idx="535">
                  <c:v>1940</c:v>
                </c:pt>
                <c:pt idx="536">
                  <c:v>1980</c:v>
                </c:pt>
                <c:pt idx="537">
                  <c:v>1990</c:v>
                </c:pt>
                <c:pt idx="538">
                  <c:v>1990</c:v>
                </c:pt>
                <c:pt idx="539">
                  <c:v>1950</c:v>
                </c:pt>
                <c:pt idx="540">
                  <c:v>2000</c:v>
                </c:pt>
                <c:pt idx="541">
                  <c:v>1970</c:v>
                </c:pt>
                <c:pt idx="542">
                  <c:v>1980</c:v>
                </c:pt>
                <c:pt idx="543">
                  <c:v>1970</c:v>
                </c:pt>
                <c:pt idx="544">
                  <c:v>2010</c:v>
                </c:pt>
                <c:pt idx="545">
                  <c:v>1960</c:v>
                </c:pt>
                <c:pt idx="546">
                  <c:v>1960</c:v>
                </c:pt>
                <c:pt idx="547">
                  <c:v>1970</c:v>
                </c:pt>
                <c:pt idx="548">
                  <c:v>1930</c:v>
                </c:pt>
                <c:pt idx="549">
                  <c:v>1990</c:v>
                </c:pt>
                <c:pt idx="550">
                  <c:v>1980</c:v>
                </c:pt>
                <c:pt idx="551">
                  <c:v>2000</c:v>
                </c:pt>
                <c:pt idx="552">
                  <c:v>2010</c:v>
                </c:pt>
                <c:pt idx="553">
                  <c:v>1920</c:v>
                </c:pt>
                <c:pt idx="554">
                  <c:v>1970</c:v>
                </c:pt>
                <c:pt idx="555">
                  <c:v>1970</c:v>
                </c:pt>
                <c:pt idx="556">
                  <c:v>2010</c:v>
                </c:pt>
                <c:pt idx="557">
                  <c:v>2000</c:v>
                </c:pt>
                <c:pt idx="558">
                  <c:v>1990</c:v>
                </c:pt>
                <c:pt idx="559">
                  <c:v>1980</c:v>
                </c:pt>
                <c:pt idx="560">
                  <c:v>1980</c:v>
                </c:pt>
                <c:pt idx="561">
                  <c:v>1940</c:v>
                </c:pt>
                <c:pt idx="562">
                  <c:v>1960</c:v>
                </c:pt>
                <c:pt idx="563">
                  <c:v>1980</c:v>
                </c:pt>
                <c:pt idx="564">
                  <c:v>1970</c:v>
                </c:pt>
                <c:pt idx="565">
                  <c:v>2010</c:v>
                </c:pt>
                <c:pt idx="566">
                  <c:v>2010</c:v>
                </c:pt>
                <c:pt idx="567">
                  <c:v>1930</c:v>
                </c:pt>
                <c:pt idx="568">
                  <c:v>1980</c:v>
                </c:pt>
                <c:pt idx="569">
                  <c:v>1970</c:v>
                </c:pt>
                <c:pt idx="570">
                  <c:v>1990</c:v>
                </c:pt>
                <c:pt idx="571">
                  <c:v>2000</c:v>
                </c:pt>
                <c:pt idx="572">
                  <c:v>1940</c:v>
                </c:pt>
                <c:pt idx="573">
                  <c:v>1990</c:v>
                </c:pt>
                <c:pt idx="574">
                  <c:v>1990</c:v>
                </c:pt>
                <c:pt idx="575">
                  <c:v>2010</c:v>
                </c:pt>
                <c:pt idx="576">
                  <c:v>2000</c:v>
                </c:pt>
                <c:pt idx="577">
                  <c:v>2000</c:v>
                </c:pt>
                <c:pt idx="578">
                  <c:v>1910</c:v>
                </c:pt>
                <c:pt idx="579">
                  <c:v>1960</c:v>
                </c:pt>
                <c:pt idx="580">
                  <c:v>1980</c:v>
                </c:pt>
                <c:pt idx="581">
                  <c:v>1990</c:v>
                </c:pt>
                <c:pt idx="582">
                  <c:v>1980</c:v>
                </c:pt>
                <c:pt idx="583">
                  <c:v>1950</c:v>
                </c:pt>
                <c:pt idx="584">
                  <c:v>2000</c:v>
                </c:pt>
                <c:pt idx="585">
                  <c:v>1990</c:v>
                </c:pt>
                <c:pt idx="586">
                  <c:v>1950</c:v>
                </c:pt>
                <c:pt idx="587">
                  <c:v>1930</c:v>
                </c:pt>
                <c:pt idx="588">
                  <c:v>1980</c:v>
                </c:pt>
                <c:pt idx="589">
                  <c:v>1980</c:v>
                </c:pt>
                <c:pt idx="590">
                  <c:v>1960</c:v>
                </c:pt>
                <c:pt idx="591">
                  <c:v>1990</c:v>
                </c:pt>
                <c:pt idx="592">
                  <c:v>2010</c:v>
                </c:pt>
                <c:pt idx="593">
                  <c:v>1980</c:v>
                </c:pt>
                <c:pt idx="594">
                  <c:v>2000</c:v>
                </c:pt>
                <c:pt idx="595">
                  <c:v>1990</c:v>
                </c:pt>
                <c:pt idx="596">
                  <c:v>1930</c:v>
                </c:pt>
                <c:pt idx="597">
                  <c:v>2000</c:v>
                </c:pt>
                <c:pt idx="598">
                  <c:v>1990</c:v>
                </c:pt>
                <c:pt idx="599">
                  <c:v>2010</c:v>
                </c:pt>
                <c:pt idx="600">
                  <c:v>2010</c:v>
                </c:pt>
                <c:pt idx="601">
                  <c:v>2000</c:v>
                </c:pt>
                <c:pt idx="602">
                  <c:v>1910</c:v>
                </c:pt>
                <c:pt idx="603">
                  <c:v>1940</c:v>
                </c:pt>
                <c:pt idx="604">
                  <c:v>1980</c:v>
                </c:pt>
                <c:pt idx="605">
                  <c:v>1970</c:v>
                </c:pt>
                <c:pt idx="606">
                  <c:v>1990</c:v>
                </c:pt>
                <c:pt idx="607">
                  <c:v>1990</c:v>
                </c:pt>
                <c:pt idx="608">
                  <c:v>2010</c:v>
                </c:pt>
                <c:pt idx="609">
                  <c:v>2010</c:v>
                </c:pt>
                <c:pt idx="610">
                  <c:v>2000</c:v>
                </c:pt>
                <c:pt idx="611">
                  <c:v>2000</c:v>
                </c:pt>
                <c:pt idx="612">
                  <c:v>1980</c:v>
                </c:pt>
                <c:pt idx="613">
                  <c:v>1970</c:v>
                </c:pt>
                <c:pt idx="614">
                  <c:v>2000</c:v>
                </c:pt>
                <c:pt idx="615">
                  <c:v>2000</c:v>
                </c:pt>
                <c:pt idx="616">
                  <c:v>1960</c:v>
                </c:pt>
                <c:pt idx="617">
                  <c:v>1990</c:v>
                </c:pt>
                <c:pt idx="618">
                  <c:v>2000</c:v>
                </c:pt>
                <c:pt idx="619">
                  <c:v>1950</c:v>
                </c:pt>
                <c:pt idx="620">
                  <c:v>2000</c:v>
                </c:pt>
                <c:pt idx="621">
                  <c:v>1990</c:v>
                </c:pt>
                <c:pt idx="622">
                  <c:v>1930</c:v>
                </c:pt>
                <c:pt idx="623">
                  <c:v>1960</c:v>
                </c:pt>
                <c:pt idx="624">
                  <c:v>1970</c:v>
                </c:pt>
                <c:pt idx="625">
                  <c:v>1970</c:v>
                </c:pt>
                <c:pt idx="626">
                  <c:v>1930</c:v>
                </c:pt>
                <c:pt idx="627">
                  <c:v>1930</c:v>
                </c:pt>
                <c:pt idx="628">
                  <c:v>1980</c:v>
                </c:pt>
                <c:pt idx="629">
                  <c:v>1980</c:v>
                </c:pt>
                <c:pt idx="630">
                  <c:v>1930</c:v>
                </c:pt>
                <c:pt idx="631">
                  <c:v>1930</c:v>
                </c:pt>
                <c:pt idx="632">
                  <c:v>1920</c:v>
                </c:pt>
                <c:pt idx="633">
                  <c:v>1980</c:v>
                </c:pt>
                <c:pt idx="634">
                  <c:v>1990</c:v>
                </c:pt>
                <c:pt idx="635">
                  <c:v>2010</c:v>
                </c:pt>
                <c:pt idx="636">
                  <c:v>2000</c:v>
                </c:pt>
                <c:pt idx="637">
                  <c:v>1970</c:v>
                </c:pt>
                <c:pt idx="638">
                  <c:v>2010</c:v>
                </c:pt>
                <c:pt idx="639">
                  <c:v>1940</c:v>
                </c:pt>
                <c:pt idx="640">
                  <c:v>1970</c:v>
                </c:pt>
                <c:pt idx="641">
                  <c:v>1990</c:v>
                </c:pt>
                <c:pt idx="642">
                  <c:v>1990</c:v>
                </c:pt>
                <c:pt idx="643">
                  <c:v>1910</c:v>
                </c:pt>
                <c:pt idx="644">
                  <c:v>1970</c:v>
                </c:pt>
                <c:pt idx="645">
                  <c:v>1990</c:v>
                </c:pt>
                <c:pt idx="646">
                  <c:v>1990</c:v>
                </c:pt>
                <c:pt idx="647">
                  <c:v>1920</c:v>
                </c:pt>
                <c:pt idx="648">
                  <c:v>1980</c:v>
                </c:pt>
                <c:pt idx="649">
                  <c:v>1950</c:v>
                </c:pt>
                <c:pt idx="650">
                  <c:v>1920</c:v>
                </c:pt>
                <c:pt idx="651">
                  <c:v>2010</c:v>
                </c:pt>
                <c:pt idx="652">
                  <c:v>1980</c:v>
                </c:pt>
                <c:pt idx="653">
                  <c:v>2000</c:v>
                </c:pt>
                <c:pt idx="654">
                  <c:v>1940</c:v>
                </c:pt>
                <c:pt idx="655">
                  <c:v>1990</c:v>
                </c:pt>
                <c:pt idx="656">
                  <c:v>1990</c:v>
                </c:pt>
                <c:pt idx="657">
                  <c:v>1930</c:v>
                </c:pt>
                <c:pt idx="658">
                  <c:v>2000</c:v>
                </c:pt>
                <c:pt idx="659">
                  <c:v>1910</c:v>
                </c:pt>
                <c:pt idx="660">
                  <c:v>1960</c:v>
                </c:pt>
                <c:pt idx="661">
                  <c:v>1990</c:v>
                </c:pt>
                <c:pt idx="662">
                  <c:v>1990</c:v>
                </c:pt>
                <c:pt idx="663">
                  <c:v>1930</c:v>
                </c:pt>
                <c:pt idx="664">
                  <c:v>2000</c:v>
                </c:pt>
                <c:pt idx="665">
                  <c:v>1980</c:v>
                </c:pt>
                <c:pt idx="666">
                  <c:v>1970</c:v>
                </c:pt>
                <c:pt idx="667">
                  <c:v>1900</c:v>
                </c:pt>
                <c:pt idx="668">
                  <c:v>2010</c:v>
                </c:pt>
                <c:pt idx="669">
                  <c:v>2000</c:v>
                </c:pt>
                <c:pt idx="670">
                  <c:v>1940</c:v>
                </c:pt>
                <c:pt idx="671">
                  <c:v>1980</c:v>
                </c:pt>
                <c:pt idx="672">
                  <c:v>1980</c:v>
                </c:pt>
                <c:pt idx="673">
                  <c:v>1990</c:v>
                </c:pt>
                <c:pt idx="674">
                  <c:v>1990</c:v>
                </c:pt>
                <c:pt idx="675">
                  <c:v>2010</c:v>
                </c:pt>
                <c:pt idx="676">
                  <c:v>2000</c:v>
                </c:pt>
                <c:pt idx="677">
                  <c:v>1980</c:v>
                </c:pt>
                <c:pt idx="678">
                  <c:v>2010</c:v>
                </c:pt>
                <c:pt idx="679">
                  <c:v>1980</c:v>
                </c:pt>
                <c:pt idx="680">
                  <c:v>1930</c:v>
                </c:pt>
                <c:pt idx="681">
                  <c:v>2000</c:v>
                </c:pt>
                <c:pt idx="682">
                  <c:v>2000</c:v>
                </c:pt>
                <c:pt idx="683">
                  <c:v>1950</c:v>
                </c:pt>
                <c:pt idx="684">
                  <c:v>2000</c:v>
                </c:pt>
                <c:pt idx="685">
                  <c:v>1960</c:v>
                </c:pt>
                <c:pt idx="686">
                  <c:v>1990</c:v>
                </c:pt>
                <c:pt idx="687">
                  <c:v>1990</c:v>
                </c:pt>
                <c:pt idx="688">
                  <c:v>2010</c:v>
                </c:pt>
                <c:pt idx="689">
                  <c:v>1900</c:v>
                </c:pt>
                <c:pt idx="690">
                  <c:v>1900</c:v>
                </c:pt>
                <c:pt idx="691">
                  <c:v>1980</c:v>
                </c:pt>
                <c:pt idx="692">
                  <c:v>2000</c:v>
                </c:pt>
                <c:pt idx="693">
                  <c:v>1940</c:v>
                </c:pt>
                <c:pt idx="694">
                  <c:v>1940</c:v>
                </c:pt>
                <c:pt idx="695">
                  <c:v>1980</c:v>
                </c:pt>
                <c:pt idx="696">
                  <c:v>1950</c:v>
                </c:pt>
                <c:pt idx="697">
                  <c:v>1990</c:v>
                </c:pt>
                <c:pt idx="698">
                  <c:v>1990</c:v>
                </c:pt>
                <c:pt idx="699">
                  <c:v>2010</c:v>
                </c:pt>
                <c:pt idx="700">
                  <c:v>1950</c:v>
                </c:pt>
                <c:pt idx="701">
                  <c:v>1940</c:v>
                </c:pt>
                <c:pt idx="702">
                  <c:v>1980</c:v>
                </c:pt>
                <c:pt idx="703">
                  <c:v>1970</c:v>
                </c:pt>
                <c:pt idx="704">
                  <c:v>1990</c:v>
                </c:pt>
                <c:pt idx="705">
                  <c:v>1990</c:v>
                </c:pt>
                <c:pt idx="706">
                  <c:v>1990</c:v>
                </c:pt>
                <c:pt idx="707">
                  <c:v>1930</c:v>
                </c:pt>
                <c:pt idx="708">
                  <c:v>1920</c:v>
                </c:pt>
                <c:pt idx="709">
                  <c:v>1990</c:v>
                </c:pt>
                <c:pt idx="710">
                  <c:v>1910</c:v>
                </c:pt>
                <c:pt idx="711">
                  <c:v>1980</c:v>
                </c:pt>
                <c:pt idx="712">
                  <c:v>1980</c:v>
                </c:pt>
                <c:pt idx="713">
                  <c:v>1970</c:v>
                </c:pt>
                <c:pt idx="714">
                  <c:v>1980</c:v>
                </c:pt>
                <c:pt idx="715">
                  <c:v>1990</c:v>
                </c:pt>
                <c:pt idx="716">
                  <c:v>1990</c:v>
                </c:pt>
                <c:pt idx="717">
                  <c:v>2010</c:v>
                </c:pt>
                <c:pt idx="718">
                  <c:v>2010</c:v>
                </c:pt>
                <c:pt idx="719">
                  <c:v>1980</c:v>
                </c:pt>
                <c:pt idx="720">
                  <c:v>1990</c:v>
                </c:pt>
                <c:pt idx="721">
                  <c:v>2000</c:v>
                </c:pt>
                <c:pt idx="722">
                  <c:v>2000</c:v>
                </c:pt>
                <c:pt idx="723">
                  <c:v>1990</c:v>
                </c:pt>
                <c:pt idx="724">
                  <c:v>1950</c:v>
                </c:pt>
                <c:pt idx="725">
                  <c:v>2000</c:v>
                </c:pt>
                <c:pt idx="726">
                  <c:v>1980</c:v>
                </c:pt>
                <c:pt idx="727">
                  <c:v>1980</c:v>
                </c:pt>
                <c:pt idx="728">
                  <c:v>1960</c:v>
                </c:pt>
                <c:pt idx="729">
                  <c:v>1960</c:v>
                </c:pt>
                <c:pt idx="730">
                  <c:v>1970</c:v>
                </c:pt>
                <c:pt idx="731">
                  <c:v>1970</c:v>
                </c:pt>
                <c:pt idx="732">
                  <c:v>2010</c:v>
                </c:pt>
                <c:pt idx="733">
                  <c:v>1950</c:v>
                </c:pt>
                <c:pt idx="734">
                  <c:v>2000</c:v>
                </c:pt>
                <c:pt idx="735">
                  <c:v>1960</c:v>
                </c:pt>
                <c:pt idx="736">
                  <c:v>1960</c:v>
                </c:pt>
                <c:pt idx="737">
                  <c:v>1990</c:v>
                </c:pt>
                <c:pt idx="738">
                  <c:v>1990</c:v>
                </c:pt>
                <c:pt idx="739">
                  <c:v>2010</c:v>
                </c:pt>
                <c:pt idx="740">
                  <c:v>2000</c:v>
                </c:pt>
                <c:pt idx="741">
                  <c:v>1980</c:v>
                </c:pt>
                <c:pt idx="742">
                  <c:v>1980</c:v>
                </c:pt>
                <c:pt idx="743">
                  <c:v>1980</c:v>
                </c:pt>
                <c:pt idx="744">
                  <c:v>1970</c:v>
                </c:pt>
                <c:pt idx="745">
                  <c:v>1990</c:v>
                </c:pt>
                <c:pt idx="746">
                  <c:v>2010</c:v>
                </c:pt>
                <c:pt idx="747">
                  <c:v>1950</c:v>
                </c:pt>
                <c:pt idx="748">
                  <c:v>1980</c:v>
                </c:pt>
                <c:pt idx="749">
                  <c:v>1960</c:v>
                </c:pt>
                <c:pt idx="750">
                  <c:v>1970</c:v>
                </c:pt>
                <c:pt idx="751">
                  <c:v>1990</c:v>
                </c:pt>
                <c:pt idx="752">
                  <c:v>1930</c:v>
                </c:pt>
                <c:pt idx="753">
                  <c:v>2000</c:v>
                </c:pt>
                <c:pt idx="754">
                  <c:v>2000</c:v>
                </c:pt>
                <c:pt idx="755">
                  <c:v>1910</c:v>
                </c:pt>
                <c:pt idx="756">
                  <c:v>1960</c:v>
                </c:pt>
                <c:pt idx="757">
                  <c:v>1960</c:v>
                </c:pt>
                <c:pt idx="758">
                  <c:v>1990</c:v>
                </c:pt>
                <c:pt idx="759">
                  <c:v>1990</c:v>
                </c:pt>
                <c:pt idx="760">
                  <c:v>1990</c:v>
                </c:pt>
                <c:pt idx="761">
                  <c:v>2010</c:v>
                </c:pt>
                <c:pt idx="762">
                  <c:v>2010</c:v>
                </c:pt>
                <c:pt idx="763">
                  <c:v>2010</c:v>
                </c:pt>
                <c:pt idx="764">
                  <c:v>1980</c:v>
                </c:pt>
                <c:pt idx="765">
                  <c:v>1930</c:v>
                </c:pt>
                <c:pt idx="766">
                  <c:v>2000</c:v>
                </c:pt>
                <c:pt idx="767">
                  <c:v>1950</c:v>
                </c:pt>
                <c:pt idx="768">
                  <c:v>2000</c:v>
                </c:pt>
                <c:pt idx="769">
                  <c:v>1960</c:v>
                </c:pt>
                <c:pt idx="770">
                  <c:v>1990</c:v>
                </c:pt>
                <c:pt idx="771">
                  <c:v>2010</c:v>
                </c:pt>
                <c:pt idx="772">
                  <c:v>1980</c:v>
                </c:pt>
                <c:pt idx="773">
                  <c:v>1980</c:v>
                </c:pt>
                <c:pt idx="774">
                  <c:v>1980</c:v>
                </c:pt>
                <c:pt idx="775">
                  <c:v>1950</c:v>
                </c:pt>
                <c:pt idx="776">
                  <c:v>2000</c:v>
                </c:pt>
                <c:pt idx="777">
                  <c:v>1960</c:v>
                </c:pt>
                <c:pt idx="778">
                  <c:v>1970</c:v>
                </c:pt>
                <c:pt idx="779">
                  <c:v>1970</c:v>
                </c:pt>
                <c:pt idx="780">
                  <c:v>1990</c:v>
                </c:pt>
                <c:pt idx="781">
                  <c:v>2000</c:v>
                </c:pt>
                <c:pt idx="782">
                  <c:v>2000</c:v>
                </c:pt>
                <c:pt idx="783">
                  <c:v>2000</c:v>
                </c:pt>
                <c:pt idx="784">
                  <c:v>1920</c:v>
                </c:pt>
                <c:pt idx="785">
                  <c:v>1980</c:v>
                </c:pt>
                <c:pt idx="786">
                  <c:v>1990</c:v>
                </c:pt>
                <c:pt idx="787">
                  <c:v>2010</c:v>
                </c:pt>
                <c:pt idx="788">
                  <c:v>1920</c:v>
                </c:pt>
                <c:pt idx="789">
                  <c:v>2000</c:v>
                </c:pt>
                <c:pt idx="790">
                  <c:v>1970</c:v>
                </c:pt>
                <c:pt idx="791">
                  <c:v>2010</c:v>
                </c:pt>
                <c:pt idx="792">
                  <c:v>2000</c:v>
                </c:pt>
                <c:pt idx="793">
                  <c:v>2000</c:v>
                </c:pt>
                <c:pt idx="794">
                  <c:v>1980</c:v>
                </c:pt>
                <c:pt idx="795">
                  <c:v>1990</c:v>
                </c:pt>
                <c:pt idx="796">
                  <c:v>2010</c:v>
                </c:pt>
                <c:pt idx="797">
                  <c:v>1940</c:v>
                </c:pt>
                <c:pt idx="798">
                  <c:v>1980</c:v>
                </c:pt>
                <c:pt idx="799">
                  <c:v>1970</c:v>
                </c:pt>
                <c:pt idx="800">
                  <c:v>1970</c:v>
                </c:pt>
                <c:pt idx="801">
                  <c:v>1970</c:v>
                </c:pt>
                <c:pt idx="802">
                  <c:v>2010</c:v>
                </c:pt>
                <c:pt idx="803">
                  <c:v>2010</c:v>
                </c:pt>
                <c:pt idx="804">
                  <c:v>1920</c:v>
                </c:pt>
                <c:pt idx="805">
                  <c:v>2000</c:v>
                </c:pt>
                <c:pt idx="806">
                  <c:v>1910</c:v>
                </c:pt>
                <c:pt idx="807">
                  <c:v>1920</c:v>
                </c:pt>
                <c:pt idx="808">
                  <c:v>1940</c:v>
                </c:pt>
                <c:pt idx="809">
                  <c:v>2010</c:v>
                </c:pt>
                <c:pt idx="810">
                  <c:v>2010</c:v>
                </c:pt>
                <c:pt idx="811">
                  <c:v>1900</c:v>
                </c:pt>
                <c:pt idx="812">
                  <c:v>1900</c:v>
                </c:pt>
                <c:pt idx="813">
                  <c:v>1980</c:v>
                </c:pt>
                <c:pt idx="814">
                  <c:v>2000</c:v>
                </c:pt>
                <c:pt idx="815">
                  <c:v>2000</c:v>
                </c:pt>
                <c:pt idx="816">
                  <c:v>2000</c:v>
                </c:pt>
                <c:pt idx="817">
                  <c:v>2000</c:v>
                </c:pt>
                <c:pt idx="818">
                  <c:v>1920</c:v>
                </c:pt>
                <c:pt idx="819">
                  <c:v>1990</c:v>
                </c:pt>
                <c:pt idx="820">
                  <c:v>2010</c:v>
                </c:pt>
                <c:pt idx="821">
                  <c:v>2010</c:v>
                </c:pt>
                <c:pt idx="822">
                  <c:v>1920</c:v>
                </c:pt>
                <c:pt idx="823">
                  <c:v>2000</c:v>
                </c:pt>
                <c:pt idx="824">
                  <c:v>1970</c:v>
                </c:pt>
                <c:pt idx="825">
                  <c:v>1970</c:v>
                </c:pt>
                <c:pt idx="826">
                  <c:v>1970</c:v>
                </c:pt>
                <c:pt idx="827">
                  <c:v>1990</c:v>
                </c:pt>
                <c:pt idx="828">
                  <c:v>1990</c:v>
                </c:pt>
                <c:pt idx="829">
                  <c:v>2010</c:v>
                </c:pt>
                <c:pt idx="830">
                  <c:v>2010</c:v>
                </c:pt>
                <c:pt idx="831">
                  <c:v>2010</c:v>
                </c:pt>
                <c:pt idx="832">
                  <c:v>2000</c:v>
                </c:pt>
                <c:pt idx="833">
                  <c:v>2000</c:v>
                </c:pt>
                <c:pt idx="834">
                  <c:v>2000</c:v>
                </c:pt>
                <c:pt idx="835">
                  <c:v>2000</c:v>
                </c:pt>
                <c:pt idx="836">
                  <c:v>1920</c:v>
                </c:pt>
                <c:pt idx="837">
                  <c:v>1940</c:v>
                </c:pt>
                <c:pt idx="838">
                  <c:v>1940</c:v>
                </c:pt>
                <c:pt idx="839">
                  <c:v>1980</c:v>
                </c:pt>
                <c:pt idx="840">
                  <c:v>1960</c:v>
                </c:pt>
                <c:pt idx="841">
                  <c:v>1960</c:v>
                </c:pt>
                <c:pt idx="842">
                  <c:v>1960</c:v>
                </c:pt>
                <c:pt idx="843">
                  <c:v>1970</c:v>
                </c:pt>
                <c:pt idx="844">
                  <c:v>2010</c:v>
                </c:pt>
                <c:pt idx="845">
                  <c:v>2000</c:v>
                </c:pt>
                <c:pt idx="846">
                  <c:v>1980</c:v>
                </c:pt>
                <c:pt idx="847">
                  <c:v>1980</c:v>
                </c:pt>
                <c:pt idx="848">
                  <c:v>1960</c:v>
                </c:pt>
                <c:pt idx="849">
                  <c:v>1950</c:v>
                </c:pt>
                <c:pt idx="850">
                  <c:v>2010</c:v>
                </c:pt>
                <c:pt idx="851">
                  <c:v>2010</c:v>
                </c:pt>
                <c:pt idx="852">
                  <c:v>2010</c:v>
                </c:pt>
                <c:pt idx="853">
                  <c:v>1920</c:v>
                </c:pt>
                <c:pt idx="854">
                  <c:v>1930</c:v>
                </c:pt>
                <c:pt idx="855">
                  <c:v>2000</c:v>
                </c:pt>
                <c:pt idx="856">
                  <c:v>2000</c:v>
                </c:pt>
                <c:pt idx="857">
                  <c:v>2000</c:v>
                </c:pt>
                <c:pt idx="858">
                  <c:v>2000</c:v>
                </c:pt>
                <c:pt idx="859">
                  <c:v>1980</c:v>
                </c:pt>
                <c:pt idx="860">
                  <c:v>1980</c:v>
                </c:pt>
                <c:pt idx="861">
                  <c:v>1960</c:v>
                </c:pt>
                <c:pt idx="862">
                  <c:v>1980</c:v>
                </c:pt>
                <c:pt idx="863">
                  <c:v>2010</c:v>
                </c:pt>
                <c:pt idx="864">
                  <c:v>2010</c:v>
                </c:pt>
                <c:pt idx="865">
                  <c:v>2010</c:v>
                </c:pt>
                <c:pt idx="866">
                  <c:v>1900</c:v>
                </c:pt>
                <c:pt idx="867">
                  <c:v>1950</c:v>
                </c:pt>
                <c:pt idx="868">
                  <c:v>2000</c:v>
                </c:pt>
                <c:pt idx="869">
                  <c:v>2000</c:v>
                </c:pt>
                <c:pt idx="870">
                  <c:v>1910</c:v>
                </c:pt>
                <c:pt idx="871">
                  <c:v>1980</c:v>
                </c:pt>
                <c:pt idx="872">
                  <c:v>1980</c:v>
                </c:pt>
                <c:pt idx="873">
                  <c:v>1980</c:v>
                </c:pt>
                <c:pt idx="874">
                  <c:v>1980</c:v>
                </c:pt>
                <c:pt idx="875">
                  <c:v>1970</c:v>
                </c:pt>
                <c:pt idx="876">
                  <c:v>1990</c:v>
                </c:pt>
                <c:pt idx="877">
                  <c:v>1990</c:v>
                </c:pt>
                <c:pt idx="878">
                  <c:v>2010</c:v>
                </c:pt>
                <c:pt idx="879">
                  <c:v>2010</c:v>
                </c:pt>
                <c:pt idx="880">
                  <c:v>2010</c:v>
                </c:pt>
                <c:pt idx="881">
                  <c:v>2010</c:v>
                </c:pt>
                <c:pt idx="882">
                  <c:v>2010</c:v>
                </c:pt>
                <c:pt idx="883">
                  <c:v>2010</c:v>
                </c:pt>
                <c:pt idx="884">
                  <c:v>2000</c:v>
                </c:pt>
                <c:pt idx="885">
                  <c:v>2000</c:v>
                </c:pt>
                <c:pt idx="886">
                  <c:v>2000</c:v>
                </c:pt>
                <c:pt idx="887">
                  <c:v>2000</c:v>
                </c:pt>
                <c:pt idx="888">
                  <c:v>2000</c:v>
                </c:pt>
                <c:pt idx="889">
                  <c:v>2000</c:v>
                </c:pt>
                <c:pt idx="890">
                  <c:v>1910</c:v>
                </c:pt>
                <c:pt idx="891">
                  <c:v>1940</c:v>
                </c:pt>
                <c:pt idx="892">
                  <c:v>1980</c:v>
                </c:pt>
                <c:pt idx="893">
                  <c:v>1960</c:v>
                </c:pt>
                <c:pt idx="894">
                  <c:v>1970</c:v>
                </c:pt>
                <c:pt idx="895">
                  <c:v>1990</c:v>
                </c:pt>
                <c:pt idx="896">
                  <c:v>1990</c:v>
                </c:pt>
                <c:pt idx="897">
                  <c:v>2010</c:v>
                </c:pt>
                <c:pt idx="898">
                  <c:v>2010</c:v>
                </c:pt>
                <c:pt idx="899">
                  <c:v>2010</c:v>
                </c:pt>
                <c:pt idx="900">
                  <c:v>2000</c:v>
                </c:pt>
                <c:pt idx="901">
                  <c:v>1950</c:v>
                </c:pt>
                <c:pt idx="902">
                  <c:v>2000</c:v>
                </c:pt>
                <c:pt idx="903">
                  <c:v>2000</c:v>
                </c:pt>
                <c:pt idx="904">
                  <c:v>2000</c:v>
                </c:pt>
                <c:pt idx="905">
                  <c:v>1920</c:v>
                </c:pt>
                <c:pt idx="906">
                  <c:v>1980</c:v>
                </c:pt>
                <c:pt idx="907">
                  <c:v>1980</c:v>
                </c:pt>
                <c:pt idx="908">
                  <c:v>1980</c:v>
                </c:pt>
                <c:pt idx="909">
                  <c:v>1960</c:v>
                </c:pt>
                <c:pt idx="910">
                  <c:v>1970</c:v>
                </c:pt>
                <c:pt idx="911">
                  <c:v>1970</c:v>
                </c:pt>
                <c:pt idx="912">
                  <c:v>1980</c:v>
                </c:pt>
                <c:pt idx="913">
                  <c:v>1990</c:v>
                </c:pt>
                <c:pt idx="914">
                  <c:v>1990</c:v>
                </c:pt>
                <c:pt idx="915">
                  <c:v>1990</c:v>
                </c:pt>
                <c:pt idx="916">
                  <c:v>2010</c:v>
                </c:pt>
                <c:pt idx="917">
                  <c:v>2010</c:v>
                </c:pt>
                <c:pt idx="918">
                  <c:v>2010</c:v>
                </c:pt>
                <c:pt idx="919">
                  <c:v>1980</c:v>
                </c:pt>
                <c:pt idx="920">
                  <c:v>1960</c:v>
                </c:pt>
                <c:pt idx="921">
                  <c:v>1990</c:v>
                </c:pt>
                <c:pt idx="922">
                  <c:v>1990</c:v>
                </c:pt>
                <c:pt idx="923">
                  <c:v>1990</c:v>
                </c:pt>
                <c:pt idx="924">
                  <c:v>1990</c:v>
                </c:pt>
                <c:pt idx="925">
                  <c:v>1990</c:v>
                </c:pt>
                <c:pt idx="926">
                  <c:v>2010</c:v>
                </c:pt>
                <c:pt idx="927">
                  <c:v>2010</c:v>
                </c:pt>
                <c:pt idx="928">
                  <c:v>2010</c:v>
                </c:pt>
                <c:pt idx="929">
                  <c:v>1950</c:v>
                </c:pt>
                <c:pt idx="930">
                  <c:v>2000</c:v>
                </c:pt>
                <c:pt idx="931">
                  <c:v>2000</c:v>
                </c:pt>
                <c:pt idx="932">
                  <c:v>2000</c:v>
                </c:pt>
                <c:pt idx="933">
                  <c:v>1910</c:v>
                </c:pt>
                <c:pt idx="934">
                  <c:v>1940</c:v>
                </c:pt>
                <c:pt idx="935">
                  <c:v>1980</c:v>
                </c:pt>
                <c:pt idx="936">
                  <c:v>1980</c:v>
                </c:pt>
                <c:pt idx="937">
                  <c:v>1980</c:v>
                </c:pt>
                <c:pt idx="938">
                  <c:v>1970</c:v>
                </c:pt>
                <c:pt idx="939">
                  <c:v>1970</c:v>
                </c:pt>
                <c:pt idx="940">
                  <c:v>1950</c:v>
                </c:pt>
                <c:pt idx="941">
                  <c:v>1990</c:v>
                </c:pt>
                <c:pt idx="942">
                  <c:v>1990</c:v>
                </c:pt>
                <c:pt idx="943">
                  <c:v>1990</c:v>
                </c:pt>
                <c:pt idx="944">
                  <c:v>1990</c:v>
                </c:pt>
                <c:pt idx="945">
                  <c:v>1990</c:v>
                </c:pt>
                <c:pt idx="946">
                  <c:v>1990</c:v>
                </c:pt>
                <c:pt idx="947">
                  <c:v>2010</c:v>
                </c:pt>
                <c:pt idx="948">
                  <c:v>2010</c:v>
                </c:pt>
                <c:pt idx="949">
                  <c:v>2010</c:v>
                </c:pt>
                <c:pt idx="950">
                  <c:v>1980</c:v>
                </c:pt>
                <c:pt idx="951">
                  <c:v>1930</c:v>
                </c:pt>
                <c:pt idx="952">
                  <c:v>1950</c:v>
                </c:pt>
                <c:pt idx="953">
                  <c:v>1950</c:v>
                </c:pt>
                <c:pt idx="954">
                  <c:v>1950</c:v>
                </c:pt>
                <c:pt idx="955">
                  <c:v>2000</c:v>
                </c:pt>
                <c:pt idx="956">
                  <c:v>2000</c:v>
                </c:pt>
                <c:pt idx="957">
                  <c:v>1980</c:v>
                </c:pt>
                <c:pt idx="958">
                  <c:v>1980</c:v>
                </c:pt>
                <c:pt idx="959">
                  <c:v>1970</c:v>
                </c:pt>
                <c:pt idx="960">
                  <c:v>1970</c:v>
                </c:pt>
                <c:pt idx="961">
                  <c:v>1890</c:v>
                </c:pt>
                <c:pt idx="962">
                  <c:v>1990</c:v>
                </c:pt>
                <c:pt idx="963">
                  <c:v>1990</c:v>
                </c:pt>
                <c:pt idx="964">
                  <c:v>1990</c:v>
                </c:pt>
                <c:pt idx="965">
                  <c:v>2010</c:v>
                </c:pt>
                <c:pt idx="966">
                  <c:v>2010</c:v>
                </c:pt>
                <c:pt idx="967">
                  <c:v>2010</c:v>
                </c:pt>
                <c:pt idx="968">
                  <c:v>1950</c:v>
                </c:pt>
                <c:pt idx="969">
                  <c:v>2000</c:v>
                </c:pt>
                <c:pt idx="970">
                  <c:v>2000</c:v>
                </c:pt>
                <c:pt idx="971">
                  <c:v>2000</c:v>
                </c:pt>
                <c:pt idx="972">
                  <c:v>2000</c:v>
                </c:pt>
                <c:pt idx="973">
                  <c:v>1940</c:v>
                </c:pt>
                <c:pt idx="974">
                  <c:v>1980</c:v>
                </c:pt>
                <c:pt idx="975">
                  <c:v>1970</c:v>
                </c:pt>
                <c:pt idx="976">
                  <c:v>1950</c:v>
                </c:pt>
                <c:pt idx="977">
                  <c:v>1990</c:v>
                </c:pt>
                <c:pt idx="978">
                  <c:v>1990</c:v>
                </c:pt>
                <c:pt idx="979">
                  <c:v>1990</c:v>
                </c:pt>
                <c:pt idx="980">
                  <c:v>1990</c:v>
                </c:pt>
                <c:pt idx="981">
                  <c:v>2010</c:v>
                </c:pt>
                <c:pt idx="982">
                  <c:v>2010</c:v>
                </c:pt>
                <c:pt idx="983">
                  <c:v>2010</c:v>
                </c:pt>
                <c:pt idx="984">
                  <c:v>1920</c:v>
                </c:pt>
                <c:pt idx="985">
                  <c:v>1920</c:v>
                </c:pt>
                <c:pt idx="986">
                  <c:v>1980</c:v>
                </c:pt>
                <c:pt idx="987">
                  <c:v>2000</c:v>
                </c:pt>
                <c:pt idx="988">
                  <c:v>2000</c:v>
                </c:pt>
                <c:pt idx="989">
                  <c:v>2000</c:v>
                </c:pt>
                <c:pt idx="990">
                  <c:v>2000</c:v>
                </c:pt>
                <c:pt idx="991">
                  <c:v>2000</c:v>
                </c:pt>
                <c:pt idx="992">
                  <c:v>2000</c:v>
                </c:pt>
                <c:pt idx="993">
                  <c:v>1940</c:v>
                </c:pt>
                <c:pt idx="994">
                  <c:v>1960</c:v>
                </c:pt>
                <c:pt idx="995">
                  <c:v>1980</c:v>
                </c:pt>
                <c:pt idx="996">
                  <c:v>1980</c:v>
                </c:pt>
                <c:pt idx="997">
                  <c:v>1980</c:v>
                </c:pt>
                <c:pt idx="998">
                  <c:v>1980</c:v>
                </c:pt>
                <c:pt idx="999">
                  <c:v>1980</c:v>
                </c:pt>
                <c:pt idx="1000">
                  <c:v>1970</c:v>
                </c:pt>
                <c:pt idx="1001">
                  <c:v>1970</c:v>
                </c:pt>
                <c:pt idx="1002">
                  <c:v>1970</c:v>
                </c:pt>
                <c:pt idx="1003">
                  <c:v>1890</c:v>
                </c:pt>
                <c:pt idx="1004">
                  <c:v>1990</c:v>
                </c:pt>
                <c:pt idx="1005">
                  <c:v>1990</c:v>
                </c:pt>
                <c:pt idx="1006">
                  <c:v>2010</c:v>
                </c:pt>
                <c:pt idx="1007">
                  <c:v>2010</c:v>
                </c:pt>
                <c:pt idx="1008">
                  <c:v>2010</c:v>
                </c:pt>
                <c:pt idx="1009">
                  <c:v>2010</c:v>
                </c:pt>
                <c:pt idx="1010">
                  <c:v>2010</c:v>
                </c:pt>
                <c:pt idx="1011">
                  <c:v>2010</c:v>
                </c:pt>
                <c:pt idx="1012">
                  <c:v>2010</c:v>
                </c:pt>
                <c:pt idx="1013">
                  <c:v>2010</c:v>
                </c:pt>
                <c:pt idx="1014">
                  <c:v>1980</c:v>
                </c:pt>
                <c:pt idx="1015">
                  <c:v>1980</c:v>
                </c:pt>
                <c:pt idx="1016">
                  <c:v>2000</c:v>
                </c:pt>
                <c:pt idx="1017">
                  <c:v>1980</c:v>
                </c:pt>
                <c:pt idx="1018">
                  <c:v>1980</c:v>
                </c:pt>
                <c:pt idx="1019">
                  <c:v>1960</c:v>
                </c:pt>
                <c:pt idx="1020">
                  <c:v>1960</c:v>
                </c:pt>
                <c:pt idx="1021">
                  <c:v>1930</c:v>
                </c:pt>
                <c:pt idx="1022">
                  <c:v>1960</c:v>
                </c:pt>
                <c:pt idx="1023">
                  <c:v>1990</c:v>
                </c:pt>
                <c:pt idx="1024">
                  <c:v>1990</c:v>
                </c:pt>
                <c:pt idx="1025">
                  <c:v>1990</c:v>
                </c:pt>
                <c:pt idx="1026">
                  <c:v>1990</c:v>
                </c:pt>
                <c:pt idx="1027">
                  <c:v>1990</c:v>
                </c:pt>
                <c:pt idx="1028">
                  <c:v>1990</c:v>
                </c:pt>
                <c:pt idx="1029">
                  <c:v>2010</c:v>
                </c:pt>
                <c:pt idx="1030">
                  <c:v>2010</c:v>
                </c:pt>
                <c:pt idx="1031">
                  <c:v>2010</c:v>
                </c:pt>
                <c:pt idx="1032">
                  <c:v>2000</c:v>
                </c:pt>
                <c:pt idx="1033">
                  <c:v>2000</c:v>
                </c:pt>
                <c:pt idx="1034">
                  <c:v>2000</c:v>
                </c:pt>
                <c:pt idx="1035">
                  <c:v>1960</c:v>
                </c:pt>
                <c:pt idx="1036">
                  <c:v>1960</c:v>
                </c:pt>
                <c:pt idx="1037">
                  <c:v>1960</c:v>
                </c:pt>
                <c:pt idx="1038">
                  <c:v>1970</c:v>
                </c:pt>
                <c:pt idx="1039">
                  <c:v>1970</c:v>
                </c:pt>
                <c:pt idx="1040">
                  <c:v>1930</c:v>
                </c:pt>
                <c:pt idx="1041">
                  <c:v>1990</c:v>
                </c:pt>
                <c:pt idx="1042">
                  <c:v>1990</c:v>
                </c:pt>
                <c:pt idx="1043">
                  <c:v>1990</c:v>
                </c:pt>
                <c:pt idx="1044">
                  <c:v>1990</c:v>
                </c:pt>
                <c:pt idx="1045">
                  <c:v>1990</c:v>
                </c:pt>
                <c:pt idx="1046">
                  <c:v>2010</c:v>
                </c:pt>
                <c:pt idx="1047">
                  <c:v>2010</c:v>
                </c:pt>
                <c:pt idx="1048">
                  <c:v>2010</c:v>
                </c:pt>
                <c:pt idx="1049">
                  <c:v>2010</c:v>
                </c:pt>
                <c:pt idx="1050">
                  <c:v>2010</c:v>
                </c:pt>
                <c:pt idx="1051">
                  <c:v>2010</c:v>
                </c:pt>
                <c:pt idx="1052">
                  <c:v>2000</c:v>
                </c:pt>
                <c:pt idx="1053">
                  <c:v>2000</c:v>
                </c:pt>
                <c:pt idx="1054">
                  <c:v>2000</c:v>
                </c:pt>
                <c:pt idx="1055">
                  <c:v>2000</c:v>
                </c:pt>
                <c:pt idx="1056">
                  <c:v>2000</c:v>
                </c:pt>
                <c:pt idx="1057">
                  <c:v>2000</c:v>
                </c:pt>
                <c:pt idx="1058">
                  <c:v>1940</c:v>
                </c:pt>
                <c:pt idx="1059">
                  <c:v>2010</c:v>
                </c:pt>
                <c:pt idx="1060">
                  <c:v>1980</c:v>
                </c:pt>
                <c:pt idx="1061">
                  <c:v>1970</c:v>
                </c:pt>
                <c:pt idx="1062">
                  <c:v>1930</c:v>
                </c:pt>
                <c:pt idx="1063">
                  <c:v>1960</c:v>
                </c:pt>
                <c:pt idx="1064">
                  <c:v>1990</c:v>
                </c:pt>
                <c:pt idx="1065">
                  <c:v>1990</c:v>
                </c:pt>
                <c:pt idx="1066">
                  <c:v>1990</c:v>
                </c:pt>
                <c:pt idx="1067">
                  <c:v>1990</c:v>
                </c:pt>
                <c:pt idx="1068">
                  <c:v>1990</c:v>
                </c:pt>
                <c:pt idx="1069">
                  <c:v>1990</c:v>
                </c:pt>
                <c:pt idx="1070">
                  <c:v>2010</c:v>
                </c:pt>
                <c:pt idx="1071">
                  <c:v>2010</c:v>
                </c:pt>
                <c:pt idx="1072">
                  <c:v>2010</c:v>
                </c:pt>
                <c:pt idx="1073">
                  <c:v>2010</c:v>
                </c:pt>
                <c:pt idx="1074">
                  <c:v>2010</c:v>
                </c:pt>
                <c:pt idx="1075">
                  <c:v>2010</c:v>
                </c:pt>
                <c:pt idx="1076">
                  <c:v>1950</c:v>
                </c:pt>
                <c:pt idx="1077">
                  <c:v>1950</c:v>
                </c:pt>
                <c:pt idx="1078">
                  <c:v>1950</c:v>
                </c:pt>
                <c:pt idx="1079">
                  <c:v>2000</c:v>
                </c:pt>
                <c:pt idx="1080">
                  <c:v>2000</c:v>
                </c:pt>
                <c:pt idx="1081">
                  <c:v>2000</c:v>
                </c:pt>
                <c:pt idx="1082">
                  <c:v>2000</c:v>
                </c:pt>
                <c:pt idx="1083">
                  <c:v>1990</c:v>
                </c:pt>
                <c:pt idx="1084">
                  <c:v>1910</c:v>
                </c:pt>
                <c:pt idx="1085">
                  <c:v>1940</c:v>
                </c:pt>
                <c:pt idx="1086">
                  <c:v>1980</c:v>
                </c:pt>
                <c:pt idx="1087">
                  <c:v>1980</c:v>
                </c:pt>
                <c:pt idx="1088">
                  <c:v>1960</c:v>
                </c:pt>
                <c:pt idx="1089">
                  <c:v>1970</c:v>
                </c:pt>
                <c:pt idx="1090">
                  <c:v>1970</c:v>
                </c:pt>
                <c:pt idx="1091">
                  <c:v>1890</c:v>
                </c:pt>
                <c:pt idx="1092">
                  <c:v>1990</c:v>
                </c:pt>
                <c:pt idx="1093">
                  <c:v>2010</c:v>
                </c:pt>
                <c:pt idx="1094">
                  <c:v>2010</c:v>
                </c:pt>
                <c:pt idx="1095">
                  <c:v>2010</c:v>
                </c:pt>
                <c:pt idx="1096">
                  <c:v>2010</c:v>
                </c:pt>
                <c:pt idx="1097">
                  <c:v>2010</c:v>
                </c:pt>
                <c:pt idx="1098">
                  <c:v>1980</c:v>
                </c:pt>
                <c:pt idx="1099">
                  <c:v>1930</c:v>
                </c:pt>
                <c:pt idx="1100">
                  <c:v>2000</c:v>
                </c:pt>
                <c:pt idx="1101">
                  <c:v>2000</c:v>
                </c:pt>
                <c:pt idx="1102">
                  <c:v>2000</c:v>
                </c:pt>
                <c:pt idx="1103">
                  <c:v>1910</c:v>
                </c:pt>
                <c:pt idx="1104">
                  <c:v>2000</c:v>
                </c:pt>
                <c:pt idx="1105">
                  <c:v>1980</c:v>
                </c:pt>
                <c:pt idx="1106">
                  <c:v>1980</c:v>
                </c:pt>
                <c:pt idx="1107">
                  <c:v>1960</c:v>
                </c:pt>
                <c:pt idx="1108">
                  <c:v>1970</c:v>
                </c:pt>
                <c:pt idx="1109">
                  <c:v>1970</c:v>
                </c:pt>
                <c:pt idx="1110">
                  <c:v>1950</c:v>
                </c:pt>
                <c:pt idx="1111">
                  <c:v>1950</c:v>
                </c:pt>
                <c:pt idx="1112">
                  <c:v>1950</c:v>
                </c:pt>
                <c:pt idx="1113">
                  <c:v>1960</c:v>
                </c:pt>
                <c:pt idx="1114">
                  <c:v>1990</c:v>
                </c:pt>
                <c:pt idx="1115">
                  <c:v>1990</c:v>
                </c:pt>
                <c:pt idx="1116">
                  <c:v>2010</c:v>
                </c:pt>
                <c:pt idx="1117">
                  <c:v>1920</c:v>
                </c:pt>
                <c:pt idx="1118">
                  <c:v>1900</c:v>
                </c:pt>
                <c:pt idx="1119">
                  <c:v>1980</c:v>
                </c:pt>
                <c:pt idx="1120">
                  <c:v>1950</c:v>
                </c:pt>
                <c:pt idx="1121">
                  <c:v>1950</c:v>
                </c:pt>
                <c:pt idx="1122">
                  <c:v>2000</c:v>
                </c:pt>
                <c:pt idx="1123">
                  <c:v>2000</c:v>
                </c:pt>
                <c:pt idx="1124">
                  <c:v>2000</c:v>
                </c:pt>
                <c:pt idx="1125">
                  <c:v>2000</c:v>
                </c:pt>
                <c:pt idx="1126">
                  <c:v>1980</c:v>
                </c:pt>
                <c:pt idx="1127">
                  <c:v>1980</c:v>
                </c:pt>
                <c:pt idx="1128">
                  <c:v>1980</c:v>
                </c:pt>
                <c:pt idx="1129">
                  <c:v>1960</c:v>
                </c:pt>
                <c:pt idx="1130">
                  <c:v>1970</c:v>
                </c:pt>
                <c:pt idx="1131">
                  <c:v>1970</c:v>
                </c:pt>
                <c:pt idx="1132">
                  <c:v>1970</c:v>
                </c:pt>
                <c:pt idx="1133">
                  <c:v>1970</c:v>
                </c:pt>
                <c:pt idx="1134">
                  <c:v>1930</c:v>
                </c:pt>
                <c:pt idx="1135">
                  <c:v>1990</c:v>
                </c:pt>
                <c:pt idx="1136">
                  <c:v>1990</c:v>
                </c:pt>
                <c:pt idx="1137">
                  <c:v>1990</c:v>
                </c:pt>
                <c:pt idx="1138">
                  <c:v>1990</c:v>
                </c:pt>
                <c:pt idx="1139">
                  <c:v>2010</c:v>
                </c:pt>
                <c:pt idx="1140">
                  <c:v>2010</c:v>
                </c:pt>
                <c:pt idx="1141">
                  <c:v>2010</c:v>
                </c:pt>
                <c:pt idx="1142">
                  <c:v>2010</c:v>
                </c:pt>
                <c:pt idx="1143">
                  <c:v>2010</c:v>
                </c:pt>
                <c:pt idx="1144">
                  <c:v>1950</c:v>
                </c:pt>
                <c:pt idx="1145">
                  <c:v>2000</c:v>
                </c:pt>
                <c:pt idx="1146">
                  <c:v>2000</c:v>
                </c:pt>
                <c:pt idx="1147">
                  <c:v>2000</c:v>
                </c:pt>
                <c:pt idx="1148">
                  <c:v>1940</c:v>
                </c:pt>
                <c:pt idx="1149">
                  <c:v>1940</c:v>
                </c:pt>
                <c:pt idx="1150">
                  <c:v>1980</c:v>
                </c:pt>
                <c:pt idx="1151">
                  <c:v>1980</c:v>
                </c:pt>
                <c:pt idx="1152">
                  <c:v>1960</c:v>
                </c:pt>
                <c:pt idx="1153">
                  <c:v>1960</c:v>
                </c:pt>
                <c:pt idx="1154">
                  <c:v>1980</c:v>
                </c:pt>
                <c:pt idx="1155">
                  <c:v>1900</c:v>
                </c:pt>
                <c:pt idx="1156">
                  <c:v>1990</c:v>
                </c:pt>
                <c:pt idx="1157">
                  <c:v>1990</c:v>
                </c:pt>
                <c:pt idx="1158">
                  <c:v>1990</c:v>
                </c:pt>
                <c:pt idx="1159">
                  <c:v>1990</c:v>
                </c:pt>
                <c:pt idx="1160">
                  <c:v>2010</c:v>
                </c:pt>
                <c:pt idx="1161">
                  <c:v>1980</c:v>
                </c:pt>
                <c:pt idx="1162">
                  <c:v>1950</c:v>
                </c:pt>
                <c:pt idx="1163">
                  <c:v>2000</c:v>
                </c:pt>
                <c:pt idx="1164">
                  <c:v>1990</c:v>
                </c:pt>
                <c:pt idx="1165">
                  <c:v>1980</c:v>
                </c:pt>
                <c:pt idx="1166">
                  <c:v>1980</c:v>
                </c:pt>
                <c:pt idx="1167">
                  <c:v>1960</c:v>
                </c:pt>
                <c:pt idx="1168">
                  <c:v>1970</c:v>
                </c:pt>
                <c:pt idx="1169">
                  <c:v>1980</c:v>
                </c:pt>
                <c:pt idx="1170">
                  <c:v>1940</c:v>
                </c:pt>
                <c:pt idx="1171">
                  <c:v>1990</c:v>
                </c:pt>
                <c:pt idx="1172">
                  <c:v>1990</c:v>
                </c:pt>
                <c:pt idx="1173">
                  <c:v>1990</c:v>
                </c:pt>
                <c:pt idx="1174">
                  <c:v>2010</c:v>
                </c:pt>
                <c:pt idx="1175">
                  <c:v>2010</c:v>
                </c:pt>
                <c:pt idx="1176">
                  <c:v>2010</c:v>
                </c:pt>
                <c:pt idx="1177">
                  <c:v>2010</c:v>
                </c:pt>
                <c:pt idx="1178">
                  <c:v>2010</c:v>
                </c:pt>
                <c:pt idx="1179">
                  <c:v>1980</c:v>
                </c:pt>
                <c:pt idx="1180">
                  <c:v>2000</c:v>
                </c:pt>
                <c:pt idx="1181">
                  <c:v>2000</c:v>
                </c:pt>
                <c:pt idx="1182">
                  <c:v>2000</c:v>
                </c:pt>
                <c:pt idx="1183">
                  <c:v>2000</c:v>
                </c:pt>
                <c:pt idx="1184">
                  <c:v>2000</c:v>
                </c:pt>
                <c:pt idx="1185">
                  <c:v>1990</c:v>
                </c:pt>
                <c:pt idx="1186">
                  <c:v>1990</c:v>
                </c:pt>
                <c:pt idx="1187">
                  <c:v>1990</c:v>
                </c:pt>
                <c:pt idx="1188">
                  <c:v>1940</c:v>
                </c:pt>
                <c:pt idx="1189">
                  <c:v>1980</c:v>
                </c:pt>
                <c:pt idx="1190">
                  <c:v>1980</c:v>
                </c:pt>
                <c:pt idx="1191">
                  <c:v>1980</c:v>
                </c:pt>
                <c:pt idx="1192">
                  <c:v>1960</c:v>
                </c:pt>
                <c:pt idx="1193">
                  <c:v>1960</c:v>
                </c:pt>
                <c:pt idx="1194">
                  <c:v>1970</c:v>
                </c:pt>
                <c:pt idx="1195">
                  <c:v>1970</c:v>
                </c:pt>
                <c:pt idx="1196">
                  <c:v>1890</c:v>
                </c:pt>
                <c:pt idx="1197">
                  <c:v>1990</c:v>
                </c:pt>
                <c:pt idx="1198">
                  <c:v>1990</c:v>
                </c:pt>
                <c:pt idx="1199">
                  <c:v>2010</c:v>
                </c:pt>
                <c:pt idx="1200">
                  <c:v>2010</c:v>
                </c:pt>
                <c:pt idx="1201">
                  <c:v>2010</c:v>
                </c:pt>
                <c:pt idx="1202">
                  <c:v>2010</c:v>
                </c:pt>
                <c:pt idx="1203">
                  <c:v>2010</c:v>
                </c:pt>
                <c:pt idx="1204">
                  <c:v>1900</c:v>
                </c:pt>
                <c:pt idx="1205">
                  <c:v>1950</c:v>
                </c:pt>
                <c:pt idx="1206">
                  <c:v>2000</c:v>
                </c:pt>
                <c:pt idx="1207">
                  <c:v>2000</c:v>
                </c:pt>
                <c:pt idx="1208">
                  <c:v>1990</c:v>
                </c:pt>
                <c:pt idx="1209">
                  <c:v>1990</c:v>
                </c:pt>
                <c:pt idx="1210">
                  <c:v>1940</c:v>
                </c:pt>
                <c:pt idx="1211">
                  <c:v>1940</c:v>
                </c:pt>
                <c:pt idx="1212">
                  <c:v>2000</c:v>
                </c:pt>
                <c:pt idx="1213">
                  <c:v>1980</c:v>
                </c:pt>
                <c:pt idx="1214">
                  <c:v>1980</c:v>
                </c:pt>
                <c:pt idx="1215">
                  <c:v>1890</c:v>
                </c:pt>
                <c:pt idx="1216">
                  <c:v>1990</c:v>
                </c:pt>
                <c:pt idx="1217">
                  <c:v>2010</c:v>
                </c:pt>
                <c:pt idx="1218">
                  <c:v>2010</c:v>
                </c:pt>
                <c:pt idx="1219">
                  <c:v>2010</c:v>
                </c:pt>
                <c:pt idx="1220">
                  <c:v>2010</c:v>
                </c:pt>
                <c:pt idx="1221">
                  <c:v>2010</c:v>
                </c:pt>
                <c:pt idx="1222">
                  <c:v>2010</c:v>
                </c:pt>
                <c:pt idx="1223">
                  <c:v>1930</c:v>
                </c:pt>
                <c:pt idx="1224">
                  <c:v>1950</c:v>
                </c:pt>
                <c:pt idx="1225">
                  <c:v>2000</c:v>
                </c:pt>
                <c:pt idx="1226">
                  <c:v>2000</c:v>
                </c:pt>
                <c:pt idx="1227">
                  <c:v>1990</c:v>
                </c:pt>
                <c:pt idx="1228">
                  <c:v>1980</c:v>
                </c:pt>
                <c:pt idx="1229">
                  <c:v>1980</c:v>
                </c:pt>
                <c:pt idx="1230">
                  <c:v>1980</c:v>
                </c:pt>
                <c:pt idx="1231">
                  <c:v>1980</c:v>
                </c:pt>
                <c:pt idx="1232">
                  <c:v>1980</c:v>
                </c:pt>
                <c:pt idx="1233">
                  <c:v>1960</c:v>
                </c:pt>
                <c:pt idx="1234">
                  <c:v>1960</c:v>
                </c:pt>
                <c:pt idx="1235">
                  <c:v>1960</c:v>
                </c:pt>
                <c:pt idx="1236">
                  <c:v>1970</c:v>
                </c:pt>
                <c:pt idx="1237">
                  <c:v>1980</c:v>
                </c:pt>
                <c:pt idx="1238">
                  <c:v>1980</c:v>
                </c:pt>
                <c:pt idx="1239">
                  <c:v>1980</c:v>
                </c:pt>
                <c:pt idx="1240">
                  <c:v>1980</c:v>
                </c:pt>
                <c:pt idx="1241">
                  <c:v>1950</c:v>
                </c:pt>
                <c:pt idx="1242">
                  <c:v>1920</c:v>
                </c:pt>
                <c:pt idx="1243">
                  <c:v>1970</c:v>
                </c:pt>
                <c:pt idx="1244">
                  <c:v>1970</c:v>
                </c:pt>
                <c:pt idx="1245">
                  <c:v>2010</c:v>
                </c:pt>
                <c:pt idx="1246">
                  <c:v>2010</c:v>
                </c:pt>
                <c:pt idx="1247">
                  <c:v>2000</c:v>
                </c:pt>
                <c:pt idx="1248">
                  <c:v>1990</c:v>
                </c:pt>
                <c:pt idx="1249">
                  <c:v>1990</c:v>
                </c:pt>
                <c:pt idx="1250">
                  <c:v>1940</c:v>
                </c:pt>
                <c:pt idx="1251">
                  <c:v>1980</c:v>
                </c:pt>
                <c:pt idx="1252">
                  <c:v>1980</c:v>
                </c:pt>
                <c:pt idx="1253">
                  <c:v>1960</c:v>
                </c:pt>
                <c:pt idx="1254">
                  <c:v>1960</c:v>
                </c:pt>
                <c:pt idx="1255">
                  <c:v>1970</c:v>
                </c:pt>
                <c:pt idx="1256">
                  <c:v>1980</c:v>
                </c:pt>
                <c:pt idx="1257">
                  <c:v>1980</c:v>
                </c:pt>
                <c:pt idx="1258">
                  <c:v>1980</c:v>
                </c:pt>
                <c:pt idx="1259">
                  <c:v>1930</c:v>
                </c:pt>
                <c:pt idx="1260">
                  <c:v>1990</c:v>
                </c:pt>
                <c:pt idx="1261">
                  <c:v>1990</c:v>
                </c:pt>
                <c:pt idx="1262">
                  <c:v>1930</c:v>
                </c:pt>
                <c:pt idx="1263">
                  <c:v>2000</c:v>
                </c:pt>
                <c:pt idx="1264">
                  <c:v>1910</c:v>
                </c:pt>
                <c:pt idx="1265">
                  <c:v>1920</c:v>
                </c:pt>
                <c:pt idx="1266">
                  <c:v>2000</c:v>
                </c:pt>
                <c:pt idx="1267">
                  <c:v>1980</c:v>
                </c:pt>
                <c:pt idx="1268">
                  <c:v>1960</c:v>
                </c:pt>
                <c:pt idx="1269">
                  <c:v>1960</c:v>
                </c:pt>
                <c:pt idx="1270">
                  <c:v>1960</c:v>
                </c:pt>
                <c:pt idx="1271">
                  <c:v>1970</c:v>
                </c:pt>
                <c:pt idx="1272">
                  <c:v>1970</c:v>
                </c:pt>
                <c:pt idx="1273">
                  <c:v>1970</c:v>
                </c:pt>
                <c:pt idx="1274">
                  <c:v>1970</c:v>
                </c:pt>
                <c:pt idx="1275">
                  <c:v>1970</c:v>
                </c:pt>
                <c:pt idx="1276">
                  <c:v>1970</c:v>
                </c:pt>
                <c:pt idx="1277">
                  <c:v>1980</c:v>
                </c:pt>
                <c:pt idx="1278">
                  <c:v>1930</c:v>
                </c:pt>
                <c:pt idx="1279">
                  <c:v>1950</c:v>
                </c:pt>
                <c:pt idx="1280">
                  <c:v>1950</c:v>
                </c:pt>
                <c:pt idx="1281">
                  <c:v>1890</c:v>
                </c:pt>
                <c:pt idx="1282">
                  <c:v>1890</c:v>
                </c:pt>
                <c:pt idx="1283">
                  <c:v>1990</c:v>
                </c:pt>
                <c:pt idx="1284">
                  <c:v>2010</c:v>
                </c:pt>
                <c:pt idx="1285">
                  <c:v>2010</c:v>
                </c:pt>
                <c:pt idx="1286">
                  <c:v>2010</c:v>
                </c:pt>
                <c:pt idx="1287">
                  <c:v>2010</c:v>
                </c:pt>
                <c:pt idx="1288">
                  <c:v>2010</c:v>
                </c:pt>
                <c:pt idx="1289">
                  <c:v>2010</c:v>
                </c:pt>
                <c:pt idx="1290">
                  <c:v>1950</c:v>
                </c:pt>
                <c:pt idx="1291">
                  <c:v>2000</c:v>
                </c:pt>
                <c:pt idx="1292">
                  <c:v>1990</c:v>
                </c:pt>
                <c:pt idx="1293">
                  <c:v>1910</c:v>
                </c:pt>
                <c:pt idx="1294">
                  <c:v>1920</c:v>
                </c:pt>
                <c:pt idx="1295">
                  <c:v>1940</c:v>
                </c:pt>
                <c:pt idx="1296">
                  <c:v>2000</c:v>
                </c:pt>
                <c:pt idx="1297">
                  <c:v>1960</c:v>
                </c:pt>
                <c:pt idx="1298">
                  <c:v>1960</c:v>
                </c:pt>
                <c:pt idx="1299">
                  <c:v>1960</c:v>
                </c:pt>
                <c:pt idx="1300">
                  <c:v>1970</c:v>
                </c:pt>
                <c:pt idx="1301">
                  <c:v>1970</c:v>
                </c:pt>
                <c:pt idx="1302">
                  <c:v>1980</c:v>
                </c:pt>
                <c:pt idx="1303">
                  <c:v>1980</c:v>
                </c:pt>
                <c:pt idx="1304">
                  <c:v>1960</c:v>
                </c:pt>
                <c:pt idx="1305">
                  <c:v>1940</c:v>
                </c:pt>
                <c:pt idx="1306">
                  <c:v>2010</c:v>
                </c:pt>
                <c:pt idx="1307">
                  <c:v>2010</c:v>
                </c:pt>
                <c:pt idx="1308">
                  <c:v>2010</c:v>
                </c:pt>
                <c:pt idx="1309">
                  <c:v>1900</c:v>
                </c:pt>
                <c:pt idx="1310">
                  <c:v>1900</c:v>
                </c:pt>
                <c:pt idx="1311">
                  <c:v>2000</c:v>
                </c:pt>
                <c:pt idx="1312">
                  <c:v>2000</c:v>
                </c:pt>
                <c:pt idx="1313">
                  <c:v>2000</c:v>
                </c:pt>
                <c:pt idx="1314">
                  <c:v>1990</c:v>
                </c:pt>
                <c:pt idx="1315">
                  <c:v>1920</c:v>
                </c:pt>
                <c:pt idx="1316">
                  <c:v>1920</c:v>
                </c:pt>
                <c:pt idx="1317">
                  <c:v>1940</c:v>
                </c:pt>
                <c:pt idx="1318">
                  <c:v>1940</c:v>
                </c:pt>
                <c:pt idx="1319">
                  <c:v>1960</c:v>
                </c:pt>
                <c:pt idx="1320">
                  <c:v>1960</c:v>
                </c:pt>
                <c:pt idx="1321">
                  <c:v>1970</c:v>
                </c:pt>
                <c:pt idx="1322">
                  <c:v>1970</c:v>
                </c:pt>
                <c:pt idx="1323">
                  <c:v>1970</c:v>
                </c:pt>
                <c:pt idx="1324">
                  <c:v>1970</c:v>
                </c:pt>
                <c:pt idx="1325">
                  <c:v>1970</c:v>
                </c:pt>
                <c:pt idx="1326">
                  <c:v>1950</c:v>
                </c:pt>
                <c:pt idx="1327">
                  <c:v>1950</c:v>
                </c:pt>
                <c:pt idx="1328">
                  <c:v>2010</c:v>
                </c:pt>
                <c:pt idx="1329">
                  <c:v>1920</c:v>
                </c:pt>
                <c:pt idx="1330">
                  <c:v>1900</c:v>
                </c:pt>
                <c:pt idx="1331">
                  <c:v>1900</c:v>
                </c:pt>
                <c:pt idx="1332">
                  <c:v>1950</c:v>
                </c:pt>
                <c:pt idx="1333">
                  <c:v>1990</c:v>
                </c:pt>
                <c:pt idx="1334">
                  <c:v>1910</c:v>
                </c:pt>
                <c:pt idx="1335">
                  <c:v>1910</c:v>
                </c:pt>
                <c:pt idx="1336">
                  <c:v>1970</c:v>
                </c:pt>
                <c:pt idx="1337">
                  <c:v>1980</c:v>
                </c:pt>
                <c:pt idx="1338">
                  <c:v>1970</c:v>
                </c:pt>
                <c:pt idx="1339">
                  <c:v>1890</c:v>
                </c:pt>
                <c:pt idx="1340">
                  <c:v>1990</c:v>
                </c:pt>
                <c:pt idx="1341">
                  <c:v>2010</c:v>
                </c:pt>
                <c:pt idx="1342">
                  <c:v>2010</c:v>
                </c:pt>
                <c:pt idx="1343">
                  <c:v>1900</c:v>
                </c:pt>
                <c:pt idx="1344">
                  <c:v>1930</c:v>
                </c:pt>
                <c:pt idx="1345">
                  <c:v>1930</c:v>
                </c:pt>
                <c:pt idx="1346">
                  <c:v>1990</c:v>
                </c:pt>
                <c:pt idx="1347">
                  <c:v>1910</c:v>
                </c:pt>
                <c:pt idx="1348">
                  <c:v>1910</c:v>
                </c:pt>
                <c:pt idx="1349">
                  <c:v>1910</c:v>
                </c:pt>
                <c:pt idx="1350">
                  <c:v>1910</c:v>
                </c:pt>
                <c:pt idx="1351">
                  <c:v>1940</c:v>
                </c:pt>
                <c:pt idx="1352">
                  <c:v>1940</c:v>
                </c:pt>
                <c:pt idx="1353">
                  <c:v>1940</c:v>
                </c:pt>
                <c:pt idx="1354">
                  <c:v>1980</c:v>
                </c:pt>
                <c:pt idx="1355">
                  <c:v>1980</c:v>
                </c:pt>
                <c:pt idx="1356">
                  <c:v>1960</c:v>
                </c:pt>
                <c:pt idx="1357">
                  <c:v>1970</c:v>
                </c:pt>
                <c:pt idx="1358">
                  <c:v>1970</c:v>
                </c:pt>
                <c:pt idx="1359">
                  <c:v>1970</c:v>
                </c:pt>
                <c:pt idx="1360">
                  <c:v>1970</c:v>
                </c:pt>
                <c:pt idx="1361">
                  <c:v>1980</c:v>
                </c:pt>
                <c:pt idx="1362">
                  <c:v>1930</c:v>
                </c:pt>
                <c:pt idx="1363">
                  <c:v>1950</c:v>
                </c:pt>
                <c:pt idx="1364">
                  <c:v>1970</c:v>
                </c:pt>
                <c:pt idx="1365">
                  <c:v>1970</c:v>
                </c:pt>
                <c:pt idx="1366">
                  <c:v>1960</c:v>
                </c:pt>
                <c:pt idx="1367">
                  <c:v>1900</c:v>
                </c:pt>
                <c:pt idx="1368">
                  <c:v>2010</c:v>
                </c:pt>
                <c:pt idx="1369">
                  <c:v>2010</c:v>
                </c:pt>
                <c:pt idx="1370">
                  <c:v>1900</c:v>
                </c:pt>
                <c:pt idx="1371">
                  <c:v>1900</c:v>
                </c:pt>
                <c:pt idx="1372">
                  <c:v>1900</c:v>
                </c:pt>
                <c:pt idx="1373">
                  <c:v>1900</c:v>
                </c:pt>
                <c:pt idx="1374">
                  <c:v>1900</c:v>
                </c:pt>
                <c:pt idx="1375">
                  <c:v>1900</c:v>
                </c:pt>
                <c:pt idx="1376">
                  <c:v>1900</c:v>
                </c:pt>
                <c:pt idx="1377">
                  <c:v>1930</c:v>
                </c:pt>
                <c:pt idx="1378">
                  <c:v>1950</c:v>
                </c:pt>
                <c:pt idx="1379">
                  <c:v>1990</c:v>
                </c:pt>
                <c:pt idx="1380">
                  <c:v>1990</c:v>
                </c:pt>
                <c:pt idx="1381">
                  <c:v>1990</c:v>
                </c:pt>
                <c:pt idx="1382">
                  <c:v>1910</c:v>
                </c:pt>
                <c:pt idx="1383">
                  <c:v>1940</c:v>
                </c:pt>
                <c:pt idx="1384">
                  <c:v>1940</c:v>
                </c:pt>
                <c:pt idx="1385">
                  <c:v>1940</c:v>
                </c:pt>
                <c:pt idx="1386">
                  <c:v>1940</c:v>
                </c:pt>
                <c:pt idx="1387">
                  <c:v>1940</c:v>
                </c:pt>
                <c:pt idx="1388">
                  <c:v>1960</c:v>
                </c:pt>
                <c:pt idx="1389">
                  <c:v>1960</c:v>
                </c:pt>
                <c:pt idx="1390">
                  <c:v>1970</c:v>
                </c:pt>
                <c:pt idx="1391">
                  <c:v>1970</c:v>
                </c:pt>
                <c:pt idx="1392">
                  <c:v>1980</c:v>
                </c:pt>
                <c:pt idx="1393">
                  <c:v>1980</c:v>
                </c:pt>
                <c:pt idx="1394">
                  <c:v>1930</c:v>
                </c:pt>
                <c:pt idx="1395">
                  <c:v>1930</c:v>
                </c:pt>
                <c:pt idx="1396">
                  <c:v>1930</c:v>
                </c:pt>
                <c:pt idx="1397">
                  <c:v>1930</c:v>
                </c:pt>
                <c:pt idx="1398">
                  <c:v>1950</c:v>
                </c:pt>
                <c:pt idx="1399">
                  <c:v>1960</c:v>
                </c:pt>
                <c:pt idx="1400">
                  <c:v>1960</c:v>
                </c:pt>
                <c:pt idx="1401">
                  <c:v>1920</c:v>
                </c:pt>
                <c:pt idx="1402">
                  <c:v>1920</c:v>
                </c:pt>
                <c:pt idx="1403">
                  <c:v>1970</c:v>
                </c:pt>
                <c:pt idx="1404">
                  <c:v>1970</c:v>
                </c:pt>
                <c:pt idx="1405">
                  <c:v>1970</c:v>
                </c:pt>
                <c:pt idx="1406">
                  <c:v>1970</c:v>
                </c:pt>
                <c:pt idx="1407">
                  <c:v>1970</c:v>
                </c:pt>
                <c:pt idx="1408">
                  <c:v>1900</c:v>
                </c:pt>
                <c:pt idx="1409">
                  <c:v>1900</c:v>
                </c:pt>
                <c:pt idx="1410">
                  <c:v>1890</c:v>
                </c:pt>
                <c:pt idx="1411">
                  <c:v>1890</c:v>
                </c:pt>
                <c:pt idx="1412">
                  <c:v>1890</c:v>
                </c:pt>
              </c:numCache>
            </c:numRef>
          </c:val>
          <c:extLst>
            <c:ext xmlns:c16="http://schemas.microsoft.com/office/drawing/2014/chart" uri="{C3380CC4-5D6E-409C-BE32-E72D297353CC}">
              <c16:uniqueId val="{00000000-ACE3-4DB8-9D0F-3B049935BE92}"/>
            </c:ext>
          </c:extLst>
        </c:ser>
        <c:dLbls>
          <c:showLegendKey val="0"/>
          <c:showVal val="0"/>
          <c:showCatName val="0"/>
          <c:showSerName val="0"/>
          <c:showPercent val="0"/>
          <c:showBubbleSize val="0"/>
        </c:dLbls>
        <c:gapWidth val="219"/>
        <c:overlap val="-27"/>
        <c:axId val="352941192"/>
        <c:axId val="352936872"/>
      </c:barChart>
      <c:lineChart>
        <c:grouping val="standard"/>
        <c:varyColors val="0"/>
        <c:ser>
          <c:idx val="1"/>
          <c:order val="1"/>
          <c:tx>
            <c:strRef>
              <c:f>Sheet1!$J$8</c:f>
              <c:strCache>
                <c:ptCount val="1"/>
                <c:pt idx="0">
                  <c:v>participation_count</c:v>
                </c:pt>
              </c:strCache>
            </c:strRef>
          </c:tx>
          <c:spPr>
            <a:ln w="28575" cap="rnd">
              <a:solidFill>
                <a:schemeClr val="accent5"/>
              </a:solidFill>
              <a:round/>
            </a:ln>
            <a:effectLst/>
          </c:spPr>
          <c:marker>
            <c:symbol val="none"/>
          </c:marker>
          <c:cat>
            <c:strRef>
              <c:f>Sheet1!$H$9:$H$1421</c:f>
              <c:strCache>
                <c:ptCount val="1413"/>
                <c:pt idx="0">
                  <c:v>USA</c:v>
                </c:pt>
                <c:pt idx="1">
                  <c:v>Russia</c:v>
                </c:pt>
                <c:pt idx="2">
                  <c:v>USA</c:v>
                </c:pt>
                <c:pt idx="3">
                  <c:v>Germany</c:v>
                </c:pt>
                <c:pt idx="4">
                  <c:v>Australia</c:v>
                </c:pt>
                <c:pt idx="5">
                  <c:v>USA</c:v>
                </c:pt>
                <c:pt idx="6">
                  <c:v>Italy</c:v>
                </c:pt>
                <c:pt idx="7">
                  <c:v>China</c:v>
                </c:pt>
                <c:pt idx="8">
                  <c:v>Germany</c:v>
                </c:pt>
                <c:pt idx="9">
                  <c:v>USA</c:v>
                </c:pt>
                <c:pt idx="10">
                  <c:v>Soviet Union</c:v>
                </c:pt>
                <c:pt idx="11">
                  <c:v>Canada</c:v>
                </c:pt>
                <c:pt idx="12">
                  <c:v>USA</c:v>
                </c:pt>
                <c:pt idx="13">
                  <c:v>France</c:v>
                </c:pt>
                <c:pt idx="14">
                  <c:v>Germany</c:v>
                </c:pt>
                <c:pt idx="15">
                  <c:v>Japan</c:v>
                </c:pt>
                <c:pt idx="16">
                  <c:v>UK</c:v>
                </c:pt>
                <c:pt idx="17">
                  <c:v>Russia</c:v>
                </c:pt>
                <c:pt idx="18">
                  <c:v>Soviet Union</c:v>
                </c:pt>
                <c:pt idx="19">
                  <c:v>Canada</c:v>
                </c:pt>
                <c:pt idx="20">
                  <c:v>West Germany</c:v>
                </c:pt>
                <c:pt idx="21">
                  <c:v>UK</c:v>
                </c:pt>
                <c:pt idx="22">
                  <c:v>Italy</c:v>
                </c:pt>
                <c:pt idx="23">
                  <c:v>Germany</c:v>
                </c:pt>
                <c:pt idx="24">
                  <c:v>UK</c:v>
                </c:pt>
                <c:pt idx="25">
                  <c:v>France</c:v>
                </c:pt>
                <c:pt idx="26">
                  <c:v>Unified Team</c:v>
                </c:pt>
                <c:pt idx="27">
                  <c:v>Canada</c:v>
                </c:pt>
                <c:pt idx="28">
                  <c:v>Australia</c:v>
                </c:pt>
                <c:pt idx="29">
                  <c:v>USA</c:v>
                </c:pt>
                <c:pt idx="30">
                  <c:v>Spain</c:v>
                </c:pt>
                <c:pt idx="31">
                  <c:v>South Korea</c:v>
                </c:pt>
                <c:pt idx="32">
                  <c:v>Canada</c:v>
                </c:pt>
                <c:pt idx="33">
                  <c:v>Soviet Union</c:v>
                </c:pt>
                <c:pt idx="34">
                  <c:v>USA</c:v>
                </c:pt>
                <c:pt idx="35">
                  <c:v>France</c:v>
                </c:pt>
                <c:pt idx="36">
                  <c:v>USA</c:v>
                </c:pt>
                <c:pt idx="37">
                  <c:v>USA</c:v>
                </c:pt>
                <c:pt idx="38">
                  <c:v>China</c:v>
                </c:pt>
                <c:pt idx="39">
                  <c:v>West Germany</c:v>
                </c:pt>
                <c:pt idx="40">
                  <c:v>Italy</c:v>
                </c:pt>
                <c:pt idx="41">
                  <c:v>Japan</c:v>
                </c:pt>
                <c:pt idx="42">
                  <c:v>Russia</c:v>
                </c:pt>
                <c:pt idx="43">
                  <c:v>Italy</c:v>
                </c:pt>
                <c:pt idx="44">
                  <c:v>Ukraine</c:v>
                </c:pt>
                <c:pt idx="45">
                  <c:v>Netherlands</c:v>
                </c:pt>
                <c:pt idx="46">
                  <c:v>Japan</c:v>
                </c:pt>
                <c:pt idx="47">
                  <c:v>France</c:v>
                </c:pt>
                <c:pt idx="48">
                  <c:v>Japan</c:v>
                </c:pt>
                <c:pt idx="49">
                  <c:v>Spain</c:v>
                </c:pt>
                <c:pt idx="50">
                  <c:v>Australia</c:v>
                </c:pt>
                <c:pt idx="51">
                  <c:v>UK</c:v>
                </c:pt>
                <c:pt idx="52">
                  <c:v>France</c:v>
                </c:pt>
                <c:pt idx="53">
                  <c:v>East Germany</c:v>
                </c:pt>
                <c:pt idx="54">
                  <c:v>Brazil</c:v>
                </c:pt>
                <c:pt idx="55">
                  <c:v>Soviet Union</c:v>
                </c:pt>
                <c:pt idx="56">
                  <c:v>Italy</c:v>
                </c:pt>
                <c:pt idx="57">
                  <c:v>UK</c:v>
                </c:pt>
                <c:pt idx="58">
                  <c:v>UK</c:v>
                </c:pt>
                <c:pt idx="59">
                  <c:v>Greece</c:v>
                </c:pt>
                <c:pt idx="60">
                  <c:v>Sweden</c:v>
                </c:pt>
                <c:pt idx="61">
                  <c:v>Brazil</c:v>
                </c:pt>
                <c:pt idx="62">
                  <c:v>France</c:v>
                </c:pt>
                <c:pt idx="63">
                  <c:v>Poland</c:v>
                </c:pt>
                <c:pt idx="64">
                  <c:v>Canada</c:v>
                </c:pt>
                <c:pt idx="65">
                  <c:v>Sweden</c:v>
                </c:pt>
                <c:pt idx="66">
                  <c:v>UK</c:v>
                </c:pt>
                <c:pt idx="67">
                  <c:v>Germany</c:v>
                </c:pt>
                <c:pt idx="68">
                  <c:v>East Germany</c:v>
                </c:pt>
                <c:pt idx="69">
                  <c:v>South Korea</c:v>
                </c:pt>
                <c:pt idx="70">
                  <c:v>China</c:v>
                </c:pt>
                <c:pt idx="71">
                  <c:v>USA</c:v>
                </c:pt>
                <c:pt idx="72">
                  <c:v>Australia</c:v>
                </c:pt>
                <c:pt idx="73">
                  <c:v>Hungary</c:v>
                </c:pt>
                <c:pt idx="74">
                  <c:v>Spain</c:v>
                </c:pt>
                <c:pt idx="75">
                  <c:v>Spain</c:v>
                </c:pt>
                <c:pt idx="76">
                  <c:v>Germany</c:v>
                </c:pt>
                <c:pt idx="77">
                  <c:v>South Korea</c:v>
                </c:pt>
                <c:pt idx="78">
                  <c:v>UK</c:v>
                </c:pt>
                <c:pt idx="79">
                  <c:v>Japan</c:v>
                </c:pt>
                <c:pt idx="80">
                  <c:v>Yugoslavia</c:v>
                </c:pt>
                <c:pt idx="81">
                  <c:v>South Korea</c:v>
                </c:pt>
                <c:pt idx="82">
                  <c:v>Netherlands</c:v>
                </c:pt>
                <c:pt idx="83">
                  <c:v>Poland</c:v>
                </c:pt>
                <c:pt idx="84">
                  <c:v>Hungary</c:v>
                </c:pt>
                <c:pt idx="85">
                  <c:v>UK</c:v>
                </c:pt>
                <c:pt idx="86">
                  <c:v>Sweden</c:v>
                </c:pt>
                <c:pt idx="87">
                  <c:v>Ukraine</c:v>
                </c:pt>
                <c:pt idx="88">
                  <c:v>Poland</c:v>
                </c:pt>
                <c:pt idx="89">
                  <c:v>China</c:v>
                </c:pt>
                <c:pt idx="90">
                  <c:v>Australia</c:v>
                </c:pt>
                <c:pt idx="91">
                  <c:v>Belarus</c:v>
                </c:pt>
                <c:pt idx="92">
                  <c:v>Cuba</c:v>
                </c:pt>
                <c:pt idx="93">
                  <c:v>Australia</c:v>
                </c:pt>
                <c:pt idx="94">
                  <c:v>Poland</c:v>
                </c:pt>
                <c:pt idx="95">
                  <c:v>Sweden</c:v>
                </c:pt>
                <c:pt idx="96">
                  <c:v>Italy</c:v>
                </c:pt>
                <c:pt idx="97">
                  <c:v>Czech Republic</c:v>
                </c:pt>
                <c:pt idx="98">
                  <c:v>Poland</c:v>
                </c:pt>
                <c:pt idx="99">
                  <c:v>Switzerland</c:v>
                </c:pt>
                <c:pt idx="100">
                  <c:v>Canada</c:v>
                </c:pt>
                <c:pt idx="101">
                  <c:v>France</c:v>
                </c:pt>
                <c:pt idx="102">
                  <c:v>Japan</c:v>
                </c:pt>
                <c:pt idx="103">
                  <c:v>Netherlands</c:v>
                </c:pt>
                <c:pt idx="104">
                  <c:v>Netherlands</c:v>
                </c:pt>
                <c:pt idx="105">
                  <c:v>Italy</c:v>
                </c:pt>
                <c:pt idx="106">
                  <c:v>France</c:v>
                </c:pt>
                <c:pt idx="107">
                  <c:v>Czechoslovakia</c:v>
                </c:pt>
                <c:pt idx="108">
                  <c:v>Romania</c:v>
                </c:pt>
                <c:pt idx="109">
                  <c:v>Hungary</c:v>
                </c:pt>
                <c:pt idx="110">
                  <c:v>New Zealand</c:v>
                </c:pt>
                <c:pt idx="111">
                  <c:v>Kazakhstan</c:v>
                </c:pt>
                <c:pt idx="112">
                  <c:v>Sweden</c:v>
                </c:pt>
                <c:pt idx="113">
                  <c:v>Sweden</c:v>
                </c:pt>
                <c:pt idx="114">
                  <c:v>Switzerland</c:v>
                </c:pt>
                <c:pt idx="115">
                  <c:v>Switzerland</c:v>
                </c:pt>
                <c:pt idx="116">
                  <c:v>Bulgaria</c:v>
                </c:pt>
                <c:pt idx="117">
                  <c:v>Czechoslovakia</c:v>
                </c:pt>
                <c:pt idx="118">
                  <c:v>Finland</c:v>
                </c:pt>
                <c:pt idx="119">
                  <c:v>Poland</c:v>
                </c:pt>
                <c:pt idx="120">
                  <c:v>Hungary</c:v>
                </c:pt>
                <c:pt idx="121">
                  <c:v>Sweden</c:v>
                </c:pt>
                <c:pt idx="122">
                  <c:v>West Germany</c:v>
                </c:pt>
                <c:pt idx="123">
                  <c:v>Austria</c:v>
                </c:pt>
                <c:pt idx="124">
                  <c:v>Argentina</c:v>
                </c:pt>
                <c:pt idx="125">
                  <c:v>Czechoslovakia</c:v>
                </c:pt>
                <c:pt idx="126">
                  <c:v>Italy</c:v>
                </c:pt>
                <c:pt idx="127">
                  <c:v>Austria</c:v>
                </c:pt>
                <c:pt idx="128">
                  <c:v>Sweden</c:v>
                </c:pt>
                <c:pt idx="129">
                  <c:v>Norway</c:v>
                </c:pt>
                <c:pt idx="130">
                  <c:v>Austria</c:v>
                </c:pt>
                <c:pt idx="131">
                  <c:v>Romania</c:v>
                </c:pt>
                <c:pt idx="132">
                  <c:v>Netherlands</c:v>
                </c:pt>
                <c:pt idx="133">
                  <c:v>France</c:v>
                </c:pt>
                <c:pt idx="134">
                  <c:v>Switzerland</c:v>
                </c:pt>
                <c:pt idx="135">
                  <c:v>Switzerland</c:v>
                </c:pt>
                <c:pt idx="136">
                  <c:v>Mexico</c:v>
                </c:pt>
                <c:pt idx="137">
                  <c:v>Hungary</c:v>
                </c:pt>
                <c:pt idx="138">
                  <c:v>Brazil</c:v>
                </c:pt>
                <c:pt idx="139">
                  <c:v>Czechoslovakia</c:v>
                </c:pt>
                <c:pt idx="140">
                  <c:v>Belgium</c:v>
                </c:pt>
                <c:pt idx="141">
                  <c:v>Brazil</c:v>
                </c:pt>
                <c:pt idx="142">
                  <c:v>Hungary</c:v>
                </c:pt>
                <c:pt idx="143">
                  <c:v>Finland</c:v>
                </c:pt>
                <c:pt idx="144">
                  <c:v>Romania</c:v>
                </c:pt>
                <c:pt idx="145">
                  <c:v>Finland</c:v>
                </c:pt>
                <c:pt idx="146">
                  <c:v>New Zealand</c:v>
                </c:pt>
                <c:pt idx="147">
                  <c:v>Italy</c:v>
                </c:pt>
                <c:pt idx="148">
                  <c:v>Ukraine</c:v>
                </c:pt>
                <c:pt idx="149">
                  <c:v>UK</c:v>
                </c:pt>
                <c:pt idx="150">
                  <c:v>Czech Republic</c:v>
                </c:pt>
                <c:pt idx="151">
                  <c:v>Austria</c:v>
                </c:pt>
                <c:pt idx="152">
                  <c:v>Finland</c:v>
                </c:pt>
                <c:pt idx="153">
                  <c:v>Soviet Union</c:v>
                </c:pt>
                <c:pt idx="154">
                  <c:v>Finland</c:v>
                </c:pt>
                <c:pt idx="155">
                  <c:v>Sweden</c:v>
                </c:pt>
                <c:pt idx="156">
                  <c:v>South Africa</c:v>
                </c:pt>
                <c:pt idx="157">
                  <c:v>Argentina</c:v>
                </c:pt>
                <c:pt idx="158">
                  <c:v>UK</c:v>
                </c:pt>
                <c:pt idx="159">
                  <c:v>Norway</c:v>
                </c:pt>
                <c:pt idx="160">
                  <c:v>USA</c:v>
                </c:pt>
                <c:pt idx="161">
                  <c:v>Belarus</c:v>
                </c:pt>
                <c:pt idx="162">
                  <c:v>Romania</c:v>
                </c:pt>
                <c:pt idx="163">
                  <c:v>East Germany</c:v>
                </c:pt>
                <c:pt idx="164">
                  <c:v>Norway</c:v>
                </c:pt>
                <c:pt idx="165">
                  <c:v>Bulgaria</c:v>
                </c:pt>
                <c:pt idx="166">
                  <c:v>Romania</c:v>
                </c:pt>
                <c:pt idx="167">
                  <c:v>Czech Republic</c:v>
                </c:pt>
                <c:pt idx="168">
                  <c:v>Hungary</c:v>
                </c:pt>
                <c:pt idx="169">
                  <c:v>France</c:v>
                </c:pt>
                <c:pt idx="170">
                  <c:v>Cuba</c:v>
                </c:pt>
                <c:pt idx="171">
                  <c:v>Netherlands</c:v>
                </c:pt>
                <c:pt idx="172">
                  <c:v>Hungary</c:v>
                </c:pt>
                <c:pt idx="173">
                  <c:v>Australia</c:v>
                </c:pt>
                <c:pt idx="174">
                  <c:v>Norway</c:v>
                </c:pt>
                <c:pt idx="175">
                  <c:v>Norway</c:v>
                </c:pt>
                <c:pt idx="176">
                  <c:v>Germany</c:v>
                </c:pt>
                <c:pt idx="177">
                  <c:v>Austria</c:v>
                </c:pt>
                <c:pt idx="178">
                  <c:v>Croatia</c:v>
                </c:pt>
                <c:pt idx="179">
                  <c:v>Poland</c:v>
                </c:pt>
                <c:pt idx="180">
                  <c:v>Canada</c:v>
                </c:pt>
                <c:pt idx="181">
                  <c:v>Germany</c:v>
                </c:pt>
                <c:pt idx="182">
                  <c:v>Argentina</c:v>
                </c:pt>
                <c:pt idx="183">
                  <c:v>Spain</c:v>
                </c:pt>
                <c:pt idx="184">
                  <c:v>Switzerland</c:v>
                </c:pt>
                <c:pt idx="185">
                  <c:v>Slovakia</c:v>
                </c:pt>
                <c:pt idx="186">
                  <c:v>Denmark</c:v>
                </c:pt>
                <c:pt idx="187">
                  <c:v>Japan</c:v>
                </c:pt>
                <c:pt idx="188">
                  <c:v>Finland</c:v>
                </c:pt>
                <c:pt idx="189">
                  <c:v>Austria</c:v>
                </c:pt>
                <c:pt idx="190">
                  <c:v>Argentina</c:v>
                </c:pt>
                <c:pt idx="191">
                  <c:v>Norway</c:v>
                </c:pt>
                <c:pt idx="192">
                  <c:v>Bulgaria</c:v>
                </c:pt>
                <c:pt idx="193">
                  <c:v>Bulgaria</c:v>
                </c:pt>
                <c:pt idx="194">
                  <c:v>Austria</c:v>
                </c:pt>
                <c:pt idx="195">
                  <c:v>Yugoslavia</c:v>
                </c:pt>
                <c:pt idx="196">
                  <c:v>Kazakhstan</c:v>
                </c:pt>
                <c:pt idx="197">
                  <c:v>Bulgaria</c:v>
                </c:pt>
                <c:pt idx="198">
                  <c:v>Czechoslovakia</c:v>
                </c:pt>
                <c:pt idx="199">
                  <c:v>Denmark</c:v>
                </c:pt>
                <c:pt idx="200">
                  <c:v>Belarus</c:v>
                </c:pt>
                <c:pt idx="201">
                  <c:v>Egypt</c:v>
                </c:pt>
                <c:pt idx="202">
                  <c:v>Sweden</c:v>
                </c:pt>
                <c:pt idx="203">
                  <c:v>Yugoslavia</c:v>
                </c:pt>
                <c:pt idx="204">
                  <c:v>Slovenia</c:v>
                </c:pt>
                <c:pt idx="205">
                  <c:v>Cuba</c:v>
                </c:pt>
                <c:pt idx="206">
                  <c:v>Finland</c:v>
                </c:pt>
                <c:pt idx="207">
                  <c:v>Mexico</c:v>
                </c:pt>
                <c:pt idx="208">
                  <c:v>UK</c:v>
                </c:pt>
                <c:pt idx="209">
                  <c:v>Mexico</c:v>
                </c:pt>
                <c:pt idx="210">
                  <c:v>Switzerland</c:v>
                </c:pt>
                <c:pt idx="211">
                  <c:v>France</c:v>
                </c:pt>
                <c:pt idx="212">
                  <c:v>Finland</c:v>
                </c:pt>
                <c:pt idx="213">
                  <c:v>Norway</c:v>
                </c:pt>
                <c:pt idx="214">
                  <c:v>Canada</c:v>
                </c:pt>
                <c:pt idx="215">
                  <c:v>Colombia</c:v>
                </c:pt>
                <c:pt idx="216">
                  <c:v>Austria</c:v>
                </c:pt>
                <c:pt idx="217">
                  <c:v>Czechoslovakia</c:v>
                </c:pt>
                <c:pt idx="218">
                  <c:v>Japan</c:v>
                </c:pt>
                <c:pt idx="219">
                  <c:v>Norway</c:v>
                </c:pt>
                <c:pt idx="220">
                  <c:v>Romania</c:v>
                </c:pt>
                <c:pt idx="221">
                  <c:v>Czechoslovakia</c:v>
                </c:pt>
                <c:pt idx="222">
                  <c:v>New Zealand</c:v>
                </c:pt>
                <c:pt idx="223">
                  <c:v>Denmark</c:v>
                </c:pt>
                <c:pt idx="224">
                  <c:v>Serbia</c:v>
                </c:pt>
                <c:pt idx="225">
                  <c:v>Denmark</c:v>
                </c:pt>
                <c:pt idx="226">
                  <c:v>Switzerland</c:v>
                </c:pt>
                <c:pt idx="227">
                  <c:v>South Africa</c:v>
                </c:pt>
                <c:pt idx="228">
                  <c:v>New Zealand</c:v>
                </c:pt>
                <c:pt idx="229">
                  <c:v>Italy</c:v>
                </c:pt>
                <c:pt idx="230">
                  <c:v>Serbia and Montenegro</c:v>
                </c:pt>
                <c:pt idx="231">
                  <c:v>Belgium</c:v>
                </c:pt>
                <c:pt idx="232">
                  <c:v>Netherlands</c:v>
                </c:pt>
                <c:pt idx="233">
                  <c:v>South Korea</c:v>
                </c:pt>
                <c:pt idx="234">
                  <c:v>Mexico</c:v>
                </c:pt>
                <c:pt idx="235">
                  <c:v>Belgium</c:v>
                </c:pt>
                <c:pt idx="236">
                  <c:v>Uzbekistan</c:v>
                </c:pt>
                <c:pt idx="237">
                  <c:v>Spain</c:v>
                </c:pt>
                <c:pt idx="238">
                  <c:v>Latvia</c:v>
                </c:pt>
                <c:pt idx="239">
                  <c:v>Denmark</c:v>
                </c:pt>
                <c:pt idx="240">
                  <c:v>Belgium</c:v>
                </c:pt>
                <c:pt idx="241">
                  <c:v>Slovakia</c:v>
                </c:pt>
                <c:pt idx="242">
                  <c:v>Belgium</c:v>
                </c:pt>
                <c:pt idx="243">
                  <c:v>Turkey</c:v>
                </c:pt>
                <c:pt idx="244">
                  <c:v>Argentina</c:v>
                </c:pt>
                <c:pt idx="245">
                  <c:v>Mexico</c:v>
                </c:pt>
                <c:pt idx="246">
                  <c:v>Taiwan</c:v>
                </c:pt>
                <c:pt idx="247">
                  <c:v>Netherlands</c:v>
                </c:pt>
                <c:pt idx="248">
                  <c:v>Romania</c:v>
                </c:pt>
                <c:pt idx="249">
                  <c:v>Cuba</c:v>
                </c:pt>
                <c:pt idx="250">
                  <c:v>Denmark</c:v>
                </c:pt>
                <c:pt idx="251">
                  <c:v>Denmark</c:v>
                </c:pt>
                <c:pt idx="252">
                  <c:v>Austria</c:v>
                </c:pt>
                <c:pt idx="253">
                  <c:v>Poland</c:v>
                </c:pt>
                <c:pt idx="254">
                  <c:v>Sweden</c:v>
                </c:pt>
                <c:pt idx="255">
                  <c:v>West Germany</c:v>
                </c:pt>
                <c:pt idx="256">
                  <c:v>Greece</c:v>
                </c:pt>
                <c:pt idx="257">
                  <c:v>Switzerland</c:v>
                </c:pt>
                <c:pt idx="258">
                  <c:v>Unified Team</c:v>
                </c:pt>
                <c:pt idx="259">
                  <c:v>Sweden</c:v>
                </c:pt>
                <c:pt idx="260">
                  <c:v>Croatia</c:v>
                </c:pt>
                <c:pt idx="261">
                  <c:v>Spain</c:v>
                </c:pt>
                <c:pt idx="262">
                  <c:v>Mexico</c:v>
                </c:pt>
                <c:pt idx="263">
                  <c:v>Nigeria</c:v>
                </c:pt>
                <c:pt idx="264">
                  <c:v>Portugal</c:v>
                </c:pt>
                <c:pt idx="265">
                  <c:v>Brazil</c:v>
                </c:pt>
                <c:pt idx="266">
                  <c:v>Egypt</c:v>
                </c:pt>
                <c:pt idx="267">
                  <c:v>Norway</c:v>
                </c:pt>
                <c:pt idx="268">
                  <c:v>Venezuela</c:v>
                </c:pt>
                <c:pt idx="269">
                  <c:v>Slovenia</c:v>
                </c:pt>
                <c:pt idx="270">
                  <c:v>Cuba</c:v>
                </c:pt>
                <c:pt idx="271">
                  <c:v>Kazakhstan</c:v>
                </c:pt>
                <c:pt idx="272">
                  <c:v>Lithuania</c:v>
                </c:pt>
                <c:pt idx="273">
                  <c:v>India</c:v>
                </c:pt>
                <c:pt idx="274">
                  <c:v>Yugoslavia</c:v>
                </c:pt>
                <c:pt idx="275">
                  <c:v>Canada</c:v>
                </c:pt>
                <c:pt idx="276">
                  <c:v>Greece</c:v>
                </c:pt>
                <c:pt idx="277">
                  <c:v>Portugal</c:v>
                </c:pt>
                <c:pt idx="278">
                  <c:v>Switzerland</c:v>
                </c:pt>
                <c:pt idx="279">
                  <c:v>Turkey</c:v>
                </c:pt>
                <c:pt idx="280">
                  <c:v>Hungary</c:v>
                </c:pt>
                <c:pt idx="281">
                  <c:v>Denmark</c:v>
                </c:pt>
                <c:pt idx="282">
                  <c:v>Belgium</c:v>
                </c:pt>
                <c:pt idx="283">
                  <c:v>Argentina</c:v>
                </c:pt>
                <c:pt idx="284">
                  <c:v>South Africa</c:v>
                </c:pt>
                <c:pt idx="285">
                  <c:v>Ireland</c:v>
                </c:pt>
                <c:pt idx="286">
                  <c:v>Poland</c:v>
                </c:pt>
                <c:pt idx="287">
                  <c:v>Bulgaria</c:v>
                </c:pt>
                <c:pt idx="288">
                  <c:v>India</c:v>
                </c:pt>
                <c:pt idx="289">
                  <c:v>Belgium</c:v>
                </c:pt>
                <c:pt idx="290">
                  <c:v>Greece</c:v>
                </c:pt>
                <c:pt idx="291">
                  <c:v>Latvia</c:v>
                </c:pt>
                <c:pt idx="292">
                  <c:v>India</c:v>
                </c:pt>
                <c:pt idx="293">
                  <c:v>Germany</c:v>
                </c:pt>
                <c:pt idx="294">
                  <c:v>Unified Team</c:v>
                </c:pt>
                <c:pt idx="295">
                  <c:v>USA</c:v>
                </c:pt>
                <c:pt idx="296">
                  <c:v>Puerto Rico</c:v>
                </c:pt>
                <c:pt idx="297">
                  <c:v>Belgium</c:v>
                </c:pt>
                <c:pt idx="298">
                  <c:v>Finland</c:v>
                </c:pt>
                <c:pt idx="299">
                  <c:v>New Zealand</c:v>
                </c:pt>
                <c:pt idx="300">
                  <c:v>Slovenia</c:v>
                </c:pt>
                <c:pt idx="301">
                  <c:v>Ireland</c:v>
                </c:pt>
                <c:pt idx="302">
                  <c:v>Netherlands</c:v>
                </c:pt>
                <c:pt idx="303">
                  <c:v>Kenya</c:v>
                </c:pt>
                <c:pt idx="304">
                  <c:v>South Africa</c:v>
                </c:pt>
                <c:pt idx="305">
                  <c:v>Belgium</c:v>
                </c:pt>
                <c:pt idx="306">
                  <c:v>Tunisia</c:v>
                </c:pt>
                <c:pt idx="307">
                  <c:v>Egypt</c:v>
                </c:pt>
                <c:pt idx="308">
                  <c:v>Ireland</c:v>
                </c:pt>
                <c:pt idx="309">
                  <c:v>Portugal</c:v>
                </c:pt>
                <c:pt idx="310">
                  <c:v>Bulgaria</c:v>
                </c:pt>
                <c:pt idx="311">
                  <c:v>Germany</c:v>
                </c:pt>
                <c:pt idx="312">
                  <c:v>Denmark</c:v>
                </c:pt>
                <c:pt idx="313">
                  <c:v>Argentina</c:v>
                </c:pt>
                <c:pt idx="314">
                  <c:v>Estonia</c:v>
                </c:pt>
                <c:pt idx="315">
                  <c:v>Denmark</c:v>
                </c:pt>
                <c:pt idx="316">
                  <c:v>Brazil</c:v>
                </c:pt>
                <c:pt idx="317">
                  <c:v>Denmark</c:v>
                </c:pt>
                <c:pt idx="318">
                  <c:v>Cuba</c:v>
                </c:pt>
                <c:pt idx="319">
                  <c:v>Brazil</c:v>
                </c:pt>
                <c:pt idx="320">
                  <c:v>Latvia</c:v>
                </c:pt>
                <c:pt idx="321">
                  <c:v>Algeria</c:v>
                </c:pt>
                <c:pt idx="322">
                  <c:v>Colombia</c:v>
                </c:pt>
                <c:pt idx="323">
                  <c:v>Ireland</c:v>
                </c:pt>
                <c:pt idx="324">
                  <c:v>New Zealand</c:v>
                </c:pt>
                <c:pt idx="325">
                  <c:v>Croatia</c:v>
                </c:pt>
                <c:pt idx="326">
                  <c:v>Lithuania</c:v>
                </c:pt>
                <c:pt idx="327">
                  <c:v>Finland</c:v>
                </c:pt>
                <c:pt idx="328">
                  <c:v>Jamaica</c:v>
                </c:pt>
                <c:pt idx="329">
                  <c:v>East Germany</c:v>
                </c:pt>
                <c:pt idx="330">
                  <c:v>Slovakia</c:v>
                </c:pt>
                <c:pt idx="331">
                  <c:v>Belgium</c:v>
                </c:pt>
                <c:pt idx="332">
                  <c:v>Iran</c:v>
                </c:pt>
                <c:pt idx="333">
                  <c:v>Finland</c:v>
                </c:pt>
                <c:pt idx="334">
                  <c:v>Estonia</c:v>
                </c:pt>
                <c:pt idx="335">
                  <c:v>North Korea</c:v>
                </c:pt>
                <c:pt idx="336">
                  <c:v>Venezuela</c:v>
                </c:pt>
                <c:pt idx="337">
                  <c:v>Iran</c:v>
                </c:pt>
                <c:pt idx="338">
                  <c:v>Hungary</c:v>
                </c:pt>
                <c:pt idx="339">
                  <c:v>Kenya</c:v>
                </c:pt>
                <c:pt idx="340">
                  <c:v>Serbia</c:v>
                </c:pt>
                <c:pt idx="341">
                  <c:v>Thailand</c:v>
                </c:pt>
                <c:pt idx="342">
                  <c:v>Morocco</c:v>
                </c:pt>
                <c:pt idx="343">
                  <c:v>Netherlands</c:v>
                </c:pt>
                <c:pt idx="344">
                  <c:v>Nigeria</c:v>
                </c:pt>
                <c:pt idx="345">
                  <c:v>Yugoslavia</c:v>
                </c:pt>
                <c:pt idx="346">
                  <c:v>Tunisia</c:v>
                </c:pt>
                <c:pt idx="347">
                  <c:v>Puerto Rico</c:v>
                </c:pt>
                <c:pt idx="348">
                  <c:v>Norway</c:v>
                </c:pt>
                <c:pt idx="349">
                  <c:v>Azerbaijan</c:v>
                </c:pt>
                <c:pt idx="350">
                  <c:v>Uzbekistan</c:v>
                </c:pt>
                <c:pt idx="351">
                  <c:v>Canada</c:v>
                </c:pt>
                <c:pt idx="352">
                  <c:v>Estonia</c:v>
                </c:pt>
                <c:pt idx="353">
                  <c:v>Argentina</c:v>
                </c:pt>
                <c:pt idx="354">
                  <c:v>Iran</c:v>
                </c:pt>
                <c:pt idx="355">
                  <c:v>Kenya</c:v>
                </c:pt>
                <c:pt idx="356">
                  <c:v>Egypt</c:v>
                </c:pt>
                <c:pt idx="357">
                  <c:v>Chile</c:v>
                </c:pt>
                <c:pt idx="358">
                  <c:v>Philippines</c:v>
                </c:pt>
                <c:pt idx="359">
                  <c:v>Luxembourg</c:v>
                </c:pt>
                <c:pt idx="360">
                  <c:v>France</c:v>
                </c:pt>
                <c:pt idx="361">
                  <c:v>Portugal</c:v>
                </c:pt>
                <c:pt idx="362">
                  <c:v>Canada</c:v>
                </c:pt>
                <c:pt idx="363">
                  <c:v>Norway</c:v>
                </c:pt>
                <c:pt idx="364">
                  <c:v>India</c:v>
                </c:pt>
                <c:pt idx="365">
                  <c:v>Georgia</c:v>
                </c:pt>
                <c:pt idx="366">
                  <c:v>Puerto Rico</c:v>
                </c:pt>
                <c:pt idx="367">
                  <c:v>Taiwan</c:v>
                </c:pt>
                <c:pt idx="368">
                  <c:v>Hungary</c:v>
                </c:pt>
                <c:pt idx="369">
                  <c:v>Ireland</c:v>
                </c:pt>
                <c:pt idx="370">
                  <c:v>Norway</c:v>
                </c:pt>
                <c:pt idx="371">
                  <c:v>Lithuania</c:v>
                </c:pt>
                <c:pt idx="372">
                  <c:v>Taiwan</c:v>
                </c:pt>
                <c:pt idx="373">
                  <c:v>Taiwan</c:v>
                </c:pt>
                <c:pt idx="374">
                  <c:v>Denmark</c:v>
                </c:pt>
                <c:pt idx="375">
                  <c:v>Pakistan</c:v>
                </c:pt>
                <c:pt idx="376">
                  <c:v>Israel</c:v>
                </c:pt>
                <c:pt idx="377">
                  <c:v>Kenya</c:v>
                </c:pt>
                <c:pt idx="378">
                  <c:v>North Korea</c:v>
                </c:pt>
                <c:pt idx="379">
                  <c:v>Netherlands</c:v>
                </c:pt>
                <c:pt idx="380">
                  <c:v>India</c:v>
                </c:pt>
                <c:pt idx="381">
                  <c:v>Czechoslovakia</c:v>
                </c:pt>
                <c:pt idx="382">
                  <c:v>Brazil</c:v>
                </c:pt>
                <c:pt idx="383">
                  <c:v>Indonesia</c:v>
                </c:pt>
                <c:pt idx="384">
                  <c:v>Algeria</c:v>
                </c:pt>
                <c:pt idx="385">
                  <c:v>Puerto Rico</c:v>
                </c:pt>
                <c:pt idx="386">
                  <c:v>Nigeria</c:v>
                </c:pt>
                <c:pt idx="387">
                  <c:v>Moldova</c:v>
                </c:pt>
                <c:pt idx="388">
                  <c:v>Azerbaijan</c:v>
                </c:pt>
                <c:pt idx="389">
                  <c:v>Kyrgyzstan</c:v>
                </c:pt>
                <c:pt idx="390">
                  <c:v>Russia</c:v>
                </c:pt>
                <c:pt idx="391">
                  <c:v>North Korea</c:v>
                </c:pt>
                <c:pt idx="392">
                  <c:v>Thailand</c:v>
                </c:pt>
                <c:pt idx="393">
                  <c:v>Jamaica</c:v>
                </c:pt>
                <c:pt idx="394">
                  <c:v>Jamaica</c:v>
                </c:pt>
                <c:pt idx="395">
                  <c:v>India</c:v>
                </c:pt>
                <c:pt idx="396">
                  <c:v>Austria</c:v>
                </c:pt>
                <c:pt idx="397">
                  <c:v>New Zealand</c:v>
                </c:pt>
                <c:pt idx="398">
                  <c:v>Yugoslavia</c:v>
                </c:pt>
                <c:pt idx="399">
                  <c:v>Nigeria</c:v>
                </c:pt>
                <c:pt idx="400">
                  <c:v>Hong Kong</c:v>
                </c:pt>
                <c:pt idx="401">
                  <c:v>Greece</c:v>
                </c:pt>
                <c:pt idx="402">
                  <c:v>Uzbekistan</c:v>
                </c:pt>
                <c:pt idx="403">
                  <c:v>Angola</c:v>
                </c:pt>
                <c:pt idx="404">
                  <c:v>Peru</c:v>
                </c:pt>
                <c:pt idx="405">
                  <c:v>Portugal</c:v>
                </c:pt>
                <c:pt idx="406">
                  <c:v>Egypt</c:v>
                </c:pt>
                <c:pt idx="407">
                  <c:v>Jamaica</c:v>
                </c:pt>
                <c:pt idx="408">
                  <c:v>Turkey</c:v>
                </c:pt>
                <c:pt idx="409">
                  <c:v>Malaysia</c:v>
                </c:pt>
                <c:pt idx="410">
                  <c:v>Portugal</c:v>
                </c:pt>
                <c:pt idx="411">
                  <c:v>Ireland</c:v>
                </c:pt>
                <c:pt idx="412">
                  <c:v>Israel</c:v>
                </c:pt>
                <c:pt idx="413">
                  <c:v>Yugoslavia</c:v>
                </c:pt>
                <c:pt idx="414">
                  <c:v>Iran</c:v>
                </c:pt>
                <c:pt idx="415">
                  <c:v>Turkey</c:v>
                </c:pt>
                <c:pt idx="416">
                  <c:v>Hong Kong</c:v>
                </c:pt>
                <c:pt idx="417">
                  <c:v>Puerto Rico</c:v>
                </c:pt>
                <c:pt idx="418">
                  <c:v>Peru</c:v>
                </c:pt>
                <c:pt idx="419">
                  <c:v>Pakistan</c:v>
                </c:pt>
                <c:pt idx="420">
                  <c:v>Morocco</c:v>
                </c:pt>
                <c:pt idx="421">
                  <c:v>Taiwan</c:v>
                </c:pt>
                <c:pt idx="422">
                  <c:v>South Korea</c:v>
                </c:pt>
                <c:pt idx="423">
                  <c:v>Serbia and Montenegro</c:v>
                </c:pt>
                <c:pt idx="424">
                  <c:v>Mexico</c:v>
                </c:pt>
                <c:pt idx="425">
                  <c:v>Malaysia</c:v>
                </c:pt>
                <c:pt idx="426">
                  <c:v>Austria</c:v>
                </c:pt>
                <c:pt idx="427">
                  <c:v>Argentina</c:v>
                </c:pt>
                <c:pt idx="428">
                  <c:v>Italy</c:v>
                </c:pt>
                <c:pt idx="429">
                  <c:v>Individual Olympic Athletes</c:v>
                </c:pt>
                <c:pt idx="430">
                  <c:v>Zimbabwe</c:v>
                </c:pt>
                <c:pt idx="431">
                  <c:v>Algeria</c:v>
                </c:pt>
                <c:pt idx="432">
                  <c:v>Turkey</c:v>
                </c:pt>
                <c:pt idx="433">
                  <c:v>Colombia</c:v>
                </c:pt>
                <c:pt idx="434">
                  <c:v>Indonesia</c:v>
                </c:pt>
                <c:pt idx="435">
                  <c:v>Chile</c:v>
                </c:pt>
                <c:pt idx="436">
                  <c:v>Greece</c:v>
                </c:pt>
                <c:pt idx="437">
                  <c:v>Algeria</c:v>
                </c:pt>
                <c:pt idx="438">
                  <c:v>Cameroon</c:v>
                </c:pt>
                <c:pt idx="439">
                  <c:v>Egypt</c:v>
                </c:pt>
                <c:pt idx="440">
                  <c:v>Colombia</c:v>
                </c:pt>
                <c:pt idx="441">
                  <c:v>Chile</c:v>
                </c:pt>
                <c:pt idx="442">
                  <c:v>Soviet Union</c:v>
                </c:pt>
                <c:pt idx="443">
                  <c:v>Thailand</c:v>
                </c:pt>
                <c:pt idx="444">
                  <c:v>Ethiopia</c:v>
                </c:pt>
                <c:pt idx="445">
                  <c:v>Estonia</c:v>
                </c:pt>
                <c:pt idx="446">
                  <c:v>Hong Kong</c:v>
                </c:pt>
                <c:pt idx="447">
                  <c:v>Hungary</c:v>
                </c:pt>
                <c:pt idx="448">
                  <c:v>Armenia</c:v>
                </c:pt>
                <c:pt idx="449">
                  <c:v>Syria</c:v>
                </c:pt>
                <c:pt idx="450">
                  <c:v>Colombia</c:v>
                </c:pt>
                <c:pt idx="451">
                  <c:v>Iceland</c:v>
                </c:pt>
                <c:pt idx="452">
                  <c:v>Thailand</c:v>
                </c:pt>
                <c:pt idx="453">
                  <c:v>Georgia</c:v>
                </c:pt>
                <c:pt idx="454">
                  <c:v>Kenya</c:v>
                </c:pt>
                <c:pt idx="455">
                  <c:v>Mongolia</c:v>
                </c:pt>
                <c:pt idx="456">
                  <c:v>Venezuela</c:v>
                </c:pt>
                <c:pt idx="457">
                  <c:v>Ghana</c:v>
                </c:pt>
                <c:pt idx="458">
                  <c:v>North Korea</c:v>
                </c:pt>
                <c:pt idx="459">
                  <c:v>Morocco</c:v>
                </c:pt>
                <c:pt idx="460">
                  <c:v>Argentina</c:v>
                </c:pt>
                <c:pt idx="461">
                  <c:v>Bahamas</c:v>
                </c:pt>
                <c:pt idx="462">
                  <c:v>Chile</c:v>
                </c:pt>
                <c:pt idx="463">
                  <c:v>South Korea</c:v>
                </c:pt>
                <c:pt idx="464">
                  <c:v>Colombia</c:v>
                </c:pt>
                <c:pt idx="465">
                  <c:v>Australia</c:v>
                </c:pt>
                <c:pt idx="466">
                  <c:v>Senegal</c:v>
                </c:pt>
                <c:pt idx="467">
                  <c:v>Nigeria</c:v>
                </c:pt>
                <c:pt idx="468">
                  <c:v>Uruguay</c:v>
                </c:pt>
                <c:pt idx="469">
                  <c:v>Ethiopia</c:v>
                </c:pt>
                <c:pt idx="470">
                  <c:v>Venezuela</c:v>
                </c:pt>
                <c:pt idx="471">
                  <c:v>Turkey</c:v>
                </c:pt>
                <c:pt idx="472">
                  <c:v>Thailand</c:v>
                </c:pt>
                <c:pt idx="473">
                  <c:v>Ecuador</c:v>
                </c:pt>
                <c:pt idx="474">
                  <c:v>Costa Rica</c:v>
                </c:pt>
                <c:pt idx="475">
                  <c:v>Iceland</c:v>
                </c:pt>
                <c:pt idx="476">
                  <c:v>Romania</c:v>
                </c:pt>
                <c:pt idx="477">
                  <c:v>Pakistan</c:v>
                </c:pt>
                <c:pt idx="478">
                  <c:v>Cameroon</c:v>
                </c:pt>
                <c:pt idx="479">
                  <c:v>Mongolia</c:v>
                </c:pt>
                <c:pt idx="480">
                  <c:v>Montenegro</c:v>
                </c:pt>
                <c:pt idx="481">
                  <c:v>Mongolia</c:v>
                </c:pt>
                <c:pt idx="482">
                  <c:v>Cuba</c:v>
                </c:pt>
                <c:pt idx="483">
                  <c:v>India</c:v>
                </c:pt>
                <c:pt idx="484">
                  <c:v>Mongolia</c:v>
                </c:pt>
                <c:pt idx="485">
                  <c:v>Singapore</c:v>
                </c:pt>
                <c:pt idx="486">
                  <c:v>Tanzania</c:v>
                </c:pt>
                <c:pt idx="487">
                  <c:v>Yugoslavia</c:v>
                </c:pt>
                <c:pt idx="488">
                  <c:v>Ghana</c:v>
                </c:pt>
                <c:pt idx="489">
                  <c:v>Tunisia</c:v>
                </c:pt>
                <c:pt idx="490">
                  <c:v>Puerto Rico</c:v>
                </c:pt>
                <c:pt idx="491">
                  <c:v>Japan</c:v>
                </c:pt>
                <c:pt idx="492">
                  <c:v>United Arab Republic</c:v>
                </c:pt>
                <c:pt idx="493">
                  <c:v>Ghana</c:v>
                </c:pt>
                <c:pt idx="494">
                  <c:v>Poland</c:v>
                </c:pt>
                <c:pt idx="495">
                  <c:v>Belgium</c:v>
                </c:pt>
                <c:pt idx="496">
                  <c:v>Luxembourg</c:v>
                </c:pt>
                <c:pt idx="497">
                  <c:v>Indonesia</c:v>
                </c:pt>
                <c:pt idx="498">
                  <c:v>Mexico</c:v>
                </c:pt>
                <c:pt idx="499">
                  <c:v>Qatar</c:v>
                </c:pt>
                <c:pt idx="500">
                  <c:v>Dominican Republic</c:v>
                </c:pt>
                <c:pt idx="501">
                  <c:v>Chile</c:v>
                </c:pt>
                <c:pt idx="502">
                  <c:v>Fiji</c:v>
                </c:pt>
                <c:pt idx="503">
                  <c:v>Dominican Republic</c:v>
                </c:pt>
                <c:pt idx="504">
                  <c:v>Senegal</c:v>
                </c:pt>
                <c:pt idx="505">
                  <c:v>Tunisia</c:v>
                </c:pt>
                <c:pt idx="506">
                  <c:v>Venezuela</c:v>
                </c:pt>
                <c:pt idx="507">
                  <c:v>Finland</c:v>
                </c:pt>
                <c:pt idx="508">
                  <c:v>Hong Kong</c:v>
                </c:pt>
                <c:pt idx="509">
                  <c:v>Venezuela</c:v>
                </c:pt>
                <c:pt idx="510">
                  <c:v>Brazil</c:v>
                </c:pt>
                <c:pt idx="511">
                  <c:v>Iraq</c:v>
                </c:pt>
                <c:pt idx="512">
                  <c:v>Trinidad and Tobago</c:v>
                </c:pt>
                <c:pt idx="513">
                  <c:v>El Salvador</c:v>
                </c:pt>
                <c:pt idx="514">
                  <c:v>South Africa</c:v>
                </c:pt>
                <c:pt idx="515">
                  <c:v>Pakistan</c:v>
                </c:pt>
                <c:pt idx="516">
                  <c:v>Malaysia</c:v>
                </c:pt>
                <c:pt idx="517">
                  <c:v>Ireland</c:v>
                </c:pt>
                <c:pt idx="518">
                  <c:v>Ireland</c:v>
                </c:pt>
                <c:pt idx="519">
                  <c:v>Spain</c:v>
                </c:pt>
                <c:pt idx="520">
                  <c:v>Kuwait</c:v>
                </c:pt>
                <c:pt idx="521">
                  <c:v>Portugal</c:v>
                </c:pt>
                <c:pt idx="522">
                  <c:v>Germany</c:v>
                </c:pt>
                <c:pt idx="523">
                  <c:v>Malaysia</c:v>
                </c:pt>
                <c:pt idx="524">
                  <c:v>Luxembourg</c:v>
                </c:pt>
                <c:pt idx="525">
                  <c:v>Hong Kong</c:v>
                </c:pt>
                <c:pt idx="526">
                  <c:v>Virgin Islands</c:v>
                </c:pt>
                <c:pt idx="527">
                  <c:v>Russia</c:v>
                </c:pt>
                <c:pt idx="528">
                  <c:v>Lebanon</c:v>
                </c:pt>
                <c:pt idx="529">
                  <c:v>Philippines</c:v>
                </c:pt>
                <c:pt idx="530">
                  <c:v>Mongolia</c:v>
                </c:pt>
                <c:pt idx="531">
                  <c:v>Virgin Islands</c:v>
                </c:pt>
                <c:pt idx="532">
                  <c:v>Angola</c:v>
                </c:pt>
                <c:pt idx="533">
                  <c:v>Peru</c:v>
                </c:pt>
                <c:pt idx="534">
                  <c:v>Latvia</c:v>
                </c:pt>
                <c:pt idx="535">
                  <c:v>Mexico</c:v>
                </c:pt>
                <c:pt idx="536">
                  <c:v>Zambia</c:v>
                </c:pt>
                <c:pt idx="537">
                  <c:v>Kuwait</c:v>
                </c:pt>
                <c:pt idx="538">
                  <c:v>Tunisia</c:v>
                </c:pt>
                <c:pt idx="539">
                  <c:v>Uruguay</c:v>
                </c:pt>
                <c:pt idx="540">
                  <c:v>Ecuador</c:v>
                </c:pt>
                <c:pt idx="541">
                  <c:v>Senegal</c:v>
                </c:pt>
                <c:pt idx="542">
                  <c:v>Guatemala</c:v>
                </c:pt>
                <c:pt idx="543">
                  <c:v>Venezuela</c:v>
                </c:pt>
                <c:pt idx="544">
                  <c:v>Moldova</c:v>
                </c:pt>
                <c:pt idx="545">
                  <c:v>Israel</c:v>
                </c:pt>
                <c:pt idx="546">
                  <c:v>Jamaica</c:v>
                </c:pt>
                <c:pt idx="547">
                  <c:v>Kenya</c:v>
                </c:pt>
                <c:pt idx="548">
                  <c:v>Turkey</c:v>
                </c:pt>
                <c:pt idx="549">
                  <c:v>Iceland</c:v>
                </c:pt>
                <c:pt idx="550">
                  <c:v>San Marino</c:v>
                </c:pt>
                <c:pt idx="551">
                  <c:v>Cyprus</c:v>
                </c:pt>
                <c:pt idx="552">
                  <c:v>Armenia</c:v>
                </c:pt>
                <c:pt idx="553">
                  <c:v>Australia</c:v>
                </c:pt>
                <c:pt idx="554">
                  <c:v>Philippines</c:v>
                </c:pt>
                <c:pt idx="555">
                  <c:v>Jamaica</c:v>
                </c:pt>
                <c:pt idx="556">
                  <c:v>Bahamas</c:v>
                </c:pt>
                <c:pt idx="557">
                  <c:v>Individual Olympic Athletes</c:v>
                </c:pt>
                <c:pt idx="558">
                  <c:v>Peru</c:v>
                </c:pt>
                <c:pt idx="559">
                  <c:v>Morocco</c:v>
                </c:pt>
                <c:pt idx="560">
                  <c:v>North Korea</c:v>
                </c:pt>
                <c:pt idx="561">
                  <c:v>Uruguay</c:v>
                </c:pt>
                <c:pt idx="562">
                  <c:v>South Africa</c:v>
                </c:pt>
                <c:pt idx="563">
                  <c:v>Uganda</c:v>
                </c:pt>
                <c:pt idx="564">
                  <c:v>Malaysia</c:v>
                </c:pt>
                <c:pt idx="565">
                  <c:v>Qatar</c:v>
                </c:pt>
                <c:pt idx="566">
                  <c:v>Singapore</c:v>
                </c:pt>
                <c:pt idx="567">
                  <c:v>Luxembourg</c:v>
                </c:pt>
                <c:pt idx="568">
                  <c:v>Pakistan</c:v>
                </c:pt>
                <c:pt idx="569">
                  <c:v>Tunisia</c:v>
                </c:pt>
                <c:pt idx="570">
                  <c:v>Pakistan</c:v>
                </c:pt>
                <c:pt idx="571">
                  <c:v>Senegal</c:v>
                </c:pt>
                <c:pt idx="572">
                  <c:v>Cuba</c:v>
                </c:pt>
                <c:pt idx="573">
                  <c:v>Israel</c:v>
                </c:pt>
                <c:pt idx="574">
                  <c:v>Mongolia</c:v>
                </c:pt>
                <c:pt idx="575">
                  <c:v>Bahrain</c:v>
                </c:pt>
                <c:pt idx="576">
                  <c:v>Peru</c:v>
                </c:pt>
                <c:pt idx="577">
                  <c:v>Honduras</c:v>
                </c:pt>
                <c:pt idx="578">
                  <c:v>Italy</c:v>
                </c:pt>
                <c:pt idx="579">
                  <c:v>Lebanon</c:v>
                </c:pt>
                <c:pt idx="580">
                  <c:v>Vietnam</c:v>
                </c:pt>
                <c:pt idx="581">
                  <c:v>Dominican Republic</c:v>
                </c:pt>
                <c:pt idx="582">
                  <c:v>Philippines</c:v>
                </c:pt>
                <c:pt idx="583">
                  <c:v>Turkey</c:v>
                </c:pt>
                <c:pt idx="584">
                  <c:v>Kuwait</c:v>
                </c:pt>
                <c:pt idx="585">
                  <c:v>Angola</c:v>
                </c:pt>
                <c:pt idx="586">
                  <c:v>Spain</c:v>
                </c:pt>
                <c:pt idx="587">
                  <c:v>Australia</c:v>
                </c:pt>
                <c:pt idx="588">
                  <c:v>Israel</c:v>
                </c:pt>
                <c:pt idx="589">
                  <c:v>Ivory Coast</c:v>
                </c:pt>
                <c:pt idx="590">
                  <c:v>Guatemala</c:v>
                </c:pt>
                <c:pt idx="591">
                  <c:v>Moldova</c:v>
                </c:pt>
                <c:pt idx="592">
                  <c:v>Cameroon</c:v>
                </c:pt>
                <c:pt idx="593">
                  <c:v>Liechtenstein</c:v>
                </c:pt>
                <c:pt idx="594">
                  <c:v>Singapore</c:v>
                </c:pt>
                <c:pt idx="595">
                  <c:v>Iran</c:v>
                </c:pt>
                <c:pt idx="596">
                  <c:v>China</c:v>
                </c:pt>
                <c:pt idx="597">
                  <c:v>Barbados</c:v>
                </c:pt>
                <c:pt idx="598">
                  <c:v>Paraguay</c:v>
                </c:pt>
                <c:pt idx="599">
                  <c:v>Trinidad and Tobago</c:v>
                </c:pt>
                <c:pt idx="600">
                  <c:v>Serbia and Montenegro</c:v>
                </c:pt>
                <c:pt idx="601">
                  <c:v>Philippines</c:v>
                </c:pt>
                <c:pt idx="602">
                  <c:v>Canada</c:v>
                </c:pt>
                <c:pt idx="603">
                  <c:v>Luxembourg</c:v>
                </c:pt>
                <c:pt idx="604">
                  <c:v>Indonesia</c:v>
                </c:pt>
                <c:pt idx="605">
                  <c:v>Hong Kong</c:v>
                </c:pt>
                <c:pt idx="606">
                  <c:v>Qatar</c:v>
                </c:pt>
                <c:pt idx="607">
                  <c:v>Liechtenstein</c:v>
                </c:pt>
                <c:pt idx="608">
                  <c:v>Iceland</c:v>
                </c:pt>
                <c:pt idx="609">
                  <c:v>Honduras</c:v>
                </c:pt>
                <c:pt idx="610">
                  <c:v>Czechoslovakia</c:v>
                </c:pt>
                <c:pt idx="611">
                  <c:v>Ivory Coast</c:v>
                </c:pt>
                <c:pt idx="612">
                  <c:v>Thailand</c:v>
                </c:pt>
                <c:pt idx="613">
                  <c:v>Iceland</c:v>
                </c:pt>
                <c:pt idx="614">
                  <c:v>Zimbabwe</c:v>
                </c:pt>
                <c:pt idx="615">
                  <c:v>Guatemala</c:v>
                </c:pt>
                <c:pt idx="616">
                  <c:v>Morocco</c:v>
                </c:pt>
                <c:pt idx="617">
                  <c:v>Armenia</c:v>
                </c:pt>
                <c:pt idx="618">
                  <c:v>Bosnia and Herzegovina</c:v>
                </c:pt>
                <c:pt idx="619">
                  <c:v>Greece</c:v>
                </c:pt>
                <c:pt idx="620">
                  <c:v>Uruguay</c:v>
                </c:pt>
                <c:pt idx="621">
                  <c:v>Bosnia and Herzegovina</c:v>
                </c:pt>
                <c:pt idx="622">
                  <c:v>Peru</c:v>
                </c:pt>
                <c:pt idx="623">
                  <c:v>Ethiopia</c:v>
                </c:pt>
                <c:pt idx="624">
                  <c:v>Portugal</c:v>
                </c:pt>
                <c:pt idx="625">
                  <c:v>Israel</c:v>
                </c:pt>
                <c:pt idx="626">
                  <c:v>Chile</c:v>
                </c:pt>
                <c:pt idx="627">
                  <c:v>Uruguay</c:v>
                </c:pt>
                <c:pt idx="628">
                  <c:v>Ecuador</c:v>
                </c:pt>
                <c:pt idx="629">
                  <c:v>Angola</c:v>
                </c:pt>
                <c:pt idx="630">
                  <c:v>Egypt</c:v>
                </c:pt>
                <c:pt idx="631">
                  <c:v>India</c:v>
                </c:pt>
                <c:pt idx="632">
                  <c:v>Uruguay</c:v>
                </c:pt>
                <c:pt idx="633">
                  <c:v>Ethiopia</c:v>
                </c:pt>
                <c:pt idx="634">
                  <c:v>Chile</c:v>
                </c:pt>
                <c:pt idx="635">
                  <c:v>Uruguay</c:v>
                </c:pt>
                <c:pt idx="636">
                  <c:v>Mali</c:v>
                </c:pt>
                <c:pt idx="637">
                  <c:v>Virgin Islands</c:v>
                </c:pt>
                <c:pt idx="638">
                  <c:v>Vietnam</c:v>
                </c:pt>
                <c:pt idx="639">
                  <c:v>Egypt</c:v>
                </c:pt>
                <c:pt idx="640">
                  <c:v>Egypt</c:v>
                </c:pt>
                <c:pt idx="641">
                  <c:v>Georgia</c:v>
                </c:pt>
                <c:pt idx="642">
                  <c:v>Bahamas</c:v>
                </c:pt>
                <c:pt idx="643">
                  <c:v>Bohemia</c:v>
                </c:pt>
                <c:pt idx="644">
                  <c:v>Trinidad and Tobago</c:v>
                </c:pt>
                <c:pt idx="645">
                  <c:v>Fiji</c:v>
                </c:pt>
                <c:pt idx="646">
                  <c:v>Zimbabwe</c:v>
                </c:pt>
                <c:pt idx="647">
                  <c:v>Greece</c:v>
                </c:pt>
                <c:pt idx="648">
                  <c:v>Fiji</c:v>
                </c:pt>
                <c:pt idx="649">
                  <c:v>Iran</c:v>
                </c:pt>
                <c:pt idx="650">
                  <c:v>Latvia</c:v>
                </c:pt>
                <c:pt idx="651">
                  <c:v>Guatemala</c:v>
                </c:pt>
                <c:pt idx="652">
                  <c:v>Cyprus</c:v>
                </c:pt>
                <c:pt idx="653">
                  <c:v>Saudi Arabia</c:v>
                </c:pt>
                <c:pt idx="654">
                  <c:v>Chile</c:v>
                </c:pt>
                <c:pt idx="655">
                  <c:v>Nicaragua</c:v>
                </c:pt>
                <c:pt idx="656">
                  <c:v>Cyprus</c:v>
                </c:pt>
                <c:pt idx="657">
                  <c:v>Estonia</c:v>
                </c:pt>
                <c:pt idx="658">
                  <c:v>Bahrain</c:v>
                </c:pt>
                <c:pt idx="659">
                  <c:v>Belgium</c:v>
                </c:pt>
                <c:pt idx="660">
                  <c:v>Bahamas</c:v>
                </c:pt>
                <c:pt idx="661">
                  <c:v>Barbados</c:v>
                </c:pt>
                <c:pt idx="662">
                  <c:v>Mauritius</c:v>
                </c:pt>
                <c:pt idx="663">
                  <c:v>South Africa</c:v>
                </c:pt>
                <c:pt idx="664">
                  <c:v>Mauritius</c:v>
                </c:pt>
                <c:pt idx="665">
                  <c:v>Antigua and Barbuda</c:v>
                </c:pt>
                <c:pt idx="666">
                  <c:v>Guatemala</c:v>
                </c:pt>
                <c:pt idx="667">
                  <c:v>Australasia</c:v>
                </c:pt>
                <c:pt idx="668">
                  <c:v>Kyrgyzstan</c:v>
                </c:pt>
                <c:pt idx="669">
                  <c:v>Vietnam</c:v>
                </c:pt>
                <c:pt idx="670">
                  <c:v>South Africa</c:v>
                </c:pt>
                <c:pt idx="671">
                  <c:v>Trinidad and Tobago</c:v>
                </c:pt>
                <c:pt idx="672">
                  <c:v>Bahamas</c:v>
                </c:pt>
                <c:pt idx="673">
                  <c:v>Guam</c:v>
                </c:pt>
                <c:pt idx="674">
                  <c:v>Madagascar</c:v>
                </c:pt>
                <c:pt idx="675">
                  <c:v>Cyprus</c:v>
                </c:pt>
                <c:pt idx="676">
                  <c:v>Uganda</c:v>
                </c:pt>
                <c:pt idx="677">
                  <c:v>Democratic Republic of the Congo</c:v>
                </c:pt>
                <c:pt idx="678">
                  <c:v>United Arab Emirates</c:v>
                </c:pt>
                <c:pt idx="679">
                  <c:v>Slovenia</c:v>
                </c:pt>
                <c:pt idx="680">
                  <c:v>Philippines</c:v>
                </c:pt>
                <c:pt idx="681">
                  <c:v>Macedonia</c:v>
                </c:pt>
                <c:pt idx="682">
                  <c:v>Costa Rica</c:v>
                </c:pt>
                <c:pt idx="683">
                  <c:v>Puerto Rico</c:v>
                </c:pt>
                <c:pt idx="684">
                  <c:v>Paraguay</c:v>
                </c:pt>
                <c:pt idx="685">
                  <c:v>Zimbabwe</c:v>
                </c:pt>
                <c:pt idx="686">
                  <c:v>Philippines</c:v>
                </c:pt>
                <c:pt idx="687">
                  <c:v>Guatemala</c:v>
                </c:pt>
                <c:pt idx="688">
                  <c:v>Uganda</c:v>
                </c:pt>
                <c:pt idx="689">
                  <c:v>Austria</c:v>
                </c:pt>
                <c:pt idx="690">
                  <c:v>Greece</c:v>
                </c:pt>
                <c:pt idx="691">
                  <c:v>Czech Republic</c:v>
                </c:pt>
                <c:pt idx="692">
                  <c:v>Nicaragua</c:v>
                </c:pt>
                <c:pt idx="693">
                  <c:v>Turkey</c:v>
                </c:pt>
                <c:pt idx="694">
                  <c:v>India</c:v>
                </c:pt>
                <c:pt idx="695">
                  <c:v>Ghana</c:v>
                </c:pt>
                <c:pt idx="696">
                  <c:v>Kenya</c:v>
                </c:pt>
                <c:pt idx="697">
                  <c:v>Democratic Republic of the Congo</c:v>
                </c:pt>
                <c:pt idx="698">
                  <c:v>Bermuda</c:v>
                </c:pt>
                <c:pt idx="699">
                  <c:v>Zimbabwe</c:v>
                </c:pt>
                <c:pt idx="700">
                  <c:v>Saar</c:v>
                </c:pt>
                <c:pt idx="701">
                  <c:v>Portugal</c:v>
                </c:pt>
                <c:pt idx="702">
                  <c:v>Dominican Republic</c:v>
                </c:pt>
                <c:pt idx="703">
                  <c:v>Bahamas</c:v>
                </c:pt>
                <c:pt idx="704">
                  <c:v>Saudi Arabia</c:v>
                </c:pt>
                <c:pt idx="705">
                  <c:v>San Marino</c:v>
                </c:pt>
                <c:pt idx="706">
                  <c:v>Ecuador</c:v>
                </c:pt>
                <c:pt idx="707">
                  <c:v>Bulgaria</c:v>
                </c:pt>
                <c:pt idx="708">
                  <c:v>Turkey</c:v>
                </c:pt>
                <c:pt idx="709">
                  <c:v>Singapore</c:v>
                </c:pt>
                <c:pt idx="710">
                  <c:v>Netherlands</c:v>
                </c:pt>
                <c:pt idx="711">
                  <c:v>Guyana</c:v>
                </c:pt>
                <c:pt idx="712">
                  <c:v>Uruguay</c:v>
                </c:pt>
                <c:pt idx="713">
                  <c:v>Taiwan</c:v>
                </c:pt>
                <c:pt idx="714">
                  <c:v>Laos</c:v>
                </c:pt>
                <c:pt idx="715">
                  <c:v>Seychelles</c:v>
                </c:pt>
                <c:pt idx="716">
                  <c:v>Uruguay</c:v>
                </c:pt>
                <c:pt idx="717">
                  <c:v>Pakistan</c:v>
                </c:pt>
                <c:pt idx="718">
                  <c:v>Bosnia and Herzegovina</c:v>
                </c:pt>
                <c:pt idx="719">
                  <c:v>Ukraine</c:v>
                </c:pt>
                <c:pt idx="720">
                  <c:v>Kyrgyzstan</c:v>
                </c:pt>
                <c:pt idx="721">
                  <c:v>Virgin Islands</c:v>
                </c:pt>
                <c:pt idx="722">
                  <c:v>West Germany</c:v>
                </c:pt>
                <c:pt idx="723">
                  <c:v>Ethiopia</c:v>
                </c:pt>
                <c:pt idx="724">
                  <c:v>Israel</c:v>
                </c:pt>
                <c:pt idx="725">
                  <c:v>Botswana</c:v>
                </c:pt>
                <c:pt idx="726">
                  <c:v>Malaysia</c:v>
                </c:pt>
                <c:pt idx="727">
                  <c:v>Bermuda</c:v>
                </c:pt>
                <c:pt idx="728">
                  <c:v>Panama</c:v>
                </c:pt>
                <c:pt idx="729">
                  <c:v>Senegal</c:v>
                </c:pt>
                <c:pt idx="730">
                  <c:v>Peru</c:v>
                </c:pt>
                <c:pt idx="731">
                  <c:v>Ghana</c:v>
                </c:pt>
                <c:pt idx="732">
                  <c:v>Individual Olympic Athletes</c:v>
                </c:pt>
                <c:pt idx="733">
                  <c:v>Iceland</c:v>
                </c:pt>
                <c:pt idx="734">
                  <c:v>Sri Lanka</c:v>
                </c:pt>
                <c:pt idx="735">
                  <c:v>Iceland</c:v>
                </c:pt>
                <c:pt idx="736">
                  <c:v>Indonesia</c:v>
                </c:pt>
                <c:pt idx="737">
                  <c:v>Senegal</c:v>
                </c:pt>
                <c:pt idx="738">
                  <c:v>Azerbaijan</c:v>
                </c:pt>
                <c:pt idx="739">
                  <c:v>Gabon</c:v>
                </c:pt>
                <c:pt idx="740">
                  <c:v>Seychelles</c:v>
                </c:pt>
                <c:pt idx="741">
                  <c:v>Barbados</c:v>
                </c:pt>
                <c:pt idx="742">
                  <c:v>Sierra Leone</c:v>
                </c:pt>
                <c:pt idx="743">
                  <c:v>Belize</c:v>
                </c:pt>
                <c:pt idx="744">
                  <c:v>Ethiopia</c:v>
                </c:pt>
                <c:pt idx="745">
                  <c:v>Sierra Leone</c:v>
                </c:pt>
                <c:pt idx="746">
                  <c:v>Iraq</c:v>
                </c:pt>
                <c:pt idx="747">
                  <c:v>Myanmar</c:v>
                </c:pt>
                <c:pt idx="748">
                  <c:v>Malawi</c:v>
                </c:pt>
                <c:pt idx="749">
                  <c:v>Vietnam (pre)</c:v>
                </c:pt>
                <c:pt idx="750">
                  <c:v>Uganda</c:v>
                </c:pt>
                <c:pt idx="751">
                  <c:v>Costa Rica</c:v>
                </c:pt>
                <c:pt idx="752">
                  <c:v>Portugal</c:v>
                </c:pt>
                <c:pt idx="753">
                  <c:v>Iraq</c:v>
                </c:pt>
                <c:pt idx="754">
                  <c:v>Luxembourg</c:v>
                </c:pt>
                <c:pt idx="755">
                  <c:v>Australasia</c:v>
                </c:pt>
                <c:pt idx="756">
                  <c:v>Liechtenstein</c:v>
                </c:pt>
                <c:pt idx="757">
                  <c:v>Uganda</c:v>
                </c:pt>
                <c:pt idx="758">
                  <c:v>Central African Republic</c:v>
                </c:pt>
                <c:pt idx="759">
                  <c:v>Cameroon</c:v>
                </c:pt>
                <c:pt idx="760">
                  <c:v>Serbia</c:v>
                </c:pt>
                <c:pt idx="761">
                  <c:v>Eritrea</c:v>
                </c:pt>
                <c:pt idx="762">
                  <c:v>Saudi Arabia</c:v>
                </c:pt>
                <c:pt idx="763">
                  <c:v>Cook Islands</c:v>
                </c:pt>
                <c:pt idx="764">
                  <c:v>Croatia</c:v>
                </c:pt>
                <c:pt idx="765">
                  <c:v>New Zealand</c:v>
                </c:pt>
                <c:pt idx="766">
                  <c:v>Yugoslavia</c:v>
                </c:pt>
                <c:pt idx="767">
                  <c:v>Nigeria</c:v>
                </c:pt>
                <c:pt idx="768">
                  <c:v>Jordan</c:v>
                </c:pt>
                <c:pt idx="769">
                  <c:v>Trinidad and Tobago</c:v>
                </c:pt>
                <c:pt idx="770">
                  <c:v>Antigua and Barbuda</c:v>
                </c:pt>
                <c:pt idx="771">
                  <c:v>Macedonia</c:v>
                </c:pt>
                <c:pt idx="772">
                  <c:v>Boliva</c:v>
                </c:pt>
                <c:pt idx="773">
                  <c:v>Guam</c:v>
                </c:pt>
                <c:pt idx="774">
                  <c:v>Monaco</c:v>
                </c:pt>
                <c:pt idx="775">
                  <c:v>Indonesia</c:v>
                </c:pt>
                <c:pt idx="776">
                  <c:v>Albania</c:v>
                </c:pt>
                <c:pt idx="777">
                  <c:v>Myanmar</c:v>
                </c:pt>
                <c:pt idx="778">
                  <c:v>Lebanon</c:v>
                </c:pt>
                <c:pt idx="779">
                  <c:v>Barbados</c:v>
                </c:pt>
                <c:pt idx="780">
                  <c:v>Andorra</c:v>
                </c:pt>
                <c:pt idx="781">
                  <c:v>Fiji</c:v>
                </c:pt>
                <c:pt idx="782">
                  <c:v>Tanzania</c:v>
                </c:pt>
                <c:pt idx="783">
                  <c:v>Namibia</c:v>
                </c:pt>
                <c:pt idx="784">
                  <c:v>India</c:v>
                </c:pt>
                <c:pt idx="785">
                  <c:v>Singapore</c:v>
                </c:pt>
                <c:pt idx="786">
                  <c:v>Papua New Guinea</c:v>
                </c:pt>
                <c:pt idx="787">
                  <c:v>Tajikistan</c:v>
                </c:pt>
                <c:pt idx="788">
                  <c:v>New Zealand</c:v>
                </c:pt>
                <c:pt idx="789">
                  <c:v>Tajikistan</c:v>
                </c:pt>
                <c:pt idx="790">
                  <c:v>Liechtenstein</c:v>
                </c:pt>
                <c:pt idx="791">
                  <c:v>Suriname</c:v>
                </c:pt>
                <c:pt idx="792">
                  <c:v>Turkmenistan</c:v>
                </c:pt>
                <c:pt idx="793">
                  <c:v>Madagascar</c:v>
                </c:pt>
                <c:pt idx="794">
                  <c:v>Nepal</c:v>
                </c:pt>
                <c:pt idx="795">
                  <c:v>Trinidad and Tobago</c:v>
                </c:pt>
                <c:pt idx="796">
                  <c:v>Lebanon</c:v>
                </c:pt>
                <c:pt idx="797">
                  <c:v>South Korea</c:v>
                </c:pt>
                <c:pt idx="798">
                  <c:v>Saudi Arabia</c:v>
                </c:pt>
                <c:pt idx="799">
                  <c:v>Nigeria</c:v>
                </c:pt>
                <c:pt idx="800">
                  <c:v>Bermuda</c:v>
                </c:pt>
                <c:pt idx="801">
                  <c:v>Nicaragua</c:v>
                </c:pt>
                <c:pt idx="802">
                  <c:v>Ghana</c:v>
                </c:pt>
                <c:pt idx="803">
                  <c:v>Luxembourg</c:v>
                </c:pt>
                <c:pt idx="804">
                  <c:v>Chile</c:v>
                </c:pt>
                <c:pt idx="805">
                  <c:v>Monaco</c:v>
                </c:pt>
                <c:pt idx="806">
                  <c:v>South Africa</c:v>
                </c:pt>
                <c:pt idx="807">
                  <c:v>Mexico</c:v>
                </c:pt>
                <c:pt idx="808">
                  <c:v>Greece</c:v>
                </c:pt>
                <c:pt idx="809">
                  <c:v>Ivory Coast</c:v>
                </c:pt>
                <c:pt idx="810">
                  <c:v>Bermuda</c:v>
                </c:pt>
                <c:pt idx="811">
                  <c:v>Switzerland</c:v>
                </c:pt>
                <c:pt idx="812">
                  <c:v>Bohemia</c:v>
                </c:pt>
                <c:pt idx="813">
                  <c:v>Belarus</c:v>
                </c:pt>
                <c:pt idx="814">
                  <c:v>Bermuda</c:v>
                </c:pt>
                <c:pt idx="815">
                  <c:v>Eritrea</c:v>
                </c:pt>
                <c:pt idx="816">
                  <c:v>Zambia</c:v>
                </c:pt>
                <c:pt idx="817">
                  <c:v>Rwanda</c:v>
                </c:pt>
                <c:pt idx="818">
                  <c:v>Lithuania</c:v>
                </c:pt>
                <c:pt idx="819">
                  <c:v>Boliva</c:v>
                </c:pt>
                <c:pt idx="820">
                  <c:v>El Salvador</c:v>
                </c:pt>
                <c:pt idx="821">
                  <c:v>Virgin Islands</c:v>
                </c:pt>
                <c:pt idx="822">
                  <c:v>Monaco</c:v>
                </c:pt>
                <c:pt idx="823">
                  <c:v>Montenegro</c:v>
                </c:pt>
                <c:pt idx="824">
                  <c:v>Morocco</c:v>
                </c:pt>
                <c:pt idx="825">
                  <c:v>Luxembourg</c:v>
                </c:pt>
                <c:pt idx="826">
                  <c:v>San Marino</c:v>
                </c:pt>
                <c:pt idx="827">
                  <c:v>Ivory Coast</c:v>
                </c:pt>
                <c:pt idx="828">
                  <c:v>Honduras</c:v>
                </c:pt>
                <c:pt idx="829">
                  <c:v>Philippines</c:v>
                </c:pt>
                <c:pt idx="830">
                  <c:v>Mauritius</c:v>
                </c:pt>
                <c:pt idx="831">
                  <c:v>Albania</c:v>
                </c:pt>
                <c:pt idx="832">
                  <c:v>Lebanon</c:v>
                </c:pt>
                <c:pt idx="833">
                  <c:v>East Germany</c:v>
                </c:pt>
                <c:pt idx="834">
                  <c:v>Swaziland</c:v>
                </c:pt>
                <c:pt idx="835">
                  <c:v>El Salvador</c:v>
                </c:pt>
                <c:pt idx="836">
                  <c:v>Romania</c:v>
                </c:pt>
                <c:pt idx="837">
                  <c:v>Ireland</c:v>
                </c:pt>
                <c:pt idx="838">
                  <c:v>Peru</c:v>
                </c:pt>
                <c:pt idx="839">
                  <c:v>Jordan</c:v>
                </c:pt>
                <c:pt idx="840">
                  <c:v>Iraq</c:v>
                </c:pt>
                <c:pt idx="841">
                  <c:v>Afghanistan</c:v>
                </c:pt>
                <c:pt idx="842">
                  <c:v>Zambia</c:v>
                </c:pt>
                <c:pt idx="843">
                  <c:v>Saudi Arabia</c:v>
                </c:pt>
                <c:pt idx="844">
                  <c:v>Unified Team</c:v>
                </c:pt>
                <c:pt idx="845">
                  <c:v>Liechtenstein</c:v>
                </c:pt>
                <c:pt idx="846">
                  <c:v>Republic of Congo</c:v>
                </c:pt>
                <c:pt idx="847">
                  <c:v>Paraguay</c:v>
                </c:pt>
                <c:pt idx="848">
                  <c:v>Dominican Republic</c:v>
                </c:pt>
                <c:pt idx="849">
                  <c:v>Colombia</c:v>
                </c:pt>
                <c:pt idx="850">
                  <c:v>Djibouti</c:v>
                </c:pt>
                <c:pt idx="851">
                  <c:v>Panama</c:v>
                </c:pt>
                <c:pt idx="852">
                  <c:v>Cambodia</c:v>
                </c:pt>
                <c:pt idx="853">
                  <c:v>Bohemia</c:v>
                </c:pt>
                <c:pt idx="854">
                  <c:v>Greece</c:v>
                </c:pt>
                <c:pt idx="855">
                  <c:v>Andorra</c:v>
                </c:pt>
                <c:pt idx="856">
                  <c:v>Libya</c:v>
                </c:pt>
                <c:pt idx="857">
                  <c:v>Malta</c:v>
                </c:pt>
                <c:pt idx="858">
                  <c:v>Haiti</c:v>
                </c:pt>
                <c:pt idx="859">
                  <c:v>Central African Republic</c:v>
                </c:pt>
                <c:pt idx="860">
                  <c:v>Mozambique</c:v>
                </c:pt>
                <c:pt idx="861">
                  <c:v>Costa Rica</c:v>
                </c:pt>
                <c:pt idx="862">
                  <c:v>Iran</c:v>
                </c:pt>
                <c:pt idx="863">
                  <c:v>Jordan</c:v>
                </c:pt>
                <c:pt idx="864">
                  <c:v>Costa Rica</c:v>
                </c:pt>
                <c:pt idx="865">
                  <c:v>Andorra</c:v>
                </c:pt>
                <c:pt idx="866">
                  <c:v>Australia</c:v>
                </c:pt>
                <c:pt idx="867">
                  <c:v>Guatemala</c:v>
                </c:pt>
                <c:pt idx="868">
                  <c:v>Guinea</c:v>
                </c:pt>
                <c:pt idx="869">
                  <c:v>Boliva</c:v>
                </c:pt>
                <c:pt idx="870">
                  <c:v>Luxembourg</c:v>
                </c:pt>
                <c:pt idx="871">
                  <c:v>Mauritius</c:v>
                </c:pt>
                <c:pt idx="872">
                  <c:v>El Salvador</c:v>
                </c:pt>
                <c:pt idx="873">
                  <c:v>Swaziland</c:v>
                </c:pt>
                <c:pt idx="874">
                  <c:v>Individual Olympic Athletes</c:v>
                </c:pt>
                <c:pt idx="875">
                  <c:v>Uruguay</c:v>
                </c:pt>
                <c:pt idx="876">
                  <c:v>Sri Lanka</c:v>
                </c:pt>
                <c:pt idx="877">
                  <c:v>Cayman Islands</c:v>
                </c:pt>
                <c:pt idx="878">
                  <c:v>Paraguay</c:v>
                </c:pt>
                <c:pt idx="879">
                  <c:v>Barbados</c:v>
                </c:pt>
                <c:pt idx="880">
                  <c:v>Botswana</c:v>
                </c:pt>
                <c:pt idx="881">
                  <c:v>Myanmar</c:v>
                </c:pt>
                <c:pt idx="882">
                  <c:v>Monaco</c:v>
                </c:pt>
                <c:pt idx="883">
                  <c:v>Liechtenstein</c:v>
                </c:pt>
                <c:pt idx="884">
                  <c:v>Syria</c:v>
                </c:pt>
                <c:pt idx="885">
                  <c:v>Palau</c:v>
                </c:pt>
                <c:pt idx="886">
                  <c:v>Bangladesh</c:v>
                </c:pt>
                <c:pt idx="887">
                  <c:v>United Arab Emirates</c:v>
                </c:pt>
                <c:pt idx="888">
                  <c:v>Cayman Islands</c:v>
                </c:pt>
                <c:pt idx="889">
                  <c:v>Micronesia</c:v>
                </c:pt>
                <c:pt idx="890">
                  <c:v>Greece</c:v>
                </c:pt>
                <c:pt idx="891">
                  <c:v>Iceland</c:v>
                </c:pt>
                <c:pt idx="892">
                  <c:v>Samoa</c:v>
                </c:pt>
                <c:pt idx="893">
                  <c:v>Netherlands Antilles</c:v>
                </c:pt>
                <c:pt idx="894">
                  <c:v>Haiti</c:v>
                </c:pt>
                <c:pt idx="895">
                  <c:v>Maldives</c:v>
                </c:pt>
                <c:pt idx="896">
                  <c:v>Albania</c:v>
                </c:pt>
                <c:pt idx="897">
                  <c:v>Rwanda</c:v>
                </c:pt>
                <c:pt idx="898">
                  <c:v>Namibia</c:v>
                </c:pt>
                <c:pt idx="899">
                  <c:v>Samoa</c:v>
                </c:pt>
                <c:pt idx="900">
                  <c:v>Nepal</c:v>
                </c:pt>
                <c:pt idx="901">
                  <c:v>Bahamas</c:v>
                </c:pt>
                <c:pt idx="902">
                  <c:v>Sudan</c:v>
                </c:pt>
                <c:pt idx="903">
                  <c:v>Guyana</c:v>
                </c:pt>
                <c:pt idx="904">
                  <c:v>Samoa</c:v>
                </c:pt>
                <c:pt idx="905">
                  <c:v>Bulgaria</c:v>
                </c:pt>
                <c:pt idx="906">
                  <c:v>Malta</c:v>
                </c:pt>
                <c:pt idx="907">
                  <c:v>Botswana</c:v>
                </c:pt>
                <c:pt idx="908">
                  <c:v>Papua New Guinea</c:v>
                </c:pt>
                <c:pt idx="909">
                  <c:v>Bermuda</c:v>
                </c:pt>
                <c:pt idx="910">
                  <c:v>Tanzania</c:v>
                </c:pt>
                <c:pt idx="911">
                  <c:v>Chile</c:v>
                </c:pt>
                <c:pt idx="912">
                  <c:v>Afghanistan</c:v>
                </c:pt>
                <c:pt idx="913">
                  <c:v>Netherlands Antilles</c:v>
                </c:pt>
                <c:pt idx="914">
                  <c:v>Macedonia</c:v>
                </c:pt>
                <c:pt idx="915">
                  <c:v>Bhutan</c:v>
                </c:pt>
                <c:pt idx="916">
                  <c:v>Boliva</c:v>
                </c:pt>
                <c:pt idx="917">
                  <c:v>Nepal</c:v>
                </c:pt>
                <c:pt idx="918">
                  <c:v>Lesotho</c:v>
                </c:pt>
                <c:pt idx="919">
                  <c:v>Benin</c:v>
                </c:pt>
                <c:pt idx="920">
                  <c:v>San Marino</c:v>
                </c:pt>
                <c:pt idx="921">
                  <c:v>Iraq</c:v>
                </c:pt>
                <c:pt idx="922">
                  <c:v>Yemen</c:v>
                </c:pt>
                <c:pt idx="923">
                  <c:v>Samoa</c:v>
                </c:pt>
                <c:pt idx="924">
                  <c:v>American Samoa</c:v>
                </c:pt>
                <c:pt idx="925">
                  <c:v>Lesotho</c:v>
                </c:pt>
                <c:pt idx="926">
                  <c:v>Madagascar</c:v>
                </c:pt>
                <c:pt idx="927">
                  <c:v>Seychelles</c:v>
                </c:pt>
                <c:pt idx="928">
                  <c:v>Republic of Congo</c:v>
                </c:pt>
                <c:pt idx="929">
                  <c:v>Jamaica</c:v>
                </c:pt>
                <c:pt idx="930">
                  <c:v>Republic of Congo</c:v>
                </c:pt>
                <c:pt idx="931">
                  <c:v>Papua New Guinea</c:v>
                </c:pt>
                <c:pt idx="932">
                  <c:v>Burkina Faso</c:v>
                </c:pt>
                <c:pt idx="933">
                  <c:v>Czechoslovakia</c:v>
                </c:pt>
                <c:pt idx="934">
                  <c:v>Philippines</c:v>
                </c:pt>
                <c:pt idx="935">
                  <c:v>Qatar</c:v>
                </c:pt>
                <c:pt idx="936">
                  <c:v>Sri Lanka</c:v>
                </c:pt>
                <c:pt idx="937">
                  <c:v>Seychelles</c:v>
                </c:pt>
                <c:pt idx="938">
                  <c:v>Kuwait</c:v>
                </c:pt>
                <c:pt idx="939">
                  <c:v>Singapore</c:v>
                </c:pt>
                <c:pt idx="940">
                  <c:v>Malaya</c:v>
                </c:pt>
                <c:pt idx="941">
                  <c:v>Syria</c:v>
                </c:pt>
                <c:pt idx="942">
                  <c:v>Zambia</c:v>
                </c:pt>
                <c:pt idx="943">
                  <c:v>Namibia</c:v>
                </c:pt>
                <c:pt idx="944">
                  <c:v>Monaco</c:v>
                </c:pt>
                <c:pt idx="945">
                  <c:v>Gambia</c:v>
                </c:pt>
                <c:pt idx="946">
                  <c:v>Rwanda</c:v>
                </c:pt>
                <c:pt idx="947">
                  <c:v>Kuwait</c:v>
                </c:pt>
                <c:pt idx="948">
                  <c:v>Turkmenistan</c:v>
                </c:pt>
                <c:pt idx="949">
                  <c:v>Malta</c:v>
                </c:pt>
                <c:pt idx="950">
                  <c:v>Slovakia</c:v>
                </c:pt>
                <c:pt idx="951">
                  <c:v>Spain</c:v>
                </c:pt>
                <c:pt idx="952">
                  <c:v>Vietnam (pre)</c:v>
                </c:pt>
                <c:pt idx="953">
                  <c:v>Lebanon</c:v>
                </c:pt>
                <c:pt idx="954">
                  <c:v>West Germany</c:v>
                </c:pt>
                <c:pt idx="955">
                  <c:v>Gabon</c:v>
                </c:pt>
                <c:pt idx="956">
                  <c:v>Guam</c:v>
                </c:pt>
                <c:pt idx="957">
                  <c:v>Virgin Islands, British</c:v>
                </c:pt>
                <c:pt idx="958">
                  <c:v>Liberia</c:v>
                </c:pt>
                <c:pt idx="959">
                  <c:v>Panama</c:v>
                </c:pt>
                <c:pt idx="960">
                  <c:v>Malawi</c:v>
                </c:pt>
                <c:pt idx="961">
                  <c:v>Germany</c:v>
                </c:pt>
                <c:pt idx="962">
                  <c:v>Lebanon</c:v>
                </c:pt>
                <c:pt idx="963">
                  <c:v>Guyana</c:v>
                </c:pt>
                <c:pt idx="964">
                  <c:v>Virgin Islands, British</c:v>
                </c:pt>
                <c:pt idx="965">
                  <c:v>Guyana</c:v>
                </c:pt>
                <c:pt idx="966">
                  <c:v>Sri Lanka</c:v>
                </c:pt>
                <c:pt idx="967">
                  <c:v>San Marino</c:v>
                </c:pt>
                <c:pt idx="968">
                  <c:v>Thailand</c:v>
                </c:pt>
                <c:pt idx="969">
                  <c:v>Panama</c:v>
                </c:pt>
                <c:pt idx="970">
                  <c:v>Netherlands Antilles</c:v>
                </c:pt>
                <c:pt idx="971">
                  <c:v>Grenada</c:v>
                </c:pt>
                <c:pt idx="972">
                  <c:v>Lesotho</c:v>
                </c:pt>
                <c:pt idx="973">
                  <c:v>Pakistan</c:v>
                </c:pt>
                <c:pt idx="974">
                  <c:v>Mali</c:v>
                </c:pt>
                <c:pt idx="975">
                  <c:v>Myanmar</c:v>
                </c:pt>
                <c:pt idx="976">
                  <c:v>Peru</c:v>
                </c:pt>
                <c:pt idx="977">
                  <c:v>Panama</c:v>
                </c:pt>
                <c:pt idx="978">
                  <c:v>Bahrain</c:v>
                </c:pt>
                <c:pt idx="979">
                  <c:v>Belize</c:v>
                </c:pt>
                <c:pt idx="980">
                  <c:v>Tanzania</c:v>
                </c:pt>
                <c:pt idx="981">
                  <c:v>Guam</c:v>
                </c:pt>
                <c:pt idx="982">
                  <c:v>Burundi</c:v>
                </c:pt>
                <c:pt idx="983">
                  <c:v>Haiti</c:v>
                </c:pt>
                <c:pt idx="984">
                  <c:v>Egypt</c:v>
                </c:pt>
                <c:pt idx="985">
                  <c:v>Brazil</c:v>
                </c:pt>
                <c:pt idx="986">
                  <c:v>Andorra</c:v>
                </c:pt>
                <c:pt idx="987">
                  <c:v>San Marino</c:v>
                </c:pt>
                <c:pt idx="988">
                  <c:v>Oman</c:v>
                </c:pt>
                <c:pt idx="989">
                  <c:v>Comoros</c:v>
                </c:pt>
                <c:pt idx="990">
                  <c:v>Myanmar</c:v>
                </c:pt>
                <c:pt idx="991">
                  <c:v>Benin</c:v>
                </c:pt>
                <c:pt idx="992">
                  <c:v>Democratic Republic of the Congo</c:v>
                </c:pt>
                <c:pt idx="993">
                  <c:v>Liechtenstein</c:v>
                </c:pt>
                <c:pt idx="994">
                  <c:v>North Korea</c:v>
                </c:pt>
                <c:pt idx="995">
                  <c:v>Panama</c:v>
                </c:pt>
                <c:pt idx="996">
                  <c:v>Oman</c:v>
                </c:pt>
                <c:pt idx="997">
                  <c:v>Honduras</c:v>
                </c:pt>
                <c:pt idx="998">
                  <c:v>Madagascar</c:v>
                </c:pt>
                <c:pt idx="999">
                  <c:v>Cayman Islands</c:v>
                </c:pt>
                <c:pt idx="1000">
                  <c:v>Monaco</c:v>
                </c:pt>
                <c:pt idx="1001">
                  <c:v>Dominican Republic</c:v>
                </c:pt>
                <c:pt idx="1002">
                  <c:v>Zambia</c:v>
                </c:pt>
                <c:pt idx="1003">
                  <c:v>USA</c:v>
                </c:pt>
                <c:pt idx="1004">
                  <c:v>Suriname</c:v>
                </c:pt>
                <c:pt idx="1005">
                  <c:v>Botswana</c:v>
                </c:pt>
                <c:pt idx="1006">
                  <c:v>Afghanistan</c:v>
                </c:pt>
                <c:pt idx="1007">
                  <c:v>Syria</c:v>
                </c:pt>
                <c:pt idx="1008">
                  <c:v>Central African Republic</c:v>
                </c:pt>
                <c:pt idx="1009">
                  <c:v>Mozambique</c:v>
                </c:pt>
                <c:pt idx="1010">
                  <c:v>Kiribati</c:v>
                </c:pt>
                <c:pt idx="1011">
                  <c:v>Marshall Islands</c:v>
                </c:pt>
                <c:pt idx="1012">
                  <c:v>Tanzania</c:v>
                </c:pt>
                <c:pt idx="1013">
                  <c:v>Aruba</c:v>
                </c:pt>
                <c:pt idx="1014">
                  <c:v>Netherlands Antilles</c:v>
                </c:pt>
                <c:pt idx="1015">
                  <c:v>Luxembourg</c:v>
                </c:pt>
                <c:pt idx="1016">
                  <c:v>Suriname</c:v>
                </c:pt>
                <c:pt idx="1017">
                  <c:v>Aruba</c:v>
                </c:pt>
                <c:pt idx="1018">
                  <c:v>Tonga</c:v>
                </c:pt>
                <c:pt idx="1019">
                  <c:v>Monaco</c:v>
                </c:pt>
                <c:pt idx="1020">
                  <c:v>Ivory Coast</c:v>
                </c:pt>
                <c:pt idx="1021">
                  <c:v>Iceland</c:v>
                </c:pt>
                <c:pt idx="1022">
                  <c:v>West Indies Federation</c:v>
                </c:pt>
                <c:pt idx="1023">
                  <c:v>Chad</c:v>
                </c:pt>
                <c:pt idx="1024">
                  <c:v>Republic of Congo</c:v>
                </c:pt>
                <c:pt idx="1025">
                  <c:v>Malta</c:v>
                </c:pt>
                <c:pt idx="1026">
                  <c:v>Aruba</c:v>
                </c:pt>
                <c:pt idx="1027">
                  <c:v>Haiti</c:v>
                </c:pt>
                <c:pt idx="1028">
                  <c:v>Uganda</c:v>
                </c:pt>
                <c:pt idx="1029">
                  <c:v>Sudan</c:v>
                </c:pt>
                <c:pt idx="1030">
                  <c:v>Zambia</c:v>
                </c:pt>
                <c:pt idx="1031">
                  <c:v>Swaziland</c:v>
                </c:pt>
                <c:pt idx="1032">
                  <c:v>Burundi</c:v>
                </c:pt>
                <c:pt idx="1033">
                  <c:v>Cambodia</c:v>
                </c:pt>
                <c:pt idx="1034">
                  <c:v>Laos</c:v>
                </c:pt>
                <c:pt idx="1035">
                  <c:v>Ecuador</c:v>
                </c:pt>
                <c:pt idx="1036">
                  <c:v>Nicaragua</c:v>
                </c:pt>
                <c:pt idx="1037">
                  <c:v>Sri Lanka</c:v>
                </c:pt>
                <c:pt idx="1038">
                  <c:v>Boliva</c:v>
                </c:pt>
                <c:pt idx="1039">
                  <c:v>Ivory Coast</c:v>
                </c:pt>
                <c:pt idx="1040">
                  <c:v>Liechtenstein</c:v>
                </c:pt>
                <c:pt idx="1041">
                  <c:v>Djibouti</c:v>
                </c:pt>
                <c:pt idx="1042">
                  <c:v>Equatorial Guinea</c:v>
                </c:pt>
                <c:pt idx="1043">
                  <c:v>Luxembourg</c:v>
                </c:pt>
                <c:pt idx="1044">
                  <c:v>Vietnam</c:v>
                </c:pt>
                <c:pt idx="1045">
                  <c:v>Nepal</c:v>
                </c:pt>
                <c:pt idx="1046">
                  <c:v>Palestine</c:v>
                </c:pt>
                <c:pt idx="1047">
                  <c:v>Niger</c:v>
                </c:pt>
                <c:pt idx="1048">
                  <c:v>Turks and Caicos Islands</c:v>
                </c:pt>
                <c:pt idx="1049">
                  <c:v>Benin</c:v>
                </c:pt>
                <c:pt idx="1050">
                  <c:v>Cayman Islands</c:v>
                </c:pt>
                <c:pt idx="1051">
                  <c:v>Papua New Guinea</c:v>
                </c:pt>
                <c:pt idx="1052">
                  <c:v>Niger</c:v>
                </c:pt>
                <c:pt idx="1053">
                  <c:v>Mozambique</c:v>
                </c:pt>
                <c:pt idx="1054">
                  <c:v>Equatorial Guinea</c:v>
                </c:pt>
                <c:pt idx="1055">
                  <c:v>Antigua and Barbuda</c:v>
                </c:pt>
                <c:pt idx="1056">
                  <c:v>Central African Republic</c:v>
                </c:pt>
                <c:pt idx="1057">
                  <c:v>Liberia</c:v>
                </c:pt>
                <c:pt idx="1058">
                  <c:v>New Zealand</c:v>
                </c:pt>
                <c:pt idx="1059">
                  <c:v>Refugee Olympic Team</c:v>
                </c:pt>
                <c:pt idx="1060">
                  <c:v>Nicaragua</c:v>
                </c:pt>
                <c:pt idx="1061">
                  <c:v>Cameroon</c:v>
                </c:pt>
                <c:pt idx="1062">
                  <c:v>Afghanistan</c:v>
                </c:pt>
                <c:pt idx="1063">
                  <c:v>Zimbabwe (Rhodesia)</c:v>
                </c:pt>
                <c:pt idx="1064">
                  <c:v>Benin</c:v>
                </c:pt>
                <c:pt idx="1065">
                  <c:v>United Arab Emirates</c:v>
                </c:pt>
                <c:pt idx="1066">
                  <c:v>Guinea</c:v>
                </c:pt>
                <c:pt idx="1067">
                  <c:v>Swaziland</c:v>
                </c:pt>
                <c:pt idx="1068">
                  <c:v>Myanmar</c:v>
                </c:pt>
                <c:pt idx="1069">
                  <c:v>Tonga</c:v>
                </c:pt>
                <c:pt idx="1070">
                  <c:v>Togo</c:v>
                </c:pt>
                <c:pt idx="1071">
                  <c:v>Grenada</c:v>
                </c:pt>
                <c:pt idx="1072">
                  <c:v>Gambia</c:v>
                </c:pt>
                <c:pt idx="1073">
                  <c:v>Libya</c:v>
                </c:pt>
                <c:pt idx="1074">
                  <c:v>Tonga</c:v>
                </c:pt>
                <c:pt idx="1075">
                  <c:v>Sierra Leone</c:v>
                </c:pt>
                <c:pt idx="1076">
                  <c:v>United Arab Republic</c:v>
                </c:pt>
                <c:pt idx="1077">
                  <c:v>Monaco</c:v>
                </c:pt>
                <c:pt idx="1078">
                  <c:v>Sri Lanka</c:v>
                </c:pt>
                <c:pt idx="1079">
                  <c:v>Maldives</c:v>
                </c:pt>
                <c:pt idx="1080">
                  <c:v>Palestine</c:v>
                </c:pt>
                <c:pt idx="1081">
                  <c:v>Turks and Caicos Islands</c:v>
                </c:pt>
                <c:pt idx="1082">
                  <c:v>Sao Tome and Principe</c:v>
                </c:pt>
                <c:pt idx="1083">
                  <c:v>Turks and Caicos Islands</c:v>
                </c:pt>
                <c:pt idx="1084">
                  <c:v>Switzerland</c:v>
                </c:pt>
                <c:pt idx="1085">
                  <c:v>Jamaica</c:v>
                </c:pt>
                <c:pt idx="1086">
                  <c:v>Serbia and Montenegro</c:v>
                </c:pt>
                <c:pt idx="1087">
                  <c:v>Lesotho</c:v>
                </c:pt>
                <c:pt idx="1088">
                  <c:v>Malaya</c:v>
                </c:pt>
                <c:pt idx="1089">
                  <c:v>Togo</c:v>
                </c:pt>
                <c:pt idx="1090">
                  <c:v>Costa Rica</c:v>
                </c:pt>
                <c:pt idx="1091">
                  <c:v>Greece</c:v>
                </c:pt>
                <c:pt idx="1092">
                  <c:v>Saint Vincent</c:v>
                </c:pt>
                <c:pt idx="1093">
                  <c:v>Palau</c:v>
                </c:pt>
                <c:pt idx="1094">
                  <c:v>Antigua and Barbuda</c:v>
                </c:pt>
                <c:pt idx="1095">
                  <c:v>Bangladesh</c:v>
                </c:pt>
                <c:pt idx="1096">
                  <c:v>Mali</c:v>
                </c:pt>
                <c:pt idx="1097">
                  <c:v>Micronesia</c:v>
                </c:pt>
                <c:pt idx="1098">
                  <c:v>Lithuania</c:v>
                </c:pt>
                <c:pt idx="1099">
                  <c:v>Ireland</c:v>
                </c:pt>
                <c:pt idx="1100">
                  <c:v>Dominica</c:v>
                </c:pt>
                <c:pt idx="1101">
                  <c:v>Malawi</c:v>
                </c:pt>
                <c:pt idx="1102">
                  <c:v>American Samoa</c:v>
                </c:pt>
                <c:pt idx="1103">
                  <c:v>Chile</c:v>
                </c:pt>
                <c:pt idx="1104">
                  <c:v>Kiribati</c:v>
                </c:pt>
                <c:pt idx="1105">
                  <c:v>Gambia</c:v>
                </c:pt>
                <c:pt idx="1106">
                  <c:v>Haiti</c:v>
                </c:pt>
                <c:pt idx="1107">
                  <c:v>Singapore</c:v>
                </c:pt>
                <c:pt idx="1108">
                  <c:v>Syria</c:v>
                </c:pt>
                <c:pt idx="1109">
                  <c:v>Paraguay</c:v>
                </c:pt>
                <c:pt idx="1110">
                  <c:v>Ethiopia</c:v>
                </c:pt>
                <c:pt idx="1111">
                  <c:v>Liberia</c:v>
                </c:pt>
                <c:pt idx="1112">
                  <c:v>Taiwan</c:v>
                </c:pt>
                <c:pt idx="1113">
                  <c:v>Cambodia</c:v>
                </c:pt>
                <c:pt idx="1114">
                  <c:v>Sudan</c:v>
                </c:pt>
                <c:pt idx="1115">
                  <c:v>El Salvador</c:v>
                </c:pt>
                <c:pt idx="1116">
                  <c:v>Maldives</c:v>
                </c:pt>
                <c:pt idx="1117">
                  <c:v>Russia</c:v>
                </c:pt>
                <c:pt idx="1118">
                  <c:v>Czechoslovakia</c:v>
                </c:pt>
                <c:pt idx="1119">
                  <c:v>Estonia</c:v>
                </c:pt>
                <c:pt idx="1120">
                  <c:v>Netherlands Antilles</c:v>
                </c:pt>
                <c:pt idx="1121">
                  <c:v>Liechtenstein</c:v>
                </c:pt>
                <c:pt idx="1122">
                  <c:v>Sierra Leone</c:v>
                </c:pt>
                <c:pt idx="1123">
                  <c:v>Bhutan</c:v>
                </c:pt>
                <c:pt idx="1124">
                  <c:v>Gambia</c:v>
                </c:pt>
                <c:pt idx="1125">
                  <c:v>Saint Lucia</c:v>
                </c:pt>
                <c:pt idx="1126">
                  <c:v>North Yemen</c:v>
                </c:pt>
                <c:pt idx="1127">
                  <c:v>Suriname</c:v>
                </c:pt>
                <c:pt idx="1128">
                  <c:v>Chad</c:v>
                </c:pt>
                <c:pt idx="1129">
                  <c:v>Malta</c:v>
                </c:pt>
                <c:pt idx="1130">
                  <c:v>Indonesia</c:v>
                </c:pt>
                <c:pt idx="1131">
                  <c:v>Madagascar</c:v>
                </c:pt>
                <c:pt idx="1132">
                  <c:v>Republic of Congo</c:v>
                </c:pt>
                <c:pt idx="1133">
                  <c:v>Cambodia</c:v>
                </c:pt>
                <c:pt idx="1134">
                  <c:v>Malta</c:v>
                </c:pt>
                <c:pt idx="1135">
                  <c:v>Oman</c:v>
                </c:pt>
                <c:pt idx="1136">
                  <c:v>Jordan</c:v>
                </c:pt>
                <c:pt idx="1137">
                  <c:v>Gabon</c:v>
                </c:pt>
                <c:pt idx="1138">
                  <c:v>Burkina Faso</c:v>
                </c:pt>
                <c:pt idx="1139">
                  <c:v>Vanuatu</c:v>
                </c:pt>
                <c:pt idx="1140">
                  <c:v>Nicaragua</c:v>
                </c:pt>
                <c:pt idx="1141">
                  <c:v>Mauritania</c:v>
                </c:pt>
                <c:pt idx="1142">
                  <c:v>American Samoa</c:v>
                </c:pt>
                <c:pt idx="1143">
                  <c:v>Burkina Faso</c:v>
                </c:pt>
                <c:pt idx="1144">
                  <c:v>Trinidad and Tobago</c:v>
                </c:pt>
                <c:pt idx="1145">
                  <c:v>Yemen</c:v>
                </c:pt>
                <c:pt idx="1146">
                  <c:v>Aruba</c:v>
                </c:pt>
                <c:pt idx="1147">
                  <c:v>Tonga</c:v>
                </c:pt>
                <c:pt idx="1148">
                  <c:v>Bermuda</c:v>
                </c:pt>
                <c:pt idx="1149">
                  <c:v>China</c:v>
                </c:pt>
                <c:pt idx="1150">
                  <c:v>Togo</c:v>
                </c:pt>
                <c:pt idx="1151">
                  <c:v>Equatorial Guinea</c:v>
                </c:pt>
                <c:pt idx="1152">
                  <c:v>Guyana</c:v>
                </c:pt>
                <c:pt idx="1153">
                  <c:v>Barbados</c:v>
                </c:pt>
                <c:pt idx="1154">
                  <c:v>Maldives</c:v>
                </c:pt>
                <c:pt idx="1155">
                  <c:v>South Africa</c:v>
                </c:pt>
                <c:pt idx="1156">
                  <c:v>Togo</c:v>
                </c:pt>
                <c:pt idx="1157">
                  <c:v>Mauritania</c:v>
                </c:pt>
                <c:pt idx="1158">
                  <c:v>Bangladesh</c:v>
                </c:pt>
                <c:pt idx="1159">
                  <c:v>Laos</c:v>
                </c:pt>
                <c:pt idx="1160">
                  <c:v>Yemen</c:v>
                </c:pt>
                <c:pt idx="1161">
                  <c:v>Kazakhstan</c:v>
                </c:pt>
                <c:pt idx="1162">
                  <c:v>Bermuda</c:v>
                </c:pt>
                <c:pt idx="1163">
                  <c:v>Mauritania</c:v>
                </c:pt>
                <c:pt idx="1164">
                  <c:v>Dominica</c:v>
                </c:pt>
                <c:pt idx="1165">
                  <c:v>Somalia</c:v>
                </c:pt>
                <c:pt idx="1166">
                  <c:v>Bhutan</c:v>
                </c:pt>
                <c:pt idx="1167">
                  <c:v>Algeria</c:v>
                </c:pt>
                <c:pt idx="1168">
                  <c:v>El Salvador</c:v>
                </c:pt>
                <c:pt idx="1169">
                  <c:v>Vanuatu</c:v>
                </c:pt>
                <c:pt idx="1170">
                  <c:v>Romania</c:v>
                </c:pt>
                <c:pt idx="1171">
                  <c:v>Mozambique</c:v>
                </c:pt>
                <c:pt idx="1172">
                  <c:v>Grenada</c:v>
                </c:pt>
                <c:pt idx="1173">
                  <c:v>Vanuatu</c:v>
                </c:pt>
                <c:pt idx="1174">
                  <c:v>Comoros</c:v>
                </c:pt>
                <c:pt idx="1175">
                  <c:v>Oman</c:v>
                </c:pt>
                <c:pt idx="1176">
                  <c:v>Saint Lucia</c:v>
                </c:pt>
                <c:pt idx="1177">
                  <c:v>Democratic Republic of the Congo</c:v>
                </c:pt>
                <c:pt idx="1178">
                  <c:v>Solomon Islands</c:v>
                </c:pt>
                <c:pt idx="1179">
                  <c:v>Latvia</c:v>
                </c:pt>
                <c:pt idx="1180">
                  <c:v>Somalia</c:v>
                </c:pt>
                <c:pt idx="1181">
                  <c:v>Guinea-Bissau</c:v>
                </c:pt>
                <c:pt idx="1182">
                  <c:v>Saint Vincent</c:v>
                </c:pt>
                <c:pt idx="1183">
                  <c:v>Togo</c:v>
                </c:pt>
                <c:pt idx="1184">
                  <c:v>Belize</c:v>
                </c:pt>
                <c:pt idx="1185">
                  <c:v>Comoros</c:v>
                </c:pt>
                <c:pt idx="1186">
                  <c:v>Turkmenistan</c:v>
                </c:pt>
                <c:pt idx="1187">
                  <c:v>Tajikistan</c:v>
                </c:pt>
                <c:pt idx="1188">
                  <c:v>Iran</c:v>
                </c:pt>
                <c:pt idx="1189">
                  <c:v>Grenada</c:v>
                </c:pt>
                <c:pt idx="1190">
                  <c:v>Rwanda</c:v>
                </c:pt>
                <c:pt idx="1191">
                  <c:v>Sudan</c:v>
                </c:pt>
                <c:pt idx="1192">
                  <c:v>Honduras</c:v>
                </c:pt>
                <c:pt idx="1193">
                  <c:v>Liberia</c:v>
                </c:pt>
                <c:pt idx="1194">
                  <c:v>Fiji</c:v>
                </c:pt>
                <c:pt idx="1195">
                  <c:v>Antigua and Barbuda</c:v>
                </c:pt>
                <c:pt idx="1196">
                  <c:v>UK</c:v>
                </c:pt>
                <c:pt idx="1197">
                  <c:v>Libya</c:v>
                </c:pt>
                <c:pt idx="1198">
                  <c:v>Mali</c:v>
                </c:pt>
                <c:pt idx="1199">
                  <c:v>Guinea</c:v>
                </c:pt>
                <c:pt idx="1200">
                  <c:v>Guinea-Bissau</c:v>
                </c:pt>
                <c:pt idx="1201">
                  <c:v>Kosovo</c:v>
                </c:pt>
                <c:pt idx="1202">
                  <c:v>Belize</c:v>
                </c:pt>
                <c:pt idx="1203">
                  <c:v>Malawi</c:v>
                </c:pt>
                <c:pt idx="1204">
                  <c:v>Spain</c:v>
                </c:pt>
                <c:pt idx="1205">
                  <c:v>Ghana</c:v>
                </c:pt>
                <c:pt idx="1206">
                  <c:v>Cape Verde</c:v>
                </c:pt>
                <c:pt idx="1207">
                  <c:v>Solomon Islands</c:v>
                </c:pt>
                <c:pt idx="1208">
                  <c:v>Somalia</c:v>
                </c:pt>
                <c:pt idx="1209">
                  <c:v>Saint Lucia</c:v>
                </c:pt>
                <c:pt idx="1210">
                  <c:v>Puerto Rico</c:v>
                </c:pt>
                <c:pt idx="1211">
                  <c:v>Lebanon</c:v>
                </c:pt>
                <c:pt idx="1212">
                  <c:v>Afghanistan</c:v>
                </c:pt>
                <c:pt idx="1213">
                  <c:v>Solomon Islands</c:v>
                </c:pt>
                <c:pt idx="1214">
                  <c:v>Mauritania</c:v>
                </c:pt>
                <c:pt idx="1215">
                  <c:v>France</c:v>
                </c:pt>
                <c:pt idx="1216">
                  <c:v>Malawi</c:v>
                </c:pt>
                <c:pt idx="1217">
                  <c:v>Virgin Islands, British</c:v>
                </c:pt>
                <c:pt idx="1218">
                  <c:v>Dominica</c:v>
                </c:pt>
                <c:pt idx="1219">
                  <c:v>Laos</c:v>
                </c:pt>
                <c:pt idx="1220">
                  <c:v>Tuvalu</c:v>
                </c:pt>
                <c:pt idx="1221">
                  <c:v>Brunei</c:v>
                </c:pt>
                <c:pt idx="1222">
                  <c:v>Cape Verde</c:v>
                </c:pt>
                <c:pt idx="1223">
                  <c:v>Colombia</c:v>
                </c:pt>
                <c:pt idx="1224">
                  <c:v>Hong Kong</c:v>
                </c:pt>
                <c:pt idx="1225">
                  <c:v>Vanuatu</c:v>
                </c:pt>
                <c:pt idx="1226">
                  <c:v>Cook Islands</c:v>
                </c:pt>
                <c:pt idx="1227">
                  <c:v>Burundi</c:v>
                </c:pt>
                <c:pt idx="1228">
                  <c:v>Bangladesh</c:v>
                </c:pt>
                <c:pt idx="1229">
                  <c:v>Guinea</c:v>
                </c:pt>
                <c:pt idx="1230">
                  <c:v>Bahrain</c:v>
                </c:pt>
                <c:pt idx="1231">
                  <c:v>Myanmar</c:v>
                </c:pt>
                <c:pt idx="1232">
                  <c:v>Djibouti</c:v>
                </c:pt>
                <c:pt idx="1233">
                  <c:v>Sudan</c:v>
                </c:pt>
                <c:pt idx="1234">
                  <c:v>Chad</c:v>
                </c:pt>
                <c:pt idx="1235">
                  <c:v>Madagascar</c:v>
                </c:pt>
                <c:pt idx="1236">
                  <c:v>Albania</c:v>
                </c:pt>
                <c:pt idx="1237">
                  <c:v>Uzbekistan</c:v>
                </c:pt>
                <c:pt idx="1238">
                  <c:v>Saint Vincent</c:v>
                </c:pt>
                <c:pt idx="1239">
                  <c:v>American Samoa</c:v>
                </c:pt>
                <c:pt idx="1240">
                  <c:v>Cook Islands</c:v>
                </c:pt>
                <c:pt idx="1241">
                  <c:v>Uganda</c:v>
                </c:pt>
                <c:pt idx="1242">
                  <c:v>Malta</c:v>
                </c:pt>
                <c:pt idx="1243">
                  <c:v>Papua New Guinea</c:v>
                </c:pt>
                <c:pt idx="1244">
                  <c:v>Andorra</c:v>
                </c:pt>
                <c:pt idx="1245">
                  <c:v>Saint Vincent</c:v>
                </c:pt>
                <c:pt idx="1246">
                  <c:v>Timor-Leste</c:v>
                </c:pt>
                <c:pt idx="1247">
                  <c:v>Nauru</c:v>
                </c:pt>
                <c:pt idx="1248">
                  <c:v>Sao Tome and Principe</c:v>
                </c:pt>
                <c:pt idx="1249">
                  <c:v>Liberia</c:v>
                </c:pt>
                <c:pt idx="1250">
                  <c:v>Trinidad and Tobago</c:v>
                </c:pt>
                <c:pt idx="1251">
                  <c:v>South Africa</c:v>
                </c:pt>
                <c:pt idx="1252">
                  <c:v>Gabon</c:v>
                </c:pt>
                <c:pt idx="1253">
                  <c:v>Belize</c:v>
                </c:pt>
                <c:pt idx="1254">
                  <c:v>Democratic Republic of the Congo</c:v>
                </c:pt>
                <c:pt idx="1255">
                  <c:v>Ecuador</c:v>
                </c:pt>
                <c:pt idx="1256">
                  <c:v>Georgia</c:v>
                </c:pt>
                <c:pt idx="1257">
                  <c:v>Armenia</c:v>
                </c:pt>
                <c:pt idx="1258">
                  <c:v>Burkina Faso</c:v>
                </c:pt>
                <c:pt idx="1259">
                  <c:v>Monaco</c:v>
                </c:pt>
                <c:pt idx="1260">
                  <c:v>Solomon Islands</c:v>
                </c:pt>
                <c:pt idx="1261">
                  <c:v>Nauru</c:v>
                </c:pt>
                <c:pt idx="1262">
                  <c:v>Venezuela</c:v>
                </c:pt>
                <c:pt idx="1263">
                  <c:v>Djibouti</c:v>
                </c:pt>
                <c:pt idx="1264">
                  <c:v>Portugal</c:v>
                </c:pt>
                <c:pt idx="1265">
                  <c:v>Cuba</c:v>
                </c:pt>
                <c:pt idx="1266">
                  <c:v>Marshall Islands</c:v>
                </c:pt>
                <c:pt idx="1267">
                  <c:v>Bosnia and Herzegovina</c:v>
                </c:pt>
                <c:pt idx="1268">
                  <c:v>Cameroon</c:v>
                </c:pt>
                <c:pt idx="1269">
                  <c:v>Mali</c:v>
                </c:pt>
                <c:pt idx="1270">
                  <c:v>Tanzania</c:v>
                </c:pt>
                <c:pt idx="1271">
                  <c:v>Netherlands Antilles</c:v>
                </c:pt>
                <c:pt idx="1272">
                  <c:v>Benin</c:v>
                </c:pt>
                <c:pt idx="1273">
                  <c:v>Algeria</c:v>
                </c:pt>
                <c:pt idx="1274">
                  <c:v>Malta</c:v>
                </c:pt>
                <c:pt idx="1275">
                  <c:v>Liberia</c:v>
                </c:pt>
                <c:pt idx="1276">
                  <c:v>Belize</c:v>
                </c:pt>
                <c:pt idx="1277">
                  <c:v>Moldova</c:v>
                </c:pt>
                <c:pt idx="1278">
                  <c:v>Bermuda</c:v>
                </c:pt>
                <c:pt idx="1279">
                  <c:v>West Indies Federation</c:v>
                </c:pt>
                <c:pt idx="1280">
                  <c:v>Fiji</c:v>
                </c:pt>
                <c:pt idx="1281">
                  <c:v>Hungary</c:v>
                </c:pt>
                <c:pt idx="1282">
                  <c:v>Denmark</c:v>
                </c:pt>
                <c:pt idx="1283">
                  <c:v>Cook Islands</c:v>
                </c:pt>
                <c:pt idx="1284">
                  <c:v>Liberia</c:v>
                </c:pt>
                <c:pt idx="1285">
                  <c:v>Bhutan</c:v>
                </c:pt>
                <c:pt idx="1286">
                  <c:v>Sao Tome and Principe</c:v>
                </c:pt>
                <c:pt idx="1287">
                  <c:v>Nauru</c:v>
                </c:pt>
                <c:pt idx="1288">
                  <c:v>Somalia</c:v>
                </c:pt>
                <c:pt idx="1289">
                  <c:v>Chad</c:v>
                </c:pt>
                <c:pt idx="1290">
                  <c:v>China</c:v>
                </c:pt>
                <c:pt idx="1291">
                  <c:v>Chad</c:v>
                </c:pt>
                <c:pt idx="1292">
                  <c:v>Cambodia</c:v>
                </c:pt>
                <c:pt idx="1293">
                  <c:v>Latvia</c:v>
                </c:pt>
                <c:pt idx="1294">
                  <c:v>Ecuador</c:v>
                </c:pt>
                <c:pt idx="1295">
                  <c:v>Monaco</c:v>
                </c:pt>
                <c:pt idx="1296">
                  <c:v>Tuvalu</c:v>
                </c:pt>
                <c:pt idx="1297">
                  <c:v>Boliva</c:v>
                </c:pt>
                <c:pt idx="1298">
                  <c:v>Virgin Islands</c:v>
                </c:pt>
                <c:pt idx="1299">
                  <c:v>Fiji</c:v>
                </c:pt>
                <c:pt idx="1300">
                  <c:v>Mali</c:v>
                </c:pt>
                <c:pt idx="1301">
                  <c:v>Afghanistan</c:v>
                </c:pt>
                <c:pt idx="1302">
                  <c:v>Libya</c:v>
                </c:pt>
                <c:pt idx="1303">
                  <c:v>South Yemen</c:v>
                </c:pt>
                <c:pt idx="1304">
                  <c:v>Nepal</c:v>
                </c:pt>
                <c:pt idx="1305">
                  <c:v>Bulgaria</c:v>
                </c:pt>
                <c:pt idx="1306">
                  <c:v>Yugoslavia</c:v>
                </c:pt>
                <c:pt idx="1307">
                  <c:v>Soviet Union</c:v>
                </c:pt>
                <c:pt idx="1308">
                  <c:v>South Sudan</c:v>
                </c:pt>
                <c:pt idx="1309">
                  <c:v>Cuba</c:v>
                </c:pt>
                <c:pt idx="1310">
                  <c:v>Russia</c:v>
                </c:pt>
                <c:pt idx="1311">
                  <c:v>Brunei</c:v>
                </c:pt>
                <c:pt idx="1312">
                  <c:v>Timor-Leste</c:v>
                </c:pt>
                <c:pt idx="1313">
                  <c:v>Virgin Islands, British</c:v>
                </c:pt>
                <c:pt idx="1314">
                  <c:v>Cape Verde</c:v>
                </c:pt>
                <c:pt idx="1315">
                  <c:v>Haiti</c:v>
                </c:pt>
                <c:pt idx="1316">
                  <c:v>Philippines</c:v>
                </c:pt>
                <c:pt idx="1317">
                  <c:v>Sri Lanka</c:v>
                </c:pt>
                <c:pt idx="1318">
                  <c:v>Bahamas</c:v>
                </c:pt>
                <c:pt idx="1319">
                  <c:v>Syria</c:v>
                </c:pt>
                <c:pt idx="1320">
                  <c:v>Sierra Leone</c:v>
                </c:pt>
                <c:pt idx="1321">
                  <c:v>Chad</c:v>
                </c:pt>
                <c:pt idx="1322">
                  <c:v>Guyana</c:v>
                </c:pt>
                <c:pt idx="1323">
                  <c:v>Suriname</c:v>
                </c:pt>
                <c:pt idx="1324">
                  <c:v>Sudan</c:v>
                </c:pt>
                <c:pt idx="1325">
                  <c:v>Sri Lanka</c:v>
                </c:pt>
                <c:pt idx="1326">
                  <c:v>North Borneo</c:v>
                </c:pt>
                <c:pt idx="1327">
                  <c:v>Cambodia</c:v>
                </c:pt>
                <c:pt idx="1328">
                  <c:v>Equatorial Guinea</c:v>
                </c:pt>
                <c:pt idx="1329">
                  <c:v>Australasia</c:v>
                </c:pt>
                <c:pt idx="1330">
                  <c:v>Mexico</c:v>
                </c:pt>
                <c:pt idx="1331">
                  <c:v>Romania</c:v>
                </c:pt>
                <c:pt idx="1332">
                  <c:v>Guyana</c:v>
                </c:pt>
                <c:pt idx="1333">
                  <c:v>Guinea-Bissau</c:v>
                </c:pt>
                <c:pt idx="1334">
                  <c:v>Estonia</c:v>
                </c:pt>
                <c:pt idx="1335">
                  <c:v>Serbia</c:v>
                </c:pt>
                <c:pt idx="1336">
                  <c:v>Somalia</c:v>
                </c:pt>
                <c:pt idx="1337">
                  <c:v>United Arab Emirates</c:v>
                </c:pt>
                <c:pt idx="1338">
                  <c:v>Honduras</c:v>
                </c:pt>
                <c:pt idx="1339">
                  <c:v>Austria</c:v>
                </c:pt>
                <c:pt idx="1340">
                  <c:v>Niger</c:v>
                </c:pt>
                <c:pt idx="1341">
                  <c:v>West Germany</c:v>
                </c:pt>
                <c:pt idx="1342">
                  <c:v>Netherlands Antilles</c:v>
                </c:pt>
                <c:pt idx="1343">
                  <c:v>Peru</c:v>
                </c:pt>
                <c:pt idx="1344">
                  <c:v>Haiti</c:v>
                </c:pt>
                <c:pt idx="1345">
                  <c:v>El Salvador</c:v>
                </c:pt>
                <c:pt idx="1346">
                  <c:v>Afghanistan</c:v>
                </c:pt>
                <c:pt idx="1347">
                  <c:v>Iceland</c:v>
                </c:pt>
                <c:pt idx="1348">
                  <c:v>Japan</c:v>
                </c:pt>
                <c:pt idx="1349">
                  <c:v>Turkey</c:v>
                </c:pt>
                <c:pt idx="1350">
                  <c:v>Poland</c:v>
                </c:pt>
                <c:pt idx="1351">
                  <c:v>Colombia</c:v>
                </c:pt>
                <c:pt idx="1352">
                  <c:v>Japan</c:v>
                </c:pt>
                <c:pt idx="1353">
                  <c:v>Singapore</c:v>
                </c:pt>
                <c:pt idx="1354">
                  <c:v>Niger</c:v>
                </c:pt>
                <c:pt idx="1355">
                  <c:v>Macedonia</c:v>
                </c:pt>
                <c:pt idx="1356">
                  <c:v>Paraguay</c:v>
                </c:pt>
                <c:pt idx="1357">
                  <c:v>Burkina Faso</c:v>
                </c:pt>
                <c:pt idx="1358">
                  <c:v>Swaziland</c:v>
                </c:pt>
                <c:pt idx="1359">
                  <c:v>Gabon</c:v>
                </c:pt>
                <c:pt idx="1360">
                  <c:v>Lesotho</c:v>
                </c:pt>
                <c:pt idx="1361">
                  <c:v>Azerbaijan</c:v>
                </c:pt>
                <c:pt idx="1362">
                  <c:v>South Korea</c:v>
                </c:pt>
                <c:pt idx="1363">
                  <c:v>Malaysia</c:v>
                </c:pt>
                <c:pt idx="1364">
                  <c:v>Unified Team</c:v>
                </c:pt>
                <c:pt idx="1365">
                  <c:v>Cayman Islands</c:v>
                </c:pt>
                <c:pt idx="1366">
                  <c:v>Republic of Congo</c:v>
                </c:pt>
                <c:pt idx="1367">
                  <c:v>Newfoundland</c:v>
                </c:pt>
                <c:pt idx="1368">
                  <c:v>Czechoslovakia</c:v>
                </c:pt>
                <c:pt idx="1369">
                  <c:v>East Germany</c:v>
                </c:pt>
                <c:pt idx="1370">
                  <c:v>Argentina</c:v>
                </c:pt>
                <c:pt idx="1371">
                  <c:v>Haiti</c:v>
                </c:pt>
                <c:pt idx="1372">
                  <c:v>Colombia</c:v>
                </c:pt>
                <c:pt idx="1373">
                  <c:v>Brazil</c:v>
                </c:pt>
                <c:pt idx="1374">
                  <c:v>New Zealand</c:v>
                </c:pt>
                <c:pt idx="1375">
                  <c:v>India</c:v>
                </c:pt>
                <c:pt idx="1376">
                  <c:v>Luxembourg</c:v>
                </c:pt>
                <c:pt idx="1377">
                  <c:v>Guatemala</c:v>
                </c:pt>
                <c:pt idx="1378">
                  <c:v>Panama</c:v>
                </c:pt>
                <c:pt idx="1379">
                  <c:v>Brunei</c:v>
                </c:pt>
                <c:pt idx="1380">
                  <c:v>Palestine</c:v>
                </c:pt>
                <c:pt idx="1381">
                  <c:v>Montenegro</c:v>
                </c:pt>
                <c:pt idx="1382">
                  <c:v>Australia</c:v>
                </c:pt>
                <c:pt idx="1383">
                  <c:v>United Arab Republic</c:v>
                </c:pt>
                <c:pt idx="1384">
                  <c:v>Guyana</c:v>
                </c:pt>
                <c:pt idx="1385">
                  <c:v>Malta</c:v>
                </c:pt>
                <c:pt idx="1386">
                  <c:v>Panama</c:v>
                </c:pt>
                <c:pt idx="1387">
                  <c:v>Venezuela</c:v>
                </c:pt>
                <c:pt idx="1388">
                  <c:v>Guinea</c:v>
                </c:pt>
                <c:pt idx="1389">
                  <c:v>Suriname</c:v>
                </c:pt>
                <c:pt idx="1390">
                  <c:v>West Indies Federation</c:v>
                </c:pt>
                <c:pt idx="1391">
                  <c:v>Vietnam (pre)</c:v>
                </c:pt>
                <c:pt idx="1392">
                  <c:v>Saint Lucia</c:v>
                </c:pt>
                <c:pt idx="1393">
                  <c:v>Serbia</c:v>
                </c:pt>
                <c:pt idx="1394">
                  <c:v>Boliva</c:v>
                </c:pt>
                <c:pt idx="1395">
                  <c:v>Pakistan</c:v>
                </c:pt>
                <c:pt idx="1396">
                  <c:v>Costa Rica</c:v>
                </c:pt>
                <c:pt idx="1397">
                  <c:v>Bohemia</c:v>
                </c:pt>
                <c:pt idx="1398">
                  <c:v>Boliva</c:v>
                </c:pt>
                <c:pt idx="1399">
                  <c:v>Haiti</c:v>
                </c:pt>
                <c:pt idx="1400">
                  <c:v>Saar</c:v>
                </c:pt>
                <c:pt idx="1401">
                  <c:v>Panama</c:v>
                </c:pt>
                <c:pt idx="1402">
                  <c:v>Zimbabwe</c:v>
                </c:pt>
                <c:pt idx="1403">
                  <c:v>Zimbabwe</c:v>
                </c:pt>
                <c:pt idx="1404">
                  <c:v>Latvia</c:v>
                </c:pt>
                <c:pt idx="1405">
                  <c:v>Cyprus</c:v>
                </c:pt>
                <c:pt idx="1406">
                  <c:v>Russia</c:v>
                </c:pt>
                <c:pt idx="1407">
                  <c:v>Nepal</c:v>
                </c:pt>
                <c:pt idx="1408">
                  <c:v>Turkey</c:v>
                </c:pt>
                <c:pt idx="1409">
                  <c:v>Iceland</c:v>
                </c:pt>
                <c:pt idx="1410">
                  <c:v>Australia</c:v>
                </c:pt>
                <c:pt idx="1411">
                  <c:v>Sweden</c:v>
                </c:pt>
                <c:pt idx="1412">
                  <c:v>Switzerland</c:v>
                </c:pt>
              </c:strCache>
            </c:strRef>
          </c:cat>
          <c:val>
            <c:numRef>
              <c:f>Sheet1!$J$9:$J$1421</c:f>
              <c:numCache>
                <c:formatCode>General</c:formatCode>
                <c:ptCount val="1413"/>
                <c:pt idx="0">
                  <c:v>3085</c:v>
                </c:pt>
                <c:pt idx="1">
                  <c:v>2537</c:v>
                </c:pt>
                <c:pt idx="2">
                  <c:v>2386</c:v>
                </c:pt>
                <c:pt idx="3">
                  <c:v>2340</c:v>
                </c:pt>
                <c:pt idx="4">
                  <c:v>2284</c:v>
                </c:pt>
                <c:pt idx="5">
                  <c:v>2178</c:v>
                </c:pt>
                <c:pt idx="6">
                  <c:v>1981</c:v>
                </c:pt>
                <c:pt idx="7">
                  <c:v>1976</c:v>
                </c:pt>
                <c:pt idx="8">
                  <c:v>1950</c:v>
                </c:pt>
                <c:pt idx="9">
                  <c:v>1894</c:v>
                </c:pt>
                <c:pt idx="10">
                  <c:v>1852</c:v>
                </c:pt>
                <c:pt idx="11">
                  <c:v>1768</c:v>
                </c:pt>
                <c:pt idx="12">
                  <c:v>1753</c:v>
                </c:pt>
                <c:pt idx="13">
                  <c:v>1666</c:v>
                </c:pt>
                <c:pt idx="14">
                  <c:v>1627</c:v>
                </c:pt>
                <c:pt idx="15">
                  <c:v>1590</c:v>
                </c:pt>
                <c:pt idx="16">
                  <c:v>1566</c:v>
                </c:pt>
                <c:pt idx="17">
                  <c:v>1559</c:v>
                </c:pt>
                <c:pt idx="18">
                  <c:v>1549</c:v>
                </c:pt>
                <c:pt idx="19">
                  <c:v>1465</c:v>
                </c:pt>
                <c:pt idx="20">
                  <c:v>1461</c:v>
                </c:pt>
                <c:pt idx="21">
                  <c:v>1432</c:v>
                </c:pt>
                <c:pt idx="22">
                  <c:v>1425</c:v>
                </c:pt>
                <c:pt idx="23">
                  <c:v>1402</c:v>
                </c:pt>
                <c:pt idx="24">
                  <c:v>1395</c:v>
                </c:pt>
                <c:pt idx="25">
                  <c:v>1389</c:v>
                </c:pt>
                <c:pt idx="26">
                  <c:v>1367</c:v>
                </c:pt>
                <c:pt idx="27">
                  <c:v>1366</c:v>
                </c:pt>
                <c:pt idx="28">
                  <c:v>1364</c:v>
                </c:pt>
                <c:pt idx="29">
                  <c:v>1356</c:v>
                </c:pt>
                <c:pt idx="30">
                  <c:v>1355</c:v>
                </c:pt>
                <c:pt idx="31">
                  <c:v>1330</c:v>
                </c:pt>
                <c:pt idx="32">
                  <c:v>1328</c:v>
                </c:pt>
                <c:pt idx="33">
                  <c:v>1327</c:v>
                </c:pt>
                <c:pt idx="34">
                  <c:v>1325</c:v>
                </c:pt>
                <c:pt idx="35">
                  <c:v>1310</c:v>
                </c:pt>
                <c:pt idx="36">
                  <c:v>1307</c:v>
                </c:pt>
                <c:pt idx="37">
                  <c:v>1291</c:v>
                </c:pt>
                <c:pt idx="38">
                  <c:v>1284</c:v>
                </c:pt>
                <c:pt idx="39">
                  <c:v>1260</c:v>
                </c:pt>
                <c:pt idx="40">
                  <c:v>1241</c:v>
                </c:pt>
                <c:pt idx="41">
                  <c:v>1237</c:v>
                </c:pt>
                <c:pt idx="42">
                  <c:v>1231</c:v>
                </c:pt>
                <c:pt idx="43">
                  <c:v>1231</c:v>
                </c:pt>
                <c:pt idx="44">
                  <c:v>1226</c:v>
                </c:pt>
                <c:pt idx="45">
                  <c:v>1198</c:v>
                </c:pt>
                <c:pt idx="46">
                  <c:v>1186</c:v>
                </c:pt>
                <c:pt idx="47">
                  <c:v>1157</c:v>
                </c:pt>
                <c:pt idx="48">
                  <c:v>1147</c:v>
                </c:pt>
                <c:pt idx="49">
                  <c:v>1143</c:v>
                </c:pt>
                <c:pt idx="50">
                  <c:v>1124</c:v>
                </c:pt>
                <c:pt idx="51">
                  <c:v>1100</c:v>
                </c:pt>
                <c:pt idx="52">
                  <c:v>1093</c:v>
                </c:pt>
                <c:pt idx="53">
                  <c:v>1090</c:v>
                </c:pt>
                <c:pt idx="54">
                  <c:v>1060</c:v>
                </c:pt>
                <c:pt idx="55">
                  <c:v>1060</c:v>
                </c:pt>
                <c:pt idx="56">
                  <c:v>1043</c:v>
                </c:pt>
                <c:pt idx="57">
                  <c:v>1043</c:v>
                </c:pt>
                <c:pt idx="58">
                  <c:v>1038</c:v>
                </c:pt>
                <c:pt idx="59">
                  <c:v>1022</c:v>
                </c:pt>
                <c:pt idx="60">
                  <c:v>1019</c:v>
                </c:pt>
                <c:pt idx="61">
                  <c:v>1004</c:v>
                </c:pt>
                <c:pt idx="62">
                  <c:v>997</c:v>
                </c:pt>
                <c:pt idx="63">
                  <c:v>982</c:v>
                </c:pt>
                <c:pt idx="64">
                  <c:v>970</c:v>
                </c:pt>
                <c:pt idx="65">
                  <c:v>952</c:v>
                </c:pt>
                <c:pt idx="66">
                  <c:v>950</c:v>
                </c:pt>
                <c:pt idx="67">
                  <c:v>947</c:v>
                </c:pt>
                <c:pt idx="68">
                  <c:v>944</c:v>
                </c:pt>
                <c:pt idx="69">
                  <c:v>936</c:v>
                </c:pt>
                <c:pt idx="70">
                  <c:v>932</c:v>
                </c:pt>
                <c:pt idx="71">
                  <c:v>927</c:v>
                </c:pt>
                <c:pt idx="72">
                  <c:v>921</c:v>
                </c:pt>
                <c:pt idx="73">
                  <c:v>917</c:v>
                </c:pt>
                <c:pt idx="74">
                  <c:v>905</c:v>
                </c:pt>
                <c:pt idx="75">
                  <c:v>901</c:v>
                </c:pt>
                <c:pt idx="76">
                  <c:v>901</c:v>
                </c:pt>
                <c:pt idx="77">
                  <c:v>899</c:v>
                </c:pt>
                <c:pt idx="78">
                  <c:v>892</c:v>
                </c:pt>
                <c:pt idx="79">
                  <c:v>887</c:v>
                </c:pt>
                <c:pt idx="80">
                  <c:v>883</c:v>
                </c:pt>
                <c:pt idx="81">
                  <c:v>865</c:v>
                </c:pt>
                <c:pt idx="82">
                  <c:v>852</c:v>
                </c:pt>
                <c:pt idx="83">
                  <c:v>851</c:v>
                </c:pt>
                <c:pt idx="84">
                  <c:v>841</c:v>
                </c:pt>
                <c:pt idx="85">
                  <c:v>833</c:v>
                </c:pt>
                <c:pt idx="86">
                  <c:v>832</c:v>
                </c:pt>
                <c:pt idx="87">
                  <c:v>830</c:v>
                </c:pt>
                <c:pt idx="88">
                  <c:v>830</c:v>
                </c:pt>
                <c:pt idx="89">
                  <c:v>827</c:v>
                </c:pt>
                <c:pt idx="90">
                  <c:v>826</c:v>
                </c:pt>
                <c:pt idx="91">
                  <c:v>819</c:v>
                </c:pt>
                <c:pt idx="92">
                  <c:v>818</c:v>
                </c:pt>
                <c:pt idx="93">
                  <c:v>806</c:v>
                </c:pt>
                <c:pt idx="94">
                  <c:v>802</c:v>
                </c:pt>
                <c:pt idx="95">
                  <c:v>796</c:v>
                </c:pt>
                <c:pt idx="96">
                  <c:v>790</c:v>
                </c:pt>
                <c:pt idx="97">
                  <c:v>788</c:v>
                </c:pt>
                <c:pt idx="98">
                  <c:v>782</c:v>
                </c:pt>
                <c:pt idx="99">
                  <c:v>778</c:v>
                </c:pt>
                <c:pt idx="100">
                  <c:v>778</c:v>
                </c:pt>
                <c:pt idx="101">
                  <c:v>770</c:v>
                </c:pt>
                <c:pt idx="102">
                  <c:v>769</c:v>
                </c:pt>
                <c:pt idx="103">
                  <c:v>763</c:v>
                </c:pt>
                <c:pt idx="104">
                  <c:v>756</c:v>
                </c:pt>
                <c:pt idx="105">
                  <c:v>753</c:v>
                </c:pt>
                <c:pt idx="106">
                  <c:v>750</c:v>
                </c:pt>
                <c:pt idx="107">
                  <c:v>749</c:v>
                </c:pt>
                <c:pt idx="108">
                  <c:v>747</c:v>
                </c:pt>
                <c:pt idx="109">
                  <c:v>745</c:v>
                </c:pt>
                <c:pt idx="110">
                  <c:v>736</c:v>
                </c:pt>
                <c:pt idx="111">
                  <c:v>733</c:v>
                </c:pt>
                <c:pt idx="112">
                  <c:v>732</c:v>
                </c:pt>
                <c:pt idx="113">
                  <c:v>729</c:v>
                </c:pt>
                <c:pt idx="114">
                  <c:v>727</c:v>
                </c:pt>
                <c:pt idx="115">
                  <c:v>725</c:v>
                </c:pt>
                <c:pt idx="116">
                  <c:v>715</c:v>
                </c:pt>
                <c:pt idx="117">
                  <c:v>695</c:v>
                </c:pt>
                <c:pt idx="118">
                  <c:v>687</c:v>
                </c:pt>
                <c:pt idx="119">
                  <c:v>682</c:v>
                </c:pt>
                <c:pt idx="120">
                  <c:v>680</c:v>
                </c:pt>
                <c:pt idx="121">
                  <c:v>676</c:v>
                </c:pt>
                <c:pt idx="122">
                  <c:v>672</c:v>
                </c:pt>
                <c:pt idx="123">
                  <c:v>670</c:v>
                </c:pt>
                <c:pt idx="124">
                  <c:v>670</c:v>
                </c:pt>
                <c:pt idx="125">
                  <c:v>669</c:v>
                </c:pt>
                <c:pt idx="126">
                  <c:v>641</c:v>
                </c:pt>
                <c:pt idx="127">
                  <c:v>638</c:v>
                </c:pt>
                <c:pt idx="128">
                  <c:v>628</c:v>
                </c:pt>
                <c:pt idx="129">
                  <c:v>621</c:v>
                </c:pt>
                <c:pt idx="130">
                  <c:v>618</c:v>
                </c:pt>
                <c:pt idx="131">
                  <c:v>616</c:v>
                </c:pt>
                <c:pt idx="132">
                  <c:v>615</c:v>
                </c:pt>
                <c:pt idx="133">
                  <c:v>614</c:v>
                </c:pt>
                <c:pt idx="134">
                  <c:v>614</c:v>
                </c:pt>
                <c:pt idx="135">
                  <c:v>610</c:v>
                </c:pt>
                <c:pt idx="136">
                  <c:v>610</c:v>
                </c:pt>
                <c:pt idx="137">
                  <c:v>608</c:v>
                </c:pt>
                <c:pt idx="138">
                  <c:v>604</c:v>
                </c:pt>
                <c:pt idx="139">
                  <c:v>603</c:v>
                </c:pt>
                <c:pt idx="140">
                  <c:v>603</c:v>
                </c:pt>
                <c:pt idx="141">
                  <c:v>602</c:v>
                </c:pt>
                <c:pt idx="142">
                  <c:v>601</c:v>
                </c:pt>
                <c:pt idx="143">
                  <c:v>594</c:v>
                </c:pt>
                <c:pt idx="144">
                  <c:v>589</c:v>
                </c:pt>
                <c:pt idx="145">
                  <c:v>584</c:v>
                </c:pt>
                <c:pt idx="146">
                  <c:v>583</c:v>
                </c:pt>
                <c:pt idx="147">
                  <c:v>580</c:v>
                </c:pt>
                <c:pt idx="148">
                  <c:v>572</c:v>
                </c:pt>
                <c:pt idx="149">
                  <c:v>570</c:v>
                </c:pt>
                <c:pt idx="150">
                  <c:v>567</c:v>
                </c:pt>
                <c:pt idx="151">
                  <c:v>566</c:v>
                </c:pt>
                <c:pt idx="152">
                  <c:v>560</c:v>
                </c:pt>
                <c:pt idx="153">
                  <c:v>542</c:v>
                </c:pt>
                <c:pt idx="154">
                  <c:v>536</c:v>
                </c:pt>
                <c:pt idx="155">
                  <c:v>535</c:v>
                </c:pt>
                <c:pt idx="156">
                  <c:v>533</c:v>
                </c:pt>
                <c:pt idx="157">
                  <c:v>529</c:v>
                </c:pt>
                <c:pt idx="158">
                  <c:v>529</c:v>
                </c:pt>
                <c:pt idx="159">
                  <c:v>525</c:v>
                </c:pt>
                <c:pt idx="160">
                  <c:v>511</c:v>
                </c:pt>
                <c:pt idx="161">
                  <c:v>510</c:v>
                </c:pt>
                <c:pt idx="162">
                  <c:v>510</c:v>
                </c:pt>
                <c:pt idx="163">
                  <c:v>506</c:v>
                </c:pt>
                <c:pt idx="164">
                  <c:v>503</c:v>
                </c:pt>
                <c:pt idx="165">
                  <c:v>503</c:v>
                </c:pt>
                <c:pt idx="166">
                  <c:v>502</c:v>
                </c:pt>
                <c:pt idx="167">
                  <c:v>500</c:v>
                </c:pt>
                <c:pt idx="168">
                  <c:v>499</c:v>
                </c:pt>
                <c:pt idx="169">
                  <c:v>498</c:v>
                </c:pt>
                <c:pt idx="170">
                  <c:v>495</c:v>
                </c:pt>
                <c:pt idx="171">
                  <c:v>495</c:v>
                </c:pt>
                <c:pt idx="172">
                  <c:v>493</c:v>
                </c:pt>
                <c:pt idx="173">
                  <c:v>492</c:v>
                </c:pt>
                <c:pt idx="174">
                  <c:v>487</c:v>
                </c:pt>
                <c:pt idx="175">
                  <c:v>482</c:v>
                </c:pt>
                <c:pt idx="176">
                  <c:v>479</c:v>
                </c:pt>
                <c:pt idx="177">
                  <c:v>478</c:v>
                </c:pt>
                <c:pt idx="178">
                  <c:v>475</c:v>
                </c:pt>
                <c:pt idx="179">
                  <c:v>473</c:v>
                </c:pt>
                <c:pt idx="180">
                  <c:v>472</c:v>
                </c:pt>
                <c:pt idx="181">
                  <c:v>463</c:v>
                </c:pt>
                <c:pt idx="182">
                  <c:v>463</c:v>
                </c:pt>
                <c:pt idx="183">
                  <c:v>463</c:v>
                </c:pt>
                <c:pt idx="184">
                  <c:v>463</c:v>
                </c:pt>
                <c:pt idx="185">
                  <c:v>460</c:v>
                </c:pt>
                <c:pt idx="186">
                  <c:v>456</c:v>
                </c:pt>
                <c:pt idx="187">
                  <c:v>456</c:v>
                </c:pt>
                <c:pt idx="188">
                  <c:v>454</c:v>
                </c:pt>
                <c:pt idx="189">
                  <c:v>451</c:v>
                </c:pt>
                <c:pt idx="190">
                  <c:v>447</c:v>
                </c:pt>
                <c:pt idx="191">
                  <c:v>443</c:v>
                </c:pt>
                <c:pt idx="192">
                  <c:v>438</c:v>
                </c:pt>
                <c:pt idx="193">
                  <c:v>434</c:v>
                </c:pt>
                <c:pt idx="194">
                  <c:v>434</c:v>
                </c:pt>
                <c:pt idx="195">
                  <c:v>432</c:v>
                </c:pt>
                <c:pt idx="196">
                  <c:v>431</c:v>
                </c:pt>
                <c:pt idx="197">
                  <c:v>431</c:v>
                </c:pt>
                <c:pt idx="198">
                  <c:v>430</c:v>
                </c:pt>
                <c:pt idx="199">
                  <c:v>426</c:v>
                </c:pt>
                <c:pt idx="200">
                  <c:v>415</c:v>
                </c:pt>
                <c:pt idx="201">
                  <c:v>415</c:v>
                </c:pt>
                <c:pt idx="202">
                  <c:v>412</c:v>
                </c:pt>
                <c:pt idx="203">
                  <c:v>409</c:v>
                </c:pt>
                <c:pt idx="204">
                  <c:v>407</c:v>
                </c:pt>
                <c:pt idx="205">
                  <c:v>405</c:v>
                </c:pt>
                <c:pt idx="206">
                  <c:v>403</c:v>
                </c:pt>
                <c:pt idx="207">
                  <c:v>403</c:v>
                </c:pt>
                <c:pt idx="208">
                  <c:v>402</c:v>
                </c:pt>
                <c:pt idx="209">
                  <c:v>402</c:v>
                </c:pt>
                <c:pt idx="210">
                  <c:v>400</c:v>
                </c:pt>
                <c:pt idx="211">
                  <c:v>398</c:v>
                </c:pt>
                <c:pt idx="212">
                  <c:v>394</c:v>
                </c:pt>
                <c:pt idx="213">
                  <c:v>393</c:v>
                </c:pt>
                <c:pt idx="214">
                  <c:v>390</c:v>
                </c:pt>
                <c:pt idx="215">
                  <c:v>389</c:v>
                </c:pt>
                <c:pt idx="216">
                  <c:v>389</c:v>
                </c:pt>
                <c:pt idx="217">
                  <c:v>387</c:v>
                </c:pt>
                <c:pt idx="218">
                  <c:v>379</c:v>
                </c:pt>
                <c:pt idx="219">
                  <c:v>378</c:v>
                </c:pt>
                <c:pt idx="220">
                  <c:v>377</c:v>
                </c:pt>
                <c:pt idx="221">
                  <c:v>376</c:v>
                </c:pt>
                <c:pt idx="222">
                  <c:v>371</c:v>
                </c:pt>
                <c:pt idx="223">
                  <c:v>370</c:v>
                </c:pt>
                <c:pt idx="224">
                  <c:v>369</c:v>
                </c:pt>
                <c:pt idx="225">
                  <c:v>368</c:v>
                </c:pt>
                <c:pt idx="226">
                  <c:v>362</c:v>
                </c:pt>
                <c:pt idx="227">
                  <c:v>361</c:v>
                </c:pt>
                <c:pt idx="228">
                  <c:v>360</c:v>
                </c:pt>
                <c:pt idx="229">
                  <c:v>358</c:v>
                </c:pt>
                <c:pt idx="230">
                  <c:v>357</c:v>
                </c:pt>
                <c:pt idx="231">
                  <c:v>354</c:v>
                </c:pt>
                <c:pt idx="232">
                  <c:v>352</c:v>
                </c:pt>
                <c:pt idx="233">
                  <c:v>350</c:v>
                </c:pt>
                <c:pt idx="234">
                  <c:v>341</c:v>
                </c:pt>
                <c:pt idx="235">
                  <c:v>339</c:v>
                </c:pt>
                <c:pt idx="236">
                  <c:v>339</c:v>
                </c:pt>
                <c:pt idx="237">
                  <c:v>339</c:v>
                </c:pt>
                <c:pt idx="238">
                  <c:v>337</c:v>
                </c:pt>
                <c:pt idx="239">
                  <c:v>336</c:v>
                </c:pt>
                <c:pt idx="240">
                  <c:v>334</c:v>
                </c:pt>
                <c:pt idx="241">
                  <c:v>331</c:v>
                </c:pt>
                <c:pt idx="242">
                  <c:v>330</c:v>
                </c:pt>
                <c:pt idx="243">
                  <c:v>328</c:v>
                </c:pt>
                <c:pt idx="244">
                  <c:v>326</c:v>
                </c:pt>
                <c:pt idx="245">
                  <c:v>324</c:v>
                </c:pt>
                <c:pt idx="246">
                  <c:v>324</c:v>
                </c:pt>
                <c:pt idx="247">
                  <c:v>322</c:v>
                </c:pt>
                <c:pt idx="248">
                  <c:v>322</c:v>
                </c:pt>
                <c:pt idx="249">
                  <c:v>321</c:v>
                </c:pt>
                <c:pt idx="250">
                  <c:v>321</c:v>
                </c:pt>
                <c:pt idx="251">
                  <c:v>319</c:v>
                </c:pt>
                <c:pt idx="252">
                  <c:v>318</c:v>
                </c:pt>
                <c:pt idx="253">
                  <c:v>317</c:v>
                </c:pt>
                <c:pt idx="254">
                  <c:v>316</c:v>
                </c:pt>
                <c:pt idx="255">
                  <c:v>314</c:v>
                </c:pt>
                <c:pt idx="256">
                  <c:v>314</c:v>
                </c:pt>
                <c:pt idx="257">
                  <c:v>314</c:v>
                </c:pt>
                <c:pt idx="258">
                  <c:v>313</c:v>
                </c:pt>
                <c:pt idx="259">
                  <c:v>309</c:v>
                </c:pt>
                <c:pt idx="260">
                  <c:v>308</c:v>
                </c:pt>
                <c:pt idx="261">
                  <c:v>308</c:v>
                </c:pt>
                <c:pt idx="262">
                  <c:v>306</c:v>
                </c:pt>
                <c:pt idx="263">
                  <c:v>306</c:v>
                </c:pt>
                <c:pt idx="264">
                  <c:v>306</c:v>
                </c:pt>
                <c:pt idx="265">
                  <c:v>306</c:v>
                </c:pt>
                <c:pt idx="266">
                  <c:v>305</c:v>
                </c:pt>
                <c:pt idx="267">
                  <c:v>305</c:v>
                </c:pt>
                <c:pt idx="268">
                  <c:v>304</c:v>
                </c:pt>
                <c:pt idx="269">
                  <c:v>302</c:v>
                </c:pt>
                <c:pt idx="270">
                  <c:v>302</c:v>
                </c:pt>
                <c:pt idx="271">
                  <c:v>296</c:v>
                </c:pt>
                <c:pt idx="272">
                  <c:v>295</c:v>
                </c:pt>
                <c:pt idx="273">
                  <c:v>292</c:v>
                </c:pt>
                <c:pt idx="274">
                  <c:v>292</c:v>
                </c:pt>
                <c:pt idx="275">
                  <c:v>290</c:v>
                </c:pt>
                <c:pt idx="276">
                  <c:v>285</c:v>
                </c:pt>
                <c:pt idx="277">
                  <c:v>283</c:v>
                </c:pt>
                <c:pt idx="278">
                  <c:v>283</c:v>
                </c:pt>
                <c:pt idx="279">
                  <c:v>282</c:v>
                </c:pt>
                <c:pt idx="280">
                  <c:v>278</c:v>
                </c:pt>
                <c:pt idx="281">
                  <c:v>277</c:v>
                </c:pt>
                <c:pt idx="282">
                  <c:v>277</c:v>
                </c:pt>
                <c:pt idx="283">
                  <c:v>273</c:v>
                </c:pt>
                <c:pt idx="284">
                  <c:v>272</c:v>
                </c:pt>
                <c:pt idx="285">
                  <c:v>271</c:v>
                </c:pt>
                <c:pt idx="286">
                  <c:v>269</c:v>
                </c:pt>
                <c:pt idx="287">
                  <c:v>268</c:v>
                </c:pt>
                <c:pt idx="288">
                  <c:v>266</c:v>
                </c:pt>
                <c:pt idx="289">
                  <c:v>265</c:v>
                </c:pt>
                <c:pt idx="290">
                  <c:v>263</c:v>
                </c:pt>
                <c:pt idx="291">
                  <c:v>260</c:v>
                </c:pt>
                <c:pt idx="292">
                  <c:v>259</c:v>
                </c:pt>
                <c:pt idx="293">
                  <c:v>256</c:v>
                </c:pt>
                <c:pt idx="294">
                  <c:v>253</c:v>
                </c:pt>
                <c:pt idx="295">
                  <c:v>251</c:v>
                </c:pt>
                <c:pt idx="296">
                  <c:v>249</c:v>
                </c:pt>
                <c:pt idx="297">
                  <c:v>248</c:v>
                </c:pt>
                <c:pt idx="298">
                  <c:v>248</c:v>
                </c:pt>
                <c:pt idx="299">
                  <c:v>241</c:v>
                </c:pt>
                <c:pt idx="300">
                  <c:v>240</c:v>
                </c:pt>
                <c:pt idx="301">
                  <c:v>240</c:v>
                </c:pt>
                <c:pt idx="302">
                  <c:v>240</c:v>
                </c:pt>
                <c:pt idx="303">
                  <c:v>240</c:v>
                </c:pt>
                <c:pt idx="304">
                  <c:v>240</c:v>
                </c:pt>
                <c:pt idx="305">
                  <c:v>240</c:v>
                </c:pt>
                <c:pt idx="306">
                  <c:v>239</c:v>
                </c:pt>
                <c:pt idx="307">
                  <c:v>238</c:v>
                </c:pt>
                <c:pt idx="308">
                  <c:v>238</c:v>
                </c:pt>
                <c:pt idx="309">
                  <c:v>237</c:v>
                </c:pt>
                <c:pt idx="310">
                  <c:v>236</c:v>
                </c:pt>
                <c:pt idx="311">
                  <c:v>235</c:v>
                </c:pt>
                <c:pt idx="312">
                  <c:v>235</c:v>
                </c:pt>
                <c:pt idx="313">
                  <c:v>234</c:v>
                </c:pt>
                <c:pt idx="314">
                  <c:v>232</c:v>
                </c:pt>
                <c:pt idx="315">
                  <c:v>232</c:v>
                </c:pt>
                <c:pt idx="316">
                  <c:v>232</c:v>
                </c:pt>
                <c:pt idx="317">
                  <c:v>231</c:v>
                </c:pt>
                <c:pt idx="318">
                  <c:v>231</c:v>
                </c:pt>
                <c:pt idx="319">
                  <c:v>230</c:v>
                </c:pt>
                <c:pt idx="320">
                  <c:v>229</c:v>
                </c:pt>
                <c:pt idx="321">
                  <c:v>228</c:v>
                </c:pt>
                <c:pt idx="322">
                  <c:v>228</c:v>
                </c:pt>
                <c:pt idx="323">
                  <c:v>227</c:v>
                </c:pt>
                <c:pt idx="324">
                  <c:v>225</c:v>
                </c:pt>
                <c:pt idx="325">
                  <c:v>224</c:v>
                </c:pt>
                <c:pt idx="326">
                  <c:v>223</c:v>
                </c:pt>
                <c:pt idx="327">
                  <c:v>223</c:v>
                </c:pt>
                <c:pt idx="328">
                  <c:v>222</c:v>
                </c:pt>
                <c:pt idx="329">
                  <c:v>221</c:v>
                </c:pt>
                <c:pt idx="330">
                  <c:v>221</c:v>
                </c:pt>
                <c:pt idx="331">
                  <c:v>220</c:v>
                </c:pt>
                <c:pt idx="332">
                  <c:v>220</c:v>
                </c:pt>
                <c:pt idx="333">
                  <c:v>219</c:v>
                </c:pt>
                <c:pt idx="334">
                  <c:v>218</c:v>
                </c:pt>
                <c:pt idx="335">
                  <c:v>215</c:v>
                </c:pt>
                <c:pt idx="336">
                  <c:v>214</c:v>
                </c:pt>
                <c:pt idx="337">
                  <c:v>214</c:v>
                </c:pt>
                <c:pt idx="338">
                  <c:v>212</c:v>
                </c:pt>
                <c:pt idx="339">
                  <c:v>209</c:v>
                </c:pt>
                <c:pt idx="340">
                  <c:v>209</c:v>
                </c:pt>
                <c:pt idx="341">
                  <c:v>209</c:v>
                </c:pt>
                <c:pt idx="342">
                  <c:v>209</c:v>
                </c:pt>
                <c:pt idx="343">
                  <c:v>209</c:v>
                </c:pt>
                <c:pt idx="344">
                  <c:v>202</c:v>
                </c:pt>
                <c:pt idx="345">
                  <c:v>201</c:v>
                </c:pt>
                <c:pt idx="346">
                  <c:v>199</c:v>
                </c:pt>
                <c:pt idx="347">
                  <c:v>199</c:v>
                </c:pt>
                <c:pt idx="348">
                  <c:v>197</c:v>
                </c:pt>
                <c:pt idx="349">
                  <c:v>196</c:v>
                </c:pt>
                <c:pt idx="350">
                  <c:v>194</c:v>
                </c:pt>
                <c:pt idx="351">
                  <c:v>194</c:v>
                </c:pt>
                <c:pt idx="352">
                  <c:v>193</c:v>
                </c:pt>
                <c:pt idx="353">
                  <c:v>192</c:v>
                </c:pt>
                <c:pt idx="354">
                  <c:v>190</c:v>
                </c:pt>
                <c:pt idx="355">
                  <c:v>190</c:v>
                </c:pt>
                <c:pt idx="356">
                  <c:v>190</c:v>
                </c:pt>
                <c:pt idx="357">
                  <c:v>187</c:v>
                </c:pt>
                <c:pt idx="358">
                  <c:v>186</c:v>
                </c:pt>
                <c:pt idx="359">
                  <c:v>182</c:v>
                </c:pt>
                <c:pt idx="360">
                  <c:v>181</c:v>
                </c:pt>
                <c:pt idx="361">
                  <c:v>179</c:v>
                </c:pt>
                <c:pt idx="362">
                  <c:v>178</c:v>
                </c:pt>
                <c:pt idx="363">
                  <c:v>178</c:v>
                </c:pt>
                <c:pt idx="364">
                  <c:v>178</c:v>
                </c:pt>
                <c:pt idx="365">
                  <c:v>177</c:v>
                </c:pt>
                <c:pt idx="366">
                  <c:v>176</c:v>
                </c:pt>
                <c:pt idx="367">
                  <c:v>175</c:v>
                </c:pt>
                <c:pt idx="368">
                  <c:v>175</c:v>
                </c:pt>
                <c:pt idx="369">
                  <c:v>174</c:v>
                </c:pt>
                <c:pt idx="370">
                  <c:v>173</c:v>
                </c:pt>
                <c:pt idx="371">
                  <c:v>172</c:v>
                </c:pt>
                <c:pt idx="372">
                  <c:v>172</c:v>
                </c:pt>
                <c:pt idx="373">
                  <c:v>172</c:v>
                </c:pt>
                <c:pt idx="374">
                  <c:v>171</c:v>
                </c:pt>
                <c:pt idx="375">
                  <c:v>171</c:v>
                </c:pt>
                <c:pt idx="376">
                  <c:v>170</c:v>
                </c:pt>
                <c:pt idx="377">
                  <c:v>169</c:v>
                </c:pt>
                <c:pt idx="378">
                  <c:v>167</c:v>
                </c:pt>
                <c:pt idx="379">
                  <c:v>166</c:v>
                </c:pt>
                <c:pt idx="380">
                  <c:v>165</c:v>
                </c:pt>
                <c:pt idx="381">
                  <c:v>164</c:v>
                </c:pt>
                <c:pt idx="382">
                  <c:v>163</c:v>
                </c:pt>
                <c:pt idx="383">
                  <c:v>163</c:v>
                </c:pt>
                <c:pt idx="384">
                  <c:v>163</c:v>
                </c:pt>
                <c:pt idx="385">
                  <c:v>163</c:v>
                </c:pt>
                <c:pt idx="386">
                  <c:v>161</c:v>
                </c:pt>
                <c:pt idx="387">
                  <c:v>161</c:v>
                </c:pt>
                <c:pt idx="388">
                  <c:v>159</c:v>
                </c:pt>
                <c:pt idx="389">
                  <c:v>157</c:v>
                </c:pt>
                <c:pt idx="390">
                  <c:v>157</c:v>
                </c:pt>
                <c:pt idx="391">
                  <c:v>156</c:v>
                </c:pt>
                <c:pt idx="392">
                  <c:v>156</c:v>
                </c:pt>
                <c:pt idx="393">
                  <c:v>155</c:v>
                </c:pt>
                <c:pt idx="394">
                  <c:v>155</c:v>
                </c:pt>
                <c:pt idx="395">
                  <c:v>155</c:v>
                </c:pt>
                <c:pt idx="396">
                  <c:v>155</c:v>
                </c:pt>
                <c:pt idx="397">
                  <c:v>153</c:v>
                </c:pt>
                <c:pt idx="398">
                  <c:v>149</c:v>
                </c:pt>
                <c:pt idx="399">
                  <c:v>148</c:v>
                </c:pt>
                <c:pt idx="400">
                  <c:v>147</c:v>
                </c:pt>
                <c:pt idx="401">
                  <c:v>147</c:v>
                </c:pt>
                <c:pt idx="402">
                  <c:v>145</c:v>
                </c:pt>
                <c:pt idx="403">
                  <c:v>144</c:v>
                </c:pt>
                <c:pt idx="404">
                  <c:v>144</c:v>
                </c:pt>
                <c:pt idx="405">
                  <c:v>143</c:v>
                </c:pt>
                <c:pt idx="406">
                  <c:v>141</c:v>
                </c:pt>
                <c:pt idx="407">
                  <c:v>141</c:v>
                </c:pt>
                <c:pt idx="408">
                  <c:v>141</c:v>
                </c:pt>
                <c:pt idx="409">
                  <c:v>141</c:v>
                </c:pt>
                <c:pt idx="410">
                  <c:v>141</c:v>
                </c:pt>
                <c:pt idx="411">
                  <c:v>141</c:v>
                </c:pt>
                <c:pt idx="412">
                  <c:v>140</c:v>
                </c:pt>
                <c:pt idx="413">
                  <c:v>139</c:v>
                </c:pt>
                <c:pt idx="414">
                  <c:v>139</c:v>
                </c:pt>
                <c:pt idx="415">
                  <c:v>138</c:v>
                </c:pt>
                <c:pt idx="416">
                  <c:v>138</c:v>
                </c:pt>
                <c:pt idx="417">
                  <c:v>137</c:v>
                </c:pt>
                <c:pt idx="418">
                  <c:v>137</c:v>
                </c:pt>
                <c:pt idx="419">
                  <c:v>137</c:v>
                </c:pt>
                <c:pt idx="420">
                  <c:v>135</c:v>
                </c:pt>
                <c:pt idx="421">
                  <c:v>135</c:v>
                </c:pt>
                <c:pt idx="422">
                  <c:v>135</c:v>
                </c:pt>
                <c:pt idx="423">
                  <c:v>132</c:v>
                </c:pt>
                <c:pt idx="424">
                  <c:v>132</c:v>
                </c:pt>
                <c:pt idx="425">
                  <c:v>132</c:v>
                </c:pt>
                <c:pt idx="426">
                  <c:v>131</c:v>
                </c:pt>
                <c:pt idx="427">
                  <c:v>131</c:v>
                </c:pt>
                <c:pt idx="428">
                  <c:v>130</c:v>
                </c:pt>
                <c:pt idx="429">
                  <c:v>129</c:v>
                </c:pt>
                <c:pt idx="430">
                  <c:v>129</c:v>
                </c:pt>
                <c:pt idx="431">
                  <c:v>128</c:v>
                </c:pt>
                <c:pt idx="432">
                  <c:v>128</c:v>
                </c:pt>
                <c:pt idx="433">
                  <c:v>128</c:v>
                </c:pt>
                <c:pt idx="434">
                  <c:v>127</c:v>
                </c:pt>
                <c:pt idx="435">
                  <c:v>127</c:v>
                </c:pt>
                <c:pt idx="436">
                  <c:v>127</c:v>
                </c:pt>
                <c:pt idx="437">
                  <c:v>125</c:v>
                </c:pt>
                <c:pt idx="438">
                  <c:v>124</c:v>
                </c:pt>
                <c:pt idx="439">
                  <c:v>124</c:v>
                </c:pt>
                <c:pt idx="440">
                  <c:v>123</c:v>
                </c:pt>
                <c:pt idx="441">
                  <c:v>123</c:v>
                </c:pt>
                <c:pt idx="442">
                  <c:v>123</c:v>
                </c:pt>
                <c:pt idx="443">
                  <c:v>122</c:v>
                </c:pt>
                <c:pt idx="444">
                  <c:v>122</c:v>
                </c:pt>
                <c:pt idx="445">
                  <c:v>121</c:v>
                </c:pt>
                <c:pt idx="446">
                  <c:v>120</c:v>
                </c:pt>
                <c:pt idx="447">
                  <c:v>119</c:v>
                </c:pt>
                <c:pt idx="448">
                  <c:v>119</c:v>
                </c:pt>
                <c:pt idx="449">
                  <c:v>119</c:v>
                </c:pt>
                <c:pt idx="450">
                  <c:v>119</c:v>
                </c:pt>
                <c:pt idx="451">
                  <c:v>117</c:v>
                </c:pt>
                <c:pt idx="452">
                  <c:v>116</c:v>
                </c:pt>
                <c:pt idx="453">
                  <c:v>116</c:v>
                </c:pt>
                <c:pt idx="454">
                  <c:v>116</c:v>
                </c:pt>
                <c:pt idx="455">
                  <c:v>115</c:v>
                </c:pt>
                <c:pt idx="456">
                  <c:v>115</c:v>
                </c:pt>
                <c:pt idx="457">
                  <c:v>115</c:v>
                </c:pt>
                <c:pt idx="458">
                  <c:v>115</c:v>
                </c:pt>
                <c:pt idx="459">
                  <c:v>113</c:v>
                </c:pt>
                <c:pt idx="460">
                  <c:v>113</c:v>
                </c:pt>
                <c:pt idx="461">
                  <c:v>113</c:v>
                </c:pt>
                <c:pt idx="462">
                  <c:v>112</c:v>
                </c:pt>
                <c:pt idx="463">
                  <c:v>112</c:v>
                </c:pt>
                <c:pt idx="464">
                  <c:v>112</c:v>
                </c:pt>
                <c:pt idx="465">
                  <c:v>111</c:v>
                </c:pt>
                <c:pt idx="466">
                  <c:v>111</c:v>
                </c:pt>
                <c:pt idx="467">
                  <c:v>111</c:v>
                </c:pt>
                <c:pt idx="468">
                  <c:v>111</c:v>
                </c:pt>
                <c:pt idx="469">
                  <c:v>110</c:v>
                </c:pt>
                <c:pt idx="470">
                  <c:v>110</c:v>
                </c:pt>
                <c:pt idx="471">
                  <c:v>110</c:v>
                </c:pt>
                <c:pt idx="472">
                  <c:v>110</c:v>
                </c:pt>
                <c:pt idx="473">
                  <c:v>109</c:v>
                </c:pt>
                <c:pt idx="474">
                  <c:v>109</c:v>
                </c:pt>
                <c:pt idx="475">
                  <c:v>108</c:v>
                </c:pt>
                <c:pt idx="476">
                  <c:v>107</c:v>
                </c:pt>
                <c:pt idx="477">
                  <c:v>107</c:v>
                </c:pt>
                <c:pt idx="478">
                  <c:v>107</c:v>
                </c:pt>
                <c:pt idx="479">
                  <c:v>107</c:v>
                </c:pt>
                <c:pt idx="480">
                  <c:v>104</c:v>
                </c:pt>
                <c:pt idx="481">
                  <c:v>104</c:v>
                </c:pt>
                <c:pt idx="482">
                  <c:v>104</c:v>
                </c:pt>
                <c:pt idx="483">
                  <c:v>104</c:v>
                </c:pt>
                <c:pt idx="484">
                  <c:v>103</c:v>
                </c:pt>
                <c:pt idx="485">
                  <c:v>103</c:v>
                </c:pt>
                <c:pt idx="486">
                  <c:v>102</c:v>
                </c:pt>
                <c:pt idx="487">
                  <c:v>101</c:v>
                </c:pt>
                <c:pt idx="488">
                  <c:v>99</c:v>
                </c:pt>
                <c:pt idx="489">
                  <c:v>99</c:v>
                </c:pt>
                <c:pt idx="490">
                  <c:v>98</c:v>
                </c:pt>
                <c:pt idx="491">
                  <c:v>98</c:v>
                </c:pt>
                <c:pt idx="492">
                  <c:v>98</c:v>
                </c:pt>
                <c:pt idx="493">
                  <c:v>97</c:v>
                </c:pt>
                <c:pt idx="494">
                  <c:v>97</c:v>
                </c:pt>
                <c:pt idx="495">
                  <c:v>96</c:v>
                </c:pt>
                <c:pt idx="496">
                  <c:v>96</c:v>
                </c:pt>
                <c:pt idx="497">
                  <c:v>95</c:v>
                </c:pt>
                <c:pt idx="498">
                  <c:v>95</c:v>
                </c:pt>
                <c:pt idx="499">
                  <c:v>95</c:v>
                </c:pt>
                <c:pt idx="500">
                  <c:v>95</c:v>
                </c:pt>
                <c:pt idx="501">
                  <c:v>95</c:v>
                </c:pt>
                <c:pt idx="502">
                  <c:v>94</c:v>
                </c:pt>
                <c:pt idx="503">
                  <c:v>94</c:v>
                </c:pt>
                <c:pt idx="504">
                  <c:v>94</c:v>
                </c:pt>
                <c:pt idx="505">
                  <c:v>94</c:v>
                </c:pt>
                <c:pt idx="506">
                  <c:v>94</c:v>
                </c:pt>
                <c:pt idx="507">
                  <c:v>94</c:v>
                </c:pt>
                <c:pt idx="508">
                  <c:v>93</c:v>
                </c:pt>
                <c:pt idx="509">
                  <c:v>92</c:v>
                </c:pt>
                <c:pt idx="510">
                  <c:v>92</c:v>
                </c:pt>
                <c:pt idx="511">
                  <c:v>92</c:v>
                </c:pt>
                <c:pt idx="512">
                  <c:v>91</c:v>
                </c:pt>
                <c:pt idx="513">
                  <c:v>91</c:v>
                </c:pt>
                <c:pt idx="514">
                  <c:v>90</c:v>
                </c:pt>
                <c:pt idx="515">
                  <c:v>90</c:v>
                </c:pt>
                <c:pt idx="516">
                  <c:v>89</c:v>
                </c:pt>
                <c:pt idx="517">
                  <c:v>89</c:v>
                </c:pt>
                <c:pt idx="518">
                  <c:v>89</c:v>
                </c:pt>
                <c:pt idx="519">
                  <c:v>89</c:v>
                </c:pt>
                <c:pt idx="520">
                  <c:v>89</c:v>
                </c:pt>
                <c:pt idx="521">
                  <c:v>87</c:v>
                </c:pt>
                <c:pt idx="522">
                  <c:v>87</c:v>
                </c:pt>
                <c:pt idx="523">
                  <c:v>86</c:v>
                </c:pt>
                <c:pt idx="524">
                  <c:v>86</c:v>
                </c:pt>
                <c:pt idx="525">
                  <c:v>86</c:v>
                </c:pt>
                <c:pt idx="526">
                  <c:v>85</c:v>
                </c:pt>
                <c:pt idx="527">
                  <c:v>85</c:v>
                </c:pt>
                <c:pt idx="528">
                  <c:v>85</c:v>
                </c:pt>
                <c:pt idx="529">
                  <c:v>85</c:v>
                </c:pt>
                <c:pt idx="530">
                  <c:v>85</c:v>
                </c:pt>
                <c:pt idx="531">
                  <c:v>84</c:v>
                </c:pt>
                <c:pt idx="532">
                  <c:v>84</c:v>
                </c:pt>
                <c:pt idx="533">
                  <c:v>84</c:v>
                </c:pt>
                <c:pt idx="534">
                  <c:v>84</c:v>
                </c:pt>
                <c:pt idx="535">
                  <c:v>84</c:v>
                </c:pt>
                <c:pt idx="536">
                  <c:v>84</c:v>
                </c:pt>
                <c:pt idx="537">
                  <c:v>83</c:v>
                </c:pt>
                <c:pt idx="538">
                  <c:v>83</c:v>
                </c:pt>
                <c:pt idx="539">
                  <c:v>83</c:v>
                </c:pt>
                <c:pt idx="540">
                  <c:v>83</c:v>
                </c:pt>
                <c:pt idx="541">
                  <c:v>83</c:v>
                </c:pt>
                <c:pt idx="542">
                  <c:v>82</c:v>
                </c:pt>
                <c:pt idx="543">
                  <c:v>82</c:v>
                </c:pt>
                <c:pt idx="544">
                  <c:v>81</c:v>
                </c:pt>
                <c:pt idx="545">
                  <c:v>81</c:v>
                </c:pt>
                <c:pt idx="546">
                  <c:v>81</c:v>
                </c:pt>
                <c:pt idx="547">
                  <c:v>81</c:v>
                </c:pt>
                <c:pt idx="548">
                  <c:v>81</c:v>
                </c:pt>
                <c:pt idx="549">
                  <c:v>80</c:v>
                </c:pt>
                <c:pt idx="550">
                  <c:v>80</c:v>
                </c:pt>
                <c:pt idx="551">
                  <c:v>80</c:v>
                </c:pt>
                <c:pt idx="552">
                  <c:v>79</c:v>
                </c:pt>
                <c:pt idx="553">
                  <c:v>79</c:v>
                </c:pt>
                <c:pt idx="554">
                  <c:v>79</c:v>
                </c:pt>
                <c:pt idx="555">
                  <c:v>79</c:v>
                </c:pt>
                <c:pt idx="556">
                  <c:v>78</c:v>
                </c:pt>
                <c:pt idx="557">
                  <c:v>77</c:v>
                </c:pt>
                <c:pt idx="558">
                  <c:v>76</c:v>
                </c:pt>
                <c:pt idx="559">
                  <c:v>76</c:v>
                </c:pt>
                <c:pt idx="560">
                  <c:v>76</c:v>
                </c:pt>
                <c:pt idx="561">
                  <c:v>76</c:v>
                </c:pt>
                <c:pt idx="562">
                  <c:v>76</c:v>
                </c:pt>
                <c:pt idx="563">
                  <c:v>76</c:v>
                </c:pt>
                <c:pt idx="564">
                  <c:v>76</c:v>
                </c:pt>
                <c:pt idx="565">
                  <c:v>75</c:v>
                </c:pt>
                <c:pt idx="566">
                  <c:v>75</c:v>
                </c:pt>
                <c:pt idx="567">
                  <c:v>75</c:v>
                </c:pt>
                <c:pt idx="568">
                  <c:v>75</c:v>
                </c:pt>
                <c:pt idx="569">
                  <c:v>75</c:v>
                </c:pt>
                <c:pt idx="570">
                  <c:v>74</c:v>
                </c:pt>
                <c:pt idx="571">
                  <c:v>74</c:v>
                </c:pt>
                <c:pt idx="572">
                  <c:v>74</c:v>
                </c:pt>
                <c:pt idx="573">
                  <c:v>73</c:v>
                </c:pt>
                <c:pt idx="574">
                  <c:v>73</c:v>
                </c:pt>
                <c:pt idx="575">
                  <c:v>73</c:v>
                </c:pt>
                <c:pt idx="576">
                  <c:v>72</c:v>
                </c:pt>
                <c:pt idx="577">
                  <c:v>72</c:v>
                </c:pt>
                <c:pt idx="578">
                  <c:v>72</c:v>
                </c:pt>
                <c:pt idx="579">
                  <c:v>72</c:v>
                </c:pt>
                <c:pt idx="580">
                  <c:v>72</c:v>
                </c:pt>
                <c:pt idx="581">
                  <c:v>71</c:v>
                </c:pt>
                <c:pt idx="582">
                  <c:v>71</c:v>
                </c:pt>
                <c:pt idx="583">
                  <c:v>71</c:v>
                </c:pt>
                <c:pt idx="584">
                  <c:v>71</c:v>
                </c:pt>
                <c:pt idx="585">
                  <c:v>70</c:v>
                </c:pt>
                <c:pt idx="586">
                  <c:v>70</c:v>
                </c:pt>
                <c:pt idx="587">
                  <c:v>69</c:v>
                </c:pt>
                <c:pt idx="588">
                  <c:v>69</c:v>
                </c:pt>
                <c:pt idx="589">
                  <c:v>69</c:v>
                </c:pt>
                <c:pt idx="590">
                  <c:v>69</c:v>
                </c:pt>
                <c:pt idx="591">
                  <c:v>68</c:v>
                </c:pt>
                <c:pt idx="592">
                  <c:v>68</c:v>
                </c:pt>
                <c:pt idx="593">
                  <c:v>68</c:v>
                </c:pt>
                <c:pt idx="594">
                  <c:v>68</c:v>
                </c:pt>
                <c:pt idx="595">
                  <c:v>67</c:v>
                </c:pt>
                <c:pt idx="596">
                  <c:v>67</c:v>
                </c:pt>
                <c:pt idx="597">
                  <c:v>67</c:v>
                </c:pt>
                <c:pt idx="598">
                  <c:v>66</c:v>
                </c:pt>
                <c:pt idx="599">
                  <c:v>65</c:v>
                </c:pt>
                <c:pt idx="600">
                  <c:v>65</c:v>
                </c:pt>
                <c:pt idx="601">
                  <c:v>65</c:v>
                </c:pt>
                <c:pt idx="602">
                  <c:v>65</c:v>
                </c:pt>
                <c:pt idx="603">
                  <c:v>65</c:v>
                </c:pt>
                <c:pt idx="604">
                  <c:v>65</c:v>
                </c:pt>
                <c:pt idx="605">
                  <c:v>65</c:v>
                </c:pt>
                <c:pt idx="606">
                  <c:v>64</c:v>
                </c:pt>
                <c:pt idx="607">
                  <c:v>64</c:v>
                </c:pt>
                <c:pt idx="608">
                  <c:v>64</c:v>
                </c:pt>
                <c:pt idx="609">
                  <c:v>64</c:v>
                </c:pt>
                <c:pt idx="610">
                  <c:v>64</c:v>
                </c:pt>
                <c:pt idx="611">
                  <c:v>64</c:v>
                </c:pt>
                <c:pt idx="612">
                  <c:v>64</c:v>
                </c:pt>
                <c:pt idx="613">
                  <c:v>64</c:v>
                </c:pt>
                <c:pt idx="614">
                  <c:v>63</c:v>
                </c:pt>
                <c:pt idx="615">
                  <c:v>63</c:v>
                </c:pt>
                <c:pt idx="616">
                  <c:v>63</c:v>
                </c:pt>
                <c:pt idx="617">
                  <c:v>62</c:v>
                </c:pt>
                <c:pt idx="618">
                  <c:v>62</c:v>
                </c:pt>
                <c:pt idx="619">
                  <c:v>62</c:v>
                </c:pt>
                <c:pt idx="620">
                  <c:v>62</c:v>
                </c:pt>
                <c:pt idx="621">
                  <c:v>61</c:v>
                </c:pt>
                <c:pt idx="622">
                  <c:v>61</c:v>
                </c:pt>
                <c:pt idx="623">
                  <c:v>61</c:v>
                </c:pt>
                <c:pt idx="624">
                  <c:v>61</c:v>
                </c:pt>
                <c:pt idx="625">
                  <c:v>61</c:v>
                </c:pt>
                <c:pt idx="626">
                  <c:v>61</c:v>
                </c:pt>
                <c:pt idx="627">
                  <c:v>60</c:v>
                </c:pt>
                <c:pt idx="628">
                  <c:v>60</c:v>
                </c:pt>
                <c:pt idx="629">
                  <c:v>60</c:v>
                </c:pt>
                <c:pt idx="630">
                  <c:v>60</c:v>
                </c:pt>
                <c:pt idx="631">
                  <c:v>59</c:v>
                </c:pt>
                <c:pt idx="632">
                  <c:v>59</c:v>
                </c:pt>
                <c:pt idx="633">
                  <c:v>59</c:v>
                </c:pt>
                <c:pt idx="634">
                  <c:v>58</c:v>
                </c:pt>
                <c:pt idx="635">
                  <c:v>58</c:v>
                </c:pt>
                <c:pt idx="636">
                  <c:v>58</c:v>
                </c:pt>
                <c:pt idx="637">
                  <c:v>58</c:v>
                </c:pt>
                <c:pt idx="638">
                  <c:v>57</c:v>
                </c:pt>
                <c:pt idx="639">
                  <c:v>57</c:v>
                </c:pt>
                <c:pt idx="640">
                  <c:v>57</c:v>
                </c:pt>
                <c:pt idx="641">
                  <c:v>56</c:v>
                </c:pt>
                <c:pt idx="642">
                  <c:v>56</c:v>
                </c:pt>
                <c:pt idx="643">
                  <c:v>56</c:v>
                </c:pt>
                <c:pt idx="644">
                  <c:v>56</c:v>
                </c:pt>
                <c:pt idx="645">
                  <c:v>55</c:v>
                </c:pt>
                <c:pt idx="646">
                  <c:v>55</c:v>
                </c:pt>
                <c:pt idx="647">
                  <c:v>55</c:v>
                </c:pt>
                <c:pt idx="648">
                  <c:v>55</c:v>
                </c:pt>
                <c:pt idx="649">
                  <c:v>55</c:v>
                </c:pt>
                <c:pt idx="650">
                  <c:v>55</c:v>
                </c:pt>
                <c:pt idx="651">
                  <c:v>54</c:v>
                </c:pt>
                <c:pt idx="652">
                  <c:v>54</c:v>
                </c:pt>
                <c:pt idx="653">
                  <c:v>54</c:v>
                </c:pt>
                <c:pt idx="654">
                  <c:v>54</c:v>
                </c:pt>
                <c:pt idx="655">
                  <c:v>53</c:v>
                </c:pt>
                <c:pt idx="656">
                  <c:v>53</c:v>
                </c:pt>
                <c:pt idx="657">
                  <c:v>53</c:v>
                </c:pt>
                <c:pt idx="658">
                  <c:v>53</c:v>
                </c:pt>
                <c:pt idx="659">
                  <c:v>53</c:v>
                </c:pt>
                <c:pt idx="660">
                  <c:v>53</c:v>
                </c:pt>
                <c:pt idx="661">
                  <c:v>52</c:v>
                </c:pt>
                <c:pt idx="662">
                  <c:v>52</c:v>
                </c:pt>
                <c:pt idx="663">
                  <c:v>52</c:v>
                </c:pt>
                <c:pt idx="664">
                  <c:v>52</c:v>
                </c:pt>
                <c:pt idx="665">
                  <c:v>52</c:v>
                </c:pt>
                <c:pt idx="666">
                  <c:v>52</c:v>
                </c:pt>
                <c:pt idx="667">
                  <c:v>52</c:v>
                </c:pt>
                <c:pt idx="668">
                  <c:v>51</c:v>
                </c:pt>
                <c:pt idx="669">
                  <c:v>51</c:v>
                </c:pt>
                <c:pt idx="670">
                  <c:v>51</c:v>
                </c:pt>
                <c:pt idx="671">
                  <c:v>51</c:v>
                </c:pt>
                <c:pt idx="672">
                  <c:v>51</c:v>
                </c:pt>
                <c:pt idx="673">
                  <c:v>50</c:v>
                </c:pt>
                <c:pt idx="674">
                  <c:v>50</c:v>
                </c:pt>
                <c:pt idx="675">
                  <c:v>50</c:v>
                </c:pt>
                <c:pt idx="676">
                  <c:v>50</c:v>
                </c:pt>
                <c:pt idx="677">
                  <c:v>50</c:v>
                </c:pt>
                <c:pt idx="678">
                  <c:v>49</c:v>
                </c:pt>
                <c:pt idx="679">
                  <c:v>49</c:v>
                </c:pt>
                <c:pt idx="680">
                  <c:v>49</c:v>
                </c:pt>
                <c:pt idx="681">
                  <c:v>49</c:v>
                </c:pt>
                <c:pt idx="682">
                  <c:v>49</c:v>
                </c:pt>
                <c:pt idx="683">
                  <c:v>49</c:v>
                </c:pt>
                <c:pt idx="684">
                  <c:v>49</c:v>
                </c:pt>
                <c:pt idx="685">
                  <c:v>49</c:v>
                </c:pt>
                <c:pt idx="686">
                  <c:v>48</c:v>
                </c:pt>
                <c:pt idx="687">
                  <c:v>48</c:v>
                </c:pt>
                <c:pt idx="688">
                  <c:v>48</c:v>
                </c:pt>
                <c:pt idx="689">
                  <c:v>48</c:v>
                </c:pt>
                <c:pt idx="690">
                  <c:v>48</c:v>
                </c:pt>
                <c:pt idx="691">
                  <c:v>48</c:v>
                </c:pt>
                <c:pt idx="692">
                  <c:v>48</c:v>
                </c:pt>
                <c:pt idx="693">
                  <c:v>48</c:v>
                </c:pt>
                <c:pt idx="694">
                  <c:v>48</c:v>
                </c:pt>
                <c:pt idx="695">
                  <c:v>48</c:v>
                </c:pt>
                <c:pt idx="696">
                  <c:v>48</c:v>
                </c:pt>
                <c:pt idx="697">
                  <c:v>47</c:v>
                </c:pt>
                <c:pt idx="698">
                  <c:v>47</c:v>
                </c:pt>
                <c:pt idx="699">
                  <c:v>47</c:v>
                </c:pt>
                <c:pt idx="700">
                  <c:v>47</c:v>
                </c:pt>
                <c:pt idx="701">
                  <c:v>47</c:v>
                </c:pt>
                <c:pt idx="702">
                  <c:v>47</c:v>
                </c:pt>
                <c:pt idx="703">
                  <c:v>47</c:v>
                </c:pt>
                <c:pt idx="704">
                  <c:v>46</c:v>
                </c:pt>
                <c:pt idx="705">
                  <c:v>46</c:v>
                </c:pt>
                <c:pt idx="706">
                  <c:v>46</c:v>
                </c:pt>
                <c:pt idx="707">
                  <c:v>46</c:v>
                </c:pt>
                <c:pt idx="708">
                  <c:v>46</c:v>
                </c:pt>
                <c:pt idx="709">
                  <c:v>45</c:v>
                </c:pt>
                <c:pt idx="710">
                  <c:v>45</c:v>
                </c:pt>
                <c:pt idx="711">
                  <c:v>45</c:v>
                </c:pt>
                <c:pt idx="712">
                  <c:v>45</c:v>
                </c:pt>
                <c:pt idx="713">
                  <c:v>45</c:v>
                </c:pt>
                <c:pt idx="714">
                  <c:v>45</c:v>
                </c:pt>
                <c:pt idx="715">
                  <c:v>44</c:v>
                </c:pt>
                <c:pt idx="716">
                  <c:v>44</c:v>
                </c:pt>
                <c:pt idx="717">
                  <c:v>44</c:v>
                </c:pt>
                <c:pt idx="718">
                  <c:v>44</c:v>
                </c:pt>
                <c:pt idx="719">
                  <c:v>44</c:v>
                </c:pt>
                <c:pt idx="720">
                  <c:v>44</c:v>
                </c:pt>
                <c:pt idx="721">
                  <c:v>44</c:v>
                </c:pt>
                <c:pt idx="722">
                  <c:v>44</c:v>
                </c:pt>
                <c:pt idx="723">
                  <c:v>43</c:v>
                </c:pt>
                <c:pt idx="724">
                  <c:v>43</c:v>
                </c:pt>
                <c:pt idx="725">
                  <c:v>43</c:v>
                </c:pt>
                <c:pt idx="726">
                  <c:v>43</c:v>
                </c:pt>
                <c:pt idx="727">
                  <c:v>43</c:v>
                </c:pt>
                <c:pt idx="728">
                  <c:v>43</c:v>
                </c:pt>
                <c:pt idx="729">
                  <c:v>43</c:v>
                </c:pt>
                <c:pt idx="730">
                  <c:v>43</c:v>
                </c:pt>
                <c:pt idx="731">
                  <c:v>43</c:v>
                </c:pt>
                <c:pt idx="732">
                  <c:v>42</c:v>
                </c:pt>
                <c:pt idx="733">
                  <c:v>42</c:v>
                </c:pt>
                <c:pt idx="734">
                  <c:v>42</c:v>
                </c:pt>
                <c:pt idx="735">
                  <c:v>42</c:v>
                </c:pt>
                <c:pt idx="736">
                  <c:v>42</c:v>
                </c:pt>
                <c:pt idx="737">
                  <c:v>41</c:v>
                </c:pt>
                <c:pt idx="738">
                  <c:v>41</c:v>
                </c:pt>
                <c:pt idx="739">
                  <c:v>41</c:v>
                </c:pt>
                <c:pt idx="740">
                  <c:v>41</c:v>
                </c:pt>
                <c:pt idx="741">
                  <c:v>41</c:v>
                </c:pt>
                <c:pt idx="742">
                  <c:v>41</c:v>
                </c:pt>
                <c:pt idx="743">
                  <c:v>41</c:v>
                </c:pt>
                <c:pt idx="744">
                  <c:v>41</c:v>
                </c:pt>
                <c:pt idx="745">
                  <c:v>40</c:v>
                </c:pt>
                <c:pt idx="746">
                  <c:v>40</c:v>
                </c:pt>
                <c:pt idx="747">
                  <c:v>40</c:v>
                </c:pt>
                <c:pt idx="748">
                  <c:v>40</c:v>
                </c:pt>
                <c:pt idx="749">
                  <c:v>40</c:v>
                </c:pt>
                <c:pt idx="750">
                  <c:v>40</c:v>
                </c:pt>
                <c:pt idx="751">
                  <c:v>39</c:v>
                </c:pt>
                <c:pt idx="752">
                  <c:v>39</c:v>
                </c:pt>
                <c:pt idx="753">
                  <c:v>39</c:v>
                </c:pt>
                <c:pt idx="754">
                  <c:v>39</c:v>
                </c:pt>
                <c:pt idx="755">
                  <c:v>39</c:v>
                </c:pt>
                <c:pt idx="756">
                  <c:v>39</c:v>
                </c:pt>
                <c:pt idx="757">
                  <c:v>39</c:v>
                </c:pt>
                <c:pt idx="758">
                  <c:v>38</c:v>
                </c:pt>
                <c:pt idx="759">
                  <c:v>38</c:v>
                </c:pt>
                <c:pt idx="760">
                  <c:v>38</c:v>
                </c:pt>
                <c:pt idx="761">
                  <c:v>38</c:v>
                </c:pt>
                <c:pt idx="762">
                  <c:v>38</c:v>
                </c:pt>
                <c:pt idx="763">
                  <c:v>38</c:v>
                </c:pt>
                <c:pt idx="764">
                  <c:v>38</c:v>
                </c:pt>
                <c:pt idx="765">
                  <c:v>38</c:v>
                </c:pt>
                <c:pt idx="766">
                  <c:v>38</c:v>
                </c:pt>
                <c:pt idx="767">
                  <c:v>38</c:v>
                </c:pt>
                <c:pt idx="768">
                  <c:v>38</c:v>
                </c:pt>
                <c:pt idx="769">
                  <c:v>38</c:v>
                </c:pt>
                <c:pt idx="770">
                  <c:v>37</c:v>
                </c:pt>
                <c:pt idx="771">
                  <c:v>37</c:v>
                </c:pt>
                <c:pt idx="772">
                  <c:v>37</c:v>
                </c:pt>
                <c:pt idx="773">
                  <c:v>37</c:v>
                </c:pt>
                <c:pt idx="774">
                  <c:v>37</c:v>
                </c:pt>
                <c:pt idx="775">
                  <c:v>37</c:v>
                </c:pt>
                <c:pt idx="776">
                  <c:v>37</c:v>
                </c:pt>
                <c:pt idx="777">
                  <c:v>37</c:v>
                </c:pt>
                <c:pt idx="778">
                  <c:v>37</c:v>
                </c:pt>
                <c:pt idx="779">
                  <c:v>37</c:v>
                </c:pt>
                <c:pt idx="780">
                  <c:v>36</c:v>
                </c:pt>
                <c:pt idx="781">
                  <c:v>36</c:v>
                </c:pt>
                <c:pt idx="782">
                  <c:v>36</c:v>
                </c:pt>
                <c:pt idx="783">
                  <c:v>36</c:v>
                </c:pt>
                <c:pt idx="784">
                  <c:v>36</c:v>
                </c:pt>
                <c:pt idx="785">
                  <c:v>36</c:v>
                </c:pt>
                <c:pt idx="786">
                  <c:v>35</c:v>
                </c:pt>
                <c:pt idx="787">
                  <c:v>35</c:v>
                </c:pt>
                <c:pt idx="788">
                  <c:v>35</c:v>
                </c:pt>
                <c:pt idx="789">
                  <c:v>35</c:v>
                </c:pt>
                <c:pt idx="790">
                  <c:v>35</c:v>
                </c:pt>
                <c:pt idx="791">
                  <c:v>34</c:v>
                </c:pt>
                <c:pt idx="792">
                  <c:v>34</c:v>
                </c:pt>
                <c:pt idx="793">
                  <c:v>34</c:v>
                </c:pt>
                <c:pt idx="794">
                  <c:v>34</c:v>
                </c:pt>
                <c:pt idx="795">
                  <c:v>33</c:v>
                </c:pt>
                <c:pt idx="796">
                  <c:v>33</c:v>
                </c:pt>
                <c:pt idx="797">
                  <c:v>33</c:v>
                </c:pt>
                <c:pt idx="798">
                  <c:v>33</c:v>
                </c:pt>
                <c:pt idx="799">
                  <c:v>33</c:v>
                </c:pt>
                <c:pt idx="800">
                  <c:v>33</c:v>
                </c:pt>
                <c:pt idx="801">
                  <c:v>33</c:v>
                </c:pt>
                <c:pt idx="802">
                  <c:v>32</c:v>
                </c:pt>
                <c:pt idx="803">
                  <c:v>32</c:v>
                </c:pt>
                <c:pt idx="804">
                  <c:v>32</c:v>
                </c:pt>
                <c:pt idx="805">
                  <c:v>32</c:v>
                </c:pt>
                <c:pt idx="806">
                  <c:v>32</c:v>
                </c:pt>
                <c:pt idx="807">
                  <c:v>32</c:v>
                </c:pt>
                <c:pt idx="808">
                  <c:v>32</c:v>
                </c:pt>
                <c:pt idx="809">
                  <c:v>31</c:v>
                </c:pt>
                <c:pt idx="810">
                  <c:v>31</c:v>
                </c:pt>
                <c:pt idx="811">
                  <c:v>31</c:v>
                </c:pt>
                <c:pt idx="812">
                  <c:v>31</c:v>
                </c:pt>
                <c:pt idx="813">
                  <c:v>31</c:v>
                </c:pt>
                <c:pt idx="814">
                  <c:v>31</c:v>
                </c:pt>
                <c:pt idx="815">
                  <c:v>31</c:v>
                </c:pt>
                <c:pt idx="816">
                  <c:v>31</c:v>
                </c:pt>
                <c:pt idx="817">
                  <c:v>31</c:v>
                </c:pt>
                <c:pt idx="818">
                  <c:v>31</c:v>
                </c:pt>
                <c:pt idx="819">
                  <c:v>30</c:v>
                </c:pt>
                <c:pt idx="820">
                  <c:v>30</c:v>
                </c:pt>
                <c:pt idx="821">
                  <c:v>30</c:v>
                </c:pt>
                <c:pt idx="822">
                  <c:v>30</c:v>
                </c:pt>
                <c:pt idx="823">
                  <c:v>30</c:v>
                </c:pt>
                <c:pt idx="824">
                  <c:v>30</c:v>
                </c:pt>
                <c:pt idx="825">
                  <c:v>30</c:v>
                </c:pt>
                <c:pt idx="826">
                  <c:v>30</c:v>
                </c:pt>
                <c:pt idx="827">
                  <c:v>29</c:v>
                </c:pt>
                <c:pt idx="828">
                  <c:v>29</c:v>
                </c:pt>
                <c:pt idx="829">
                  <c:v>29</c:v>
                </c:pt>
                <c:pt idx="830">
                  <c:v>29</c:v>
                </c:pt>
                <c:pt idx="831">
                  <c:v>29</c:v>
                </c:pt>
                <c:pt idx="832">
                  <c:v>29</c:v>
                </c:pt>
                <c:pt idx="833">
                  <c:v>29</c:v>
                </c:pt>
                <c:pt idx="834">
                  <c:v>29</c:v>
                </c:pt>
                <c:pt idx="835">
                  <c:v>29</c:v>
                </c:pt>
                <c:pt idx="836">
                  <c:v>29</c:v>
                </c:pt>
                <c:pt idx="837">
                  <c:v>29</c:v>
                </c:pt>
                <c:pt idx="838">
                  <c:v>29</c:v>
                </c:pt>
                <c:pt idx="839">
                  <c:v>29</c:v>
                </c:pt>
                <c:pt idx="840">
                  <c:v>29</c:v>
                </c:pt>
                <c:pt idx="841">
                  <c:v>29</c:v>
                </c:pt>
                <c:pt idx="842">
                  <c:v>29</c:v>
                </c:pt>
                <c:pt idx="843">
                  <c:v>29</c:v>
                </c:pt>
                <c:pt idx="844">
                  <c:v>28</c:v>
                </c:pt>
                <c:pt idx="845">
                  <c:v>28</c:v>
                </c:pt>
                <c:pt idx="846">
                  <c:v>28</c:v>
                </c:pt>
                <c:pt idx="847">
                  <c:v>28</c:v>
                </c:pt>
                <c:pt idx="848">
                  <c:v>28</c:v>
                </c:pt>
                <c:pt idx="849">
                  <c:v>28</c:v>
                </c:pt>
                <c:pt idx="850">
                  <c:v>27</c:v>
                </c:pt>
                <c:pt idx="851">
                  <c:v>27</c:v>
                </c:pt>
                <c:pt idx="852">
                  <c:v>27</c:v>
                </c:pt>
                <c:pt idx="853">
                  <c:v>27</c:v>
                </c:pt>
                <c:pt idx="854">
                  <c:v>27</c:v>
                </c:pt>
                <c:pt idx="855">
                  <c:v>27</c:v>
                </c:pt>
                <c:pt idx="856">
                  <c:v>27</c:v>
                </c:pt>
                <c:pt idx="857">
                  <c:v>27</c:v>
                </c:pt>
                <c:pt idx="858">
                  <c:v>27</c:v>
                </c:pt>
                <c:pt idx="859">
                  <c:v>27</c:v>
                </c:pt>
                <c:pt idx="860">
                  <c:v>27</c:v>
                </c:pt>
                <c:pt idx="861">
                  <c:v>27</c:v>
                </c:pt>
                <c:pt idx="862">
                  <c:v>27</c:v>
                </c:pt>
                <c:pt idx="863">
                  <c:v>26</c:v>
                </c:pt>
                <c:pt idx="864">
                  <c:v>26</c:v>
                </c:pt>
                <c:pt idx="865">
                  <c:v>26</c:v>
                </c:pt>
                <c:pt idx="866">
                  <c:v>26</c:v>
                </c:pt>
                <c:pt idx="867">
                  <c:v>26</c:v>
                </c:pt>
                <c:pt idx="868">
                  <c:v>26</c:v>
                </c:pt>
                <c:pt idx="869">
                  <c:v>26</c:v>
                </c:pt>
                <c:pt idx="870">
                  <c:v>26</c:v>
                </c:pt>
                <c:pt idx="871">
                  <c:v>26</c:v>
                </c:pt>
                <c:pt idx="872">
                  <c:v>26</c:v>
                </c:pt>
                <c:pt idx="873">
                  <c:v>26</c:v>
                </c:pt>
                <c:pt idx="874">
                  <c:v>26</c:v>
                </c:pt>
                <c:pt idx="875">
                  <c:v>26</c:v>
                </c:pt>
                <c:pt idx="876">
                  <c:v>25</c:v>
                </c:pt>
                <c:pt idx="877">
                  <c:v>25</c:v>
                </c:pt>
                <c:pt idx="878">
                  <c:v>25</c:v>
                </c:pt>
                <c:pt idx="879">
                  <c:v>25</c:v>
                </c:pt>
                <c:pt idx="880">
                  <c:v>25</c:v>
                </c:pt>
                <c:pt idx="881">
                  <c:v>25</c:v>
                </c:pt>
                <c:pt idx="882">
                  <c:v>25</c:v>
                </c:pt>
                <c:pt idx="883">
                  <c:v>25</c:v>
                </c:pt>
                <c:pt idx="884">
                  <c:v>25</c:v>
                </c:pt>
                <c:pt idx="885">
                  <c:v>25</c:v>
                </c:pt>
                <c:pt idx="886">
                  <c:v>25</c:v>
                </c:pt>
                <c:pt idx="887">
                  <c:v>25</c:v>
                </c:pt>
                <c:pt idx="888">
                  <c:v>25</c:v>
                </c:pt>
                <c:pt idx="889">
                  <c:v>25</c:v>
                </c:pt>
                <c:pt idx="890">
                  <c:v>25</c:v>
                </c:pt>
                <c:pt idx="891">
                  <c:v>25</c:v>
                </c:pt>
                <c:pt idx="892">
                  <c:v>25</c:v>
                </c:pt>
                <c:pt idx="893">
                  <c:v>25</c:v>
                </c:pt>
                <c:pt idx="894">
                  <c:v>25</c:v>
                </c:pt>
                <c:pt idx="895">
                  <c:v>24</c:v>
                </c:pt>
                <c:pt idx="896">
                  <c:v>24</c:v>
                </c:pt>
                <c:pt idx="897">
                  <c:v>24</c:v>
                </c:pt>
                <c:pt idx="898">
                  <c:v>24</c:v>
                </c:pt>
                <c:pt idx="899">
                  <c:v>24</c:v>
                </c:pt>
                <c:pt idx="900">
                  <c:v>24</c:v>
                </c:pt>
                <c:pt idx="901">
                  <c:v>24</c:v>
                </c:pt>
                <c:pt idx="902">
                  <c:v>24</c:v>
                </c:pt>
                <c:pt idx="903">
                  <c:v>24</c:v>
                </c:pt>
                <c:pt idx="904">
                  <c:v>24</c:v>
                </c:pt>
                <c:pt idx="905">
                  <c:v>24</c:v>
                </c:pt>
                <c:pt idx="906">
                  <c:v>24</c:v>
                </c:pt>
                <c:pt idx="907">
                  <c:v>24</c:v>
                </c:pt>
                <c:pt idx="908">
                  <c:v>24</c:v>
                </c:pt>
                <c:pt idx="909">
                  <c:v>24</c:v>
                </c:pt>
                <c:pt idx="910">
                  <c:v>24</c:v>
                </c:pt>
                <c:pt idx="911">
                  <c:v>24</c:v>
                </c:pt>
                <c:pt idx="912">
                  <c:v>24</c:v>
                </c:pt>
                <c:pt idx="913">
                  <c:v>23</c:v>
                </c:pt>
                <c:pt idx="914">
                  <c:v>23</c:v>
                </c:pt>
                <c:pt idx="915">
                  <c:v>23</c:v>
                </c:pt>
                <c:pt idx="916">
                  <c:v>23</c:v>
                </c:pt>
                <c:pt idx="917">
                  <c:v>23</c:v>
                </c:pt>
                <c:pt idx="918">
                  <c:v>23</c:v>
                </c:pt>
                <c:pt idx="919">
                  <c:v>23</c:v>
                </c:pt>
                <c:pt idx="920">
                  <c:v>23</c:v>
                </c:pt>
                <c:pt idx="921">
                  <c:v>22</c:v>
                </c:pt>
                <c:pt idx="922">
                  <c:v>22</c:v>
                </c:pt>
                <c:pt idx="923">
                  <c:v>22</c:v>
                </c:pt>
                <c:pt idx="924">
                  <c:v>22</c:v>
                </c:pt>
                <c:pt idx="925">
                  <c:v>22</c:v>
                </c:pt>
                <c:pt idx="926">
                  <c:v>22</c:v>
                </c:pt>
                <c:pt idx="927">
                  <c:v>22</c:v>
                </c:pt>
                <c:pt idx="928">
                  <c:v>22</c:v>
                </c:pt>
                <c:pt idx="929">
                  <c:v>22</c:v>
                </c:pt>
                <c:pt idx="930">
                  <c:v>22</c:v>
                </c:pt>
                <c:pt idx="931">
                  <c:v>22</c:v>
                </c:pt>
                <c:pt idx="932">
                  <c:v>22</c:v>
                </c:pt>
                <c:pt idx="933">
                  <c:v>22</c:v>
                </c:pt>
                <c:pt idx="934">
                  <c:v>22</c:v>
                </c:pt>
                <c:pt idx="935">
                  <c:v>22</c:v>
                </c:pt>
                <c:pt idx="936">
                  <c:v>22</c:v>
                </c:pt>
                <c:pt idx="937">
                  <c:v>22</c:v>
                </c:pt>
                <c:pt idx="938">
                  <c:v>22</c:v>
                </c:pt>
                <c:pt idx="939">
                  <c:v>22</c:v>
                </c:pt>
                <c:pt idx="940">
                  <c:v>22</c:v>
                </c:pt>
                <c:pt idx="941">
                  <c:v>21</c:v>
                </c:pt>
                <c:pt idx="942">
                  <c:v>21</c:v>
                </c:pt>
                <c:pt idx="943">
                  <c:v>21</c:v>
                </c:pt>
                <c:pt idx="944">
                  <c:v>21</c:v>
                </c:pt>
                <c:pt idx="945">
                  <c:v>21</c:v>
                </c:pt>
                <c:pt idx="946">
                  <c:v>21</c:v>
                </c:pt>
                <c:pt idx="947">
                  <c:v>21</c:v>
                </c:pt>
                <c:pt idx="948">
                  <c:v>21</c:v>
                </c:pt>
                <c:pt idx="949">
                  <c:v>21</c:v>
                </c:pt>
                <c:pt idx="950">
                  <c:v>21</c:v>
                </c:pt>
                <c:pt idx="951">
                  <c:v>21</c:v>
                </c:pt>
                <c:pt idx="952">
                  <c:v>21</c:v>
                </c:pt>
                <c:pt idx="953">
                  <c:v>21</c:v>
                </c:pt>
                <c:pt idx="954">
                  <c:v>21</c:v>
                </c:pt>
                <c:pt idx="955">
                  <c:v>21</c:v>
                </c:pt>
                <c:pt idx="956">
                  <c:v>21</c:v>
                </c:pt>
                <c:pt idx="957">
                  <c:v>21</c:v>
                </c:pt>
                <c:pt idx="958">
                  <c:v>21</c:v>
                </c:pt>
                <c:pt idx="959">
                  <c:v>21</c:v>
                </c:pt>
                <c:pt idx="960">
                  <c:v>21</c:v>
                </c:pt>
                <c:pt idx="961">
                  <c:v>21</c:v>
                </c:pt>
                <c:pt idx="962">
                  <c:v>20</c:v>
                </c:pt>
                <c:pt idx="963">
                  <c:v>20</c:v>
                </c:pt>
                <c:pt idx="964">
                  <c:v>20</c:v>
                </c:pt>
                <c:pt idx="965">
                  <c:v>20</c:v>
                </c:pt>
                <c:pt idx="966">
                  <c:v>20</c:v>
                </c:pt>
                <c:pt idx="967">
                  <c:v>20</c:v>
                </c:pt>
                <c:pt idx="968">
                  <c:v>20</c:v>
                </c:pt>
                <c:pt idx="969">
                  <c:v>20</c:v>
                </c:pt>
                <c:pt idx="970">
                  <c:v>20</c:v>
                </c:pt>
                <c:pt idx="971">
                  <c:v>20</c:v>
                </c:pt>
                <c:pt idx="972">
                  <c:v>20</c:v>
                </c:pt>
                <c:pt idx="973">
                  <c:v>20</c:v>
                </c:pt>
                <c:pt idx="974">
                  <c:v>20</c:v>
                </c:pt>
                <c:pt idx="975">
                  <c:v>20</c:v>
                </c:pt>
                <c:pt idx="976">
                  <c:v>20</c:v>
                </c:pt>
                <c:pt idx="977">
                  <c:v>19</c:v>
                </c:pt>
                <c:pt idx="978">
                  <c:v>19</c:v>
                </c:pt>
                <c:pt idx="979">
                  <c:v>19</c:v>
                </c:pt>
                <c:pt idx="980">
                  <c:v>19</c:v>
                </c:pt>
                <c:pt idx="981">
                  <c:v>19</c:v>
                </c:pt>
                <c:pt idx="982">
                  <c:v>19</c:v>
                </c:pt>
                <c:pt idx="983">
                  <c:v>19</c:v>
                </c:pt>
                <c:pt idx="984">
                  <c:v>19</c:v>
                </c:pt>
                <c:pt idx="985">
                  <c:v>19</c:v>
                </c:pt>
                <c:pt idx="986">
                  <c:v>19</c:v>
                </c:pt>
                <c:pt idx="987">
                  <c:v>19</c:v>
                </c:pt>
                <c:pt idx="988">
                  <c:v>19</c:v>
                </c:pt>
                <c:pt idx="989">
                  <c:v>19</c:v>
                </c:pt>
                <c:pt idx="990">
                  <c:v>19</c:v>
                </c:pt>
                <c:pt idx="991">
                  <c:v>19</c:v>
                </c:pt>
                <c:pt idx="992">
                  <c:v>19</c:v>
                </c:pt>
                <c:pt idx="993">
                  <c:v>19</c:v>
                </c:pt>
                <c:pt idx="994">
                  <c:v>19</c:v>
                </c:pt>
                <c:pt idx="995">
                  <c:v>19</c:v>
                </c:pt>
                <c:pt idx="996">
                  <c:v>19</c:v>
                </c:pt>
                <c:pt idx="997">
                  <c:v>19</c:v>
                </c:pt>
                <c:pt idx="998">
                  <c:v>19</c:v>
                </c:pt>
                <c:pt idx="999">
                  <c:v>19</c:v>
                </c:pt>
                <c:pt idx="1000">
                  <c:v>19</c:v>
                </c:pt>
                <c:pt idx="1001">
                  <c:v>19</c:v>
                </c:pt>
                <c:pt idx="1002">
                  <c:v>19</c:v>
                </c:pt>
                <c:pt idx="1003">
                  <c:v>19</c:v>
                </c:pt>
                <c:pt idx="1004">
                  <c:v>18</c:v>
                </c:pt>
                <c:pt idx="1005">
                  <c:v>18</c:v>
                </c:pt>
                <c:pt idx="1006">
                  <c:v>18</c:v>
                </c:pt>
                <c:pt idx="1007">
                  <c:v>18</c:v>
                </c:pt>
                <c:pt idx="1008">
                  <c:v>18</c:v>
                </c:pt>
                <c:pt idx="1009">
                  <c:v>18</c:v>
                </c:pt>
                <c:pt idx="1010">
                  <c:v>18</c:v>
                </c:pt>
                <c:pt idx="1011">
                  <c:v>18</c:v>
                </c:pt>
                <c:pt idx="1012">
                  <c:v>18</c:v>
                </c:pt>
                <c:pt idx="1013">
                  <c:v>18</c:v>
                </c:pt>
                <c:pt idx="1014">
                  <c:v>18</c:v>
                </c:pt>
                <c:pt idx="1015">
                  <c:v>18</c:v>
                </c:pt>
                <c:pt idx="1016">
                  <c:v>18</c:v>
                </c:pt>
                <c:pt idx="1017">
                  <c:v>18</c:v>
                </c:pt>
                <c:pt idx="1018">
                  <c:v>18</c:v>
                </c:pt>
                <c:pt idx="1019">
                  <c:v>18</c:v>
                </c:pt>
                <c:pt idx="1020">
                  <c:v>18</c:v>
                </c:pt>
                <c:pt idx="1021">
                  <c:v>18</c:v>
                </c:pt>
                <c:pt idx="1022">
                  <c:v>18</c:v>
                </c:pt>
                <c:pt idx="1023">
                  <c:v>17</c:v>
                </c:pt>
                <c:pt idx="1024">
                  <c:v>17</c:v>
                </c:pt>
                <c:pt idx="1025">
                  <c:v>17</c:v>
                </c:pt>
                <c:pt idx="1026">
                  <c:v>17</c:v>
                </c:pt>
                <c:pt idx="1027">
                  <c:v>17</c:v>
                </c:pt>
                <c:pt idx="1028">
                  <c:v>17</c:v>
                </c:pt>
                <c:pt idx="1029">
                  <c:v>17</c:v>
                </c:pt>
                <c:pt idx="1030">
                  <c:v>17</c:v>
                </c:pt>
                <c:pt idx="1031">
                  <c:v>17</c:v>
                </c:pt>
                <c:pt idx="1032">
                  <c:v>17</c:v>
                </c:pt>
                <c:pt idx="1033">
                  <c:v>17</c:v>
                </c:pt>
                <c:pt idx="1034">
                  <c:v>17</c:v>
                </c:pt>
                <c:pt idx="1035">
                  <c:v>17</c:v>
                </c:pt>
                <c:pt idx="1036">
                  <c:v>17</c:v>
                </c:pt>
                <c:pt idx="1037">
                  <c:v>17</c:v>
                </c:pt>
                <c:pt idx="1038">
                  <c:v>17</c:v>
                </c:pt>
                <c:pt idx="1039">
                  <c:v>17</c:v>
                </c:pt>
                <c:pt idx="1040">
                  <c:v>17</c:v>
                </c:pt>
                <c:pt idx="1041">
                  <c:v>16</c:v>
                </c:pt>
                <c:pt idx="1042">
                  <c:v>16</c:v>
                </c:pt>
                <c:pt idx="1043">
                  <c:v>16</c:v>
                </c:pt>
                <c:pt idx="1044">
                  <c:v>16</c:v>
                </c:pt>
                <c:pt idx="1045">
                  <c:v>16</c:v>
                </c:pt>
                <c:pt idx="1046">
                  <c:v>16</c:v>
                </c:pt>
                <c:pt idx="1047">
                  <c:v>16</c:v>
                </c:pt>
                <c:pt idx="1048">
                  <c:v>16</c:v>
                </c:pt>
                <c:pt idx="1049">
                  <c:v>16</c:v>
                </c:pt>
                <c:pt idx="1050">
                  <c:v>16</c:v>
                </c:pt>
                <c:pt idx="1051">
                  <c:v>16</c:v>
                </c:pt>
                <c:pt idx="1052">
                  <c:v>16</c:v>
                </c:pt>
                <c:pt idx="1053">
                  <c:v>16</c:v>
                </c:pt>
                <c:pt idx="1054">
                  <c:v>16</c:v>
                </c:pt>
                <c:pt idx="1055">
                  <c:v>16</c:v>
                </c:pt>
                <c:pt idx="1056">
                  <c:v>16</c:v>
                </c:pt>
                <c:pt idx="1057">
                  <c:v>16</c:v>
                </c:pt>
                <c:pt idx="1058">
                  <c:v>16</c:v>
                </c:pt>
                <c:pt idx="1059">
                  <c:v>16</c:v>
                </c:pt>
                <c:pt idx="1060">
                  <c:v>16</c:v>
                </c:pt>
                <c:pt idx="1061">
                  <c:v>16</c:v>
                </c:pt>
                <c:pt idx="1062">
                  <c:v>16</c:v>
                </c:pt>
                <c:pt idx="1063">
                  <c:v>16</c:v>
                </c:pt>
                <c:pt idx="1064">
                  <c:v>15</c:v>
                </c:pt>
                <c:pt idx="1065">
                  <c:v>15</c:v>
                </c:pt>
                <c:pt idx="1066">
                  <c:v>15</c:v>
                </c:pt>
                <c:pt idx="1067">
                  <c:v>15</c:v>
                </c:pt>
                <c:pt idx="1068">
                  <c:v>15</c:v>
                </c:pt>
                <c:pt idx="1069">
                  <c:v>15</c:v>
                </c:pt>
                <c:pt idx="1070">
                  <c:v>15</c:v>
                </c:pt>
                <c:pt idx="1071">
                  <c:v>15</c:v>
                </c:pt>
                <c:pt idx="1072">
                  <c:v>15</c:v>
                </c:pt>
                <c:pt idx="1073">
                  <c:v>15</c:v>
                </c:pt>
                <c:pt idx="1074">
                  <c:v>15</c:v>
                </c:pt>
                <c:pt idx="1075">
                  <c:v>15</c:v>
                </c:pt>
                <c:pt idx="1076">
                  <c:v>15</c:v>
                </c:pt>
                <c:pt idx="1077">
                  <c:v>15</c:v>
                </c:pt>
                <c:pt idx="1078">
                  <c:v>15</c:v>
                </c:pt>
                <c:pt idx="1079">
                  <c:v>15</c:v>
                </c:pt>
                <c:pt idx="1080">
                  <c:v>15</c:v>
                </c:pt>
                <c:pt idx="1081">
                  <c:v>15</c:v>
                </c:pt>
                <c:pt idx="1082">
                  <c:v>15</c:v>
                </c:pt>
                <c:pt idx="1083">
                  <c:v>15</c:v>
                </c:pt>
                <c:pt idx="1084">
                  <c:v>15</c:v>
                </c:pt>
                <c:pt idx="1085">
                  <c:v>15</c:v>
                </c:pt>
                <c:pt idx="1086">
                  <c:v>15</c:v>
                </c:pt>
                <c:pt idx="1087">
                  <c:v>15</c:v>
                </c:pt>
                <c:pt idx="1088">
                  <c:v>15</c:v>
                </c:pt>
                <c:pt idx="1089">
                  <c:v>15</c:v>
                </c:pt>
                <c:pt idx="1090">
                  <c:v>15</c:v>
                </c:pt>
                <c:pt idx="1091">
                  <c:v>15</c:v>
                </c:pt>
                <c:pt idx="1092">
                  <c:v>14</c:v>
                </c:pt>
                <c:pt idx="1093">
                  <c:v>14</c:v>
                </c:pt>
                <c:pt idx="1094">
                  <c:v>14</c:v>
                </c:pt>
                <c:pt idx="1095">
                  <c:v>14</c:v>
                </c:pt>
                <c:pt idx="1096">
                  <c:v>14</c:v>
                </c:pt>
                <c:pt idx="1097">
                  <c:v>14</c:v>
                </c:pt>
                <c:pt idx="1098">
                  <c:v>14</c:v>
                </c:pt>
                <c:pt idx="1099">
                  <c:v>14</c:v>
                </c:pt>
                <c:pt idx="1100">
                  <c:v>14</c:v>
                </c:pt>
                <c:pt idx="1101">
                  <c:v>14</c:v>
                </c:pt>
                <c:pt idx="1102">
                  <c:v>14</c:v>
                </c:pt>
                <c:pt idx="1103">
                  <c:v>14</c:v>
                </c:pt>
                <c:pt idx="1104">
                  <c:v>14</c:v>
                </c:pt>
                <c:pt idx="1105">
                  <c:v>14</c:v>
                </c:pt>
                <c:pt idx="1106">
                  <c:v>14</c:v>
                </c:pt>
                <c:pt idx="1107">
                  <c:v>14</c:v>
                </c:pt>
                <c:pt idx="1108">
                  <c:v>14</c:v>
                </c:pt>
                <c:pt idx="1109">
                  <c:v>14</c:v>
                </c:pt>
                <c:pt idx="1110">
                  <c:v>14</c:v>
                </c:pt>
                <c:pt idx="1111">
                  <c:v>14</c:v>
                </c:pt>
                <c:pt idx="1112">
                  <c:v>14</c:v>
                </c:pt>
                <c:pt idx="1113">
                  <c:v>14</c:v>
                </c:pt>
                <c:pt idx="1114">
                  <c:v>13</c:v>
                </c:pt>
                <c:pt idx="1115">
                  <c:v>13</c:v>
                </c:pt>
                <c:pt idx="1116">
                  <c:v>13</c:v>
                </c:pt>
                <c:pt idx="1117">
                  <c:v>13</c:v>
                </c:pt>
                <c:pt idx="1118">
                  <c:v>13</c:v>
                </c:pt>
                <c:pt idx="1119">
                  <c:v>13</c:v>
                </c:pt>
                <c:pt idx="1120">
                  <c:v>13</c:v>
                </c:pt>
                <c:pt idx="1121">
                  <c:v>13</c:v>
                </c:pt>
                <c:pt idx="1122">
                  <c:v>13</c:v>
                </c:pt>
                <c:pt idx="1123">
                  <c:v>13</c:v>
                </c:pt>
                <c:pt idx="1124">
                  <c:v>13</c:v>
                </c:pt>
                <c:pt idx="1125">
                  <c:v>13</c:v>
                </c:pt>
                <c:pt idx="1126">
                  <c:v>13</c:v>
                </c:pt>
                <c:pt idx="1127">
                  <c:v>13</c:v>
                </c:pt>
                <c:pt idx="1128">
                  <c:v>13</c:v>
                </c:pt>
                <c:pt idx="1129">
                  <c:v>13</c:v>
                </c:pt>
                <c:pt idx="1130">
                  <c:v>13</c:v>
                </c:pt>
                <c:pt idx="1131">
                  <c:v>13</c:v>
                </c:pt>
                <c:pt idx="1132">
                  <c:v>13</c:v>
                </c:pt>
                <c:pt idx="1133">
                  <c:v>13</c:v>
                </c:pt>
                <c:pt idx="1134">
                  <c:v>13</c:v>
                </c:pt>
                <c:pt idx="1135">
                  <c:v>12</c:v>
                </c:pt>
                <c:pt idx="1136">
                  <c:v>12</c:v>
                </c:pt>
                <c:pt idx="1137">
                  <c:v>12</c:v>
                </c:pt>
                <c:pt idx="1138">
                  <c:v>12</c:v>
                </c:pt>
                <c:pt idx="1139">
                  <c:v>12</c:v>
                </c:pt>
                <c:pt idx="1140">
                  <c:v>12</c:v>
                </c:pt>
                <c:pt idx="1141">
                  <c:v>12</c:v>
                </c:pt>
                <c:pt idx="1142">
                  <c:v>12</c:v>
                </c:pt>
                <c:pt idx="1143">
                  <c:v>12</c:v>
                </c:pt>
                <c:pt idx="1144">
                  <c:v>12</c:v>
                </c:pt>
                <c:pt idx="1145">
                  <c:v>12</c:v>
                </c:pt>
                <c:pt idx="1146">
                  <c:v>12</c:v>
                </c:pt>
                <c:pt idx="1147">
                  <c:v>12</c:v>
                </c:pt>
                <c:pt idx="1148">
                  <c:v>12</c:v>
                </c:pt>
                <c:pt idx="1149">
                  <c:v>12</c:v>
                </c:pt>
                <c:pt idx="1150">
                  <c:v>12</c:v>
                </c:pt>
                <c:pt idx="1151">
                  <c:v>12</c:v>
                </c:pt>
                <c:pt idx="1152">
                  <c:v>12</c:v>
                </c:pt>
                <c:pt idx="1153">
                  <c:v>12</c:v>
                </c:pt>
                <c:pt idx="1154">
                  <c:v>12</c:v>
                </c:pt>
                <c:pt idx="1155">
                  <c:v>12</c:v>
                </c:pt>
                <c:pt idx="1156">
                  <c:v>11</c:v>
                </c:pt>
                <c:pt idx="1157">
                  <c:v>11</c:v>
                </c:pt>
                <c:pt idx="1158">
                  <c:v>11</c:v>
                </c:pt>
                <c:pt idx="1159">
                  <c:v>11</c:v>
                </c:pt>
                <c:pt idx="1160">
                  <c:v>11</c:v>
                </c:pt>
                <c:pt idx="1161">
                  <c:v>11</c:v>
                </c:pt>
                <c:pt idx="1162">
                  <c:v>11</c:v>
                </c:pt>
                <c:pt idx="1163">
                  <c:v>11</c:v>
                </c:pt>
                <c:pt idx="1164">
                  <c:v>11</c:v>
                </c:pt>
                <c:pt idx="1165">
                  <c:v>11</c:v>
                </c:pt>
                <c:pt idx="1166">
                  <c:v>11</c:v>
                </c:pt>
                <c:pt idx="1167">
                  <c:v>11</c:v>
                </c:pt>
                <c:pt idx="1168">
                  <c:v>11</c:v>
                </c:pt>
                <c:pt idx="1169">
                  <c:v>11</c:v>
                </c:pt>
                <c:pt idx="1170">
                  <c:v>11</c:v>
                </c:pt>
                <c:pt idx="1171">
                  <c:v>10</c:v>
                </c:pt>
                <c:pt idx="1172">
                  <c:v>10</c:v>
                </c:pt>
                <c:pt idx="1173">
                  <c:v>10</c:v>
                </c:pt>
                <c:pt idx="1174">
                  <c:v>10</c:v>
                </c:pt>
                <c:pt idx="1175">
                  <c:v>10</c:v>
                </c:pt>
                <c:pt idx="1176">
                  <c:v>10</c:v>
                </c:pt>
                <c:pt idx="1177">
                  <c:v>10</c:v>
                </c:pt>
                <c:pt idx="1178">
                  <c:v>10</c:v>
                </c:pt>
                <c:pt idx="1179">
                  <c:v>10</c:v>
                </c:pt>
                <c:pt idx="1180">
                  <c:v>10</c:v>
                </c:pt>
                <c:pt idx="1181">
                  <c:v>10</c:v>
                </c:pt>
                <c:pt idx="1182">
                  <c:v>10</c:v>
                </c:pt>
                <c:pt idx="1183">
                  <c:v>10</c:v>
                </c:pt>
                <c:pt idx="1184">
                  <c:v>10</c:v>
                </c:pt>
                <c:pt idx="1185">
                  <c:v>10</c:v>
                </c:pt>
                <c:pt idx="1186">
                  <c:v>10</c:v>
                </c:pt>
                <c:pt idx="1187">
                  <c:v>10</c:v>
                </c:pt>
                <c:pt idx="1188">
                  <c:v>10</c:v>
                </c:pt>
                <c:pt idx="1189">
                  <c:v>10</c:v>
                </c:pt>
                <c:pt idx="1190">
                  <c:v>10</c:v>
                </c:pt>
                <c:pt idx="1191">
                  <c:v>10</c:v>
                </c:pt>
                <c:pt idx="1192">
                  <c:v>10</c:v>
                </c:pt>
                <c:pt idx="1193">
                  <c:v>10</c:v>
                </c:pt>
                <c:pt idx="1194">
                  <c:v>10</c:v>
                </c:pt>
                <c:pt idx="1195">
                  <c:v>10</c:v>
                </c:pt>
                <c:pt idx="1196">
                  <c:v>10</c:v>
                </c:pt>
                <c:pt idx="1197">
                  <c:v>9</c:v>
                </c:pt>
                <c:pt idx="1198">
                  <c:v>9</c:v>
                </c:pt>
                <c:pt idx="1199">
                  <c:v>9</c:v>
                </c:pt>
                <c:pt idx="1200">
                  <c:v>9</c:v>
                </c:pt>
                <c:pt idx="1201">
                  <c:v>9</c:v>
                </c:pt>
                <c:pt idx="1202">
                  <c:v>9</c:v>
                </c:pt>
                <c:pt idx="1203">
                  <c:v>9</c:v>
                </c:pt>
                <c:pt idx="1204">
                  <c:v>9</c:v>
                </c:pt>
                <c:pt idx="1205">
                  <c:v>9</c:v>
                </c:pt>
                <c:pt idx="1206">
                  <c:v>9</c:v>
                </c:pt>
                <c:pt idx="1207">
                  <c:v>9</c:v>
                </c:pt>
                <c:pt idx="1208">
                  <c:v>9</c:v>
                </c:pt>
                <c:pt idx="1209">
                  <c:v>9</c:v>
                </c:pt>
                <c:pt idx="1210">
                  <c:v>9</c:v>
                </c:pt>
                <c:pt idx="1211">
                  <c:v>9</c:v>
                </c:pt>
                <c:pt idx="1212">
                  <c:v>9</c:v>
                </c:pt>
                <c:pt idx="1213">
                  <c:v>9</c:v>
                </c:pt>
                <c:pt idx="1214">
                  <c:v>9</c:v>
                </c:pt>
                <c:pt idx="1215">
                  <c:v>9</c:v>
                </c:pt>
                <c:pt idx="1216">
                  <c:v>8</c:v>
                </c:pt>
                <c:pt idx="1217">
                  <c:v>8</c:v>
                </c:pt>
                <c:pt idx="1218">
                  <c:v>8</c:v>
                </c:pt>
                <c:pt idx="1219">
                  <c:v>8</c:v>
                </c:pt>
                <c:pt idx="1220">
                  <c:v>8</c:v>
                </c:pt>
                <c:pt idx="1221">
                  <c:v>8</c:v>
                </c:pt>
                <c:pt idx="1222">
                  <c:v>8</c:v>
                </c:pt>
                <c:pt idx="1223">
                  <c:v>8</c:v>
                </c:pt>
                <c:pt idx="1224">
                  <c:v>8</c:v>
                </c:pt>
                <c:pt idx="1225">
                  <c:v>8</c:v>
                </c:pt>
                <c:pt idx="1226">
                  <c:v>8</c:v>
                </c:pt>
                <c:pt idx="1227">
                  <c:v>8</c:v>
                </c:pt>
                <c:pt idx="1228">
                  <c:v>8</c:v>
                </c:pt>
                <c:pt idx="1229">
                  <c:v>8</c:v>
                </c:pt>
                <c:pt idx="1230">
                  <c:v>8</c:v>
                </c:pt>
                <c:pt idx="1231">
                  <c:v>8</c:v>
                </c:pt>
                <c:pt idx="1232">
                  <c:v>8</c:v>
                </c:pt>
                <c:pt idx="1233">
                  <c:v>8</c:v>
                </c:pt>
                <c:pt idx="1234">
                  <c:v>8</c:v>
                </c:pt>
                <c:pt idx="1235">
                  <c:v>8</c:v>
                </c:pt>
                <c:pt idx="1236">
                  <c:v>8</c:v>
                </c:pt>
                <c:pt idx="1237">
                  <c:v>8</c:v>
                </c:pt>
                <c:pt idx="1238">
                  <c:v>8</c:v>
                </c:pt>
                <c:pt idx="1239">
                  <c:v>8</c:v>
                </c:pt>
                <c:pt idx="1240">
                  <c:v>8</c:v>
                </c:pt>
                <c:pt idx="1241">
                  <c:v>8</c:v>
                </c:pt>
                <c:pt idx="1242">
                  <c:v>8</c:v>
                </c:pt>
                <c:pt idx="1243">
                  <c:v>8</c:v>
                </c:pt>
                <c:pt idx="1244">
                  <c:v>8</c:v>
                </c:pt>
                <c:pt idx="1245">
                  <c:v>7</c:v>
                </c:pt>
                <c:pt idx="1246">
                  <c:v>7</c:v>
                </c:pt>
                <c:pt idx="1247">
                  <c:v>7</c:v>
                </c:pt>
                <c:pt idx="1248">
                  <c:v>7</c:v>
                </c:pt>
                <c:pt idx="1249">
                  <c:v>7</c:v>
                </c:pt>
                <c:pt idx="1250">
                  <c:v>7</c:v>
                </c:pt>
                <c:pt idx="1251">
                  <c:v>7</c:v>
                </c:pt>
                <c:pt idx="1252">
                  <c:v>7</c:v>
                </c:pt>
                <c:pt idx="1253">
                  <c:v>7</c:v>
                </c:pt>
                <c:pt idx="1254">
                  <c:v>7</c:v>
                </c:pt>
                <c:pt idx="1255">
                  <c:v>7</c:v>
                </c:pt>
                <c:pt idx="1256">
                  <c:v>7</c:v>
                </c:pt>
                <c:pt idx="1257">
                  <c:v>7</c:v>
                </c:pt>
                <c:pt idx="1258">
                  <c:v>7</c:v>
                </c:pt>
                <c:pt idx="1259">
                  <c:v>7</c:v>
                </c:pt>
                <c:pt idx="1260">
                  <c:v>6</c:v>
                </c:pt>
                <c:pt idx="1261">
                  <c:v>6</c:v>
                </c:pt>
                <c:pt idx="1262">
                  <c:v>6</c:v>
                </c:pt>
                <c:pt idx="1263">
                  <c:v>6</c:v>
                </c:pt>
                <c:pt idx="1264">
                  <c:v>6</c:v>
                </c:pt>
                <c:pt idx="1265">
                  <c:v>6</c:v>
                </c:pt>
                <c:pt idx="1266">
                  <c:v>6</c:v>
                </c:pt>
                <c:pt idx="1267">
                  <c:v>6</c:v>
                </c:pt>
                <c:pt idx="1268">
                  <c:v>6</c:v>
                </c:pt>
                <c:pt idx="1269">
                  <c:v>6</c:v>
                </c:pt>
                <c:pt idx="1270">
                  <c:v>6</c:v>
                </c:pt>
                <c:pt idx="1271">
                  <c:v>6</c:v>
                </c:pt>
                <c:pt idx="1272">
                  <c:v>6</c:v>
                </c:pt>
                <c:pt idx="1273">
                  <c:v>6</c:v>
                </c:pt>
                <c:pt idx="1274">
                  <c:v>6</c:v>
                </c:pt>
                <c:pt idx="1275">
                  <c:v>6</c:v>
                </c:pt>
                <c:pt idx="1276">
                  <c:v>6</c:v>
                </c:pt>
                <c:pt idx="1277">
                  <c:v>6</c:v>
                </c:pt>
                <c:pt idx="1278">
                  <c:v>6</c:v>
                </c:pt>
                <c:pt idx="1279">
                  <c:v>6</c:v>
                </c:pt>
                <c:pt idx="1280">
                  <c:v>6</c:v>
                </c:pt>
                <c:pt idx="1281">
                  <c:v>6</c:v>
                </c:pt>
                <c:pt idx="1282">
                  <c:v>6</c:v>
                </c:pt>
                <c:pt idx="1283">
                  <c:v>5</c:v>
                </c:pt>
                <c:pt idx="1284">
                  <c:v>5</c:v>
                </c:pt>
                <c:pt idx="1285">
                  <c:v>5</c:v>
                </c:pt>
                <c:pt idx="1286">
                  <c:v>5</c:v>
                </c:pt>
                <c:pt idx="1287">
                  <c:v>5</c:v>
                </c:pt>
                <c:pt idx="1288">
                  <c:v>5</c:v>
                </c:pt>
                <c:pt idx="1289">
                  <c:v>5</c:v>
                </c:pt>
                <c:pt idx="1290">
                  <c:v>5</c:v>
                </c:pt>
                <c:pt idx="1291">
                  <c:v>5</c:v>
                </c:pt>
                <c:pt idx="1292">
                  <c:v>5</c:v>
                </c:pt>
                <c:pt idx="1293">
                  <c:v>5</c:v>
                </c:pt>
                <c:pt idx="1294">
                  <c:v>5</c:v>
                </c:pt>
                <c:pt idx="1295">
                  <c:v>5</c:v>
                </c:pt>
                <c:pt idx="1296">
                  <c:v>5</c:v>
                </c:pt>
                <c:pt idx="1297">
                  <c:v>5</c:v>
                </c:pt>
                <c:pt idx="1298">
                  <c:v>5</c:v>
                </c:pt>
                <c:pt idx="1299">
                  <c:v>5</c:v>
                </c:pt>
                <c:pt idx="1300">
                  <c:v>5</c:v>
                </c:pt>
                <c:pt idx="1301">
                  <c:v>5</c:v>
                </c:pt>
                <c:pt idx="1302">
                  <c:v>5</c:v>
                </c:pt>
                <c:pt idx="1303">
                  <c:v>5</c:v>
                </c:pt>
                <c:pt idx="1304">
                  <c:v>5</c:v>
                </c:pt>
                <c:pt idx="1305">
                  <c:v>5</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3</c:v>
                </c:pt>
                <c:pt idx="1329">
                  <c:v>3</c:v>
                </c:pt>
                <c:pt idx="1330">
                  <c:v>3</c:v>
                </c:pt>
                <c:pt idx="1331">
                  <c:v>3</c:v>
                </c:pt>
                <c:pt idx="1332">
                  <c:v>3</c:v>
                </c:pt>
                <c:pt idx="1333">
                  <c:v>3</c:v>
                </c:pt>
                <c:pt idx="1334">
                  <c:v>3</c:v>
                </c:pt>
                <c:pt idx="1335">
                  <c:v>3</c:v>
                </c:pt>
                <c:pt idx="1336">
                  <c:v>3</c:v>
                </c:pt>
                <c:pt idx="1337">
                  <c:v>3</c:v>
                </c:pt>
                <c:pt idx="1338">
                  <c:v>3</c:v>
                </c:pt>
                <c:pt idx="1339">
                  <c:v>3</c:v>
                </c:pt>
                <c:pt idx="1340">
                  <c:v>2</c:v>
                </c:pt>
                <c:pt idx="1341">
                  <c:v>2</c:v>
                </c:pt>
                <c:pt idx="1342">
                  <c:v>2</c:v>
                </c:pt>
                <c:pt idx="1343">
                  <c:v>2</c:v>
                </c:pt>
                <c:pt idx="1344">
                  <c:v>2</c:v>
                </c:pt>
                <c:pt idx="1345">
                  <c:v>2</c:v>
                </c:pt>
                <c:pt idx="1346">
                  <c:v>2</c:v>
                </c:pt>
                <c:pt idx="1347">
                  <c:v>2</c:v>
                </c:pt>
                <c:pt idx="1348">
                  <c:v>2</c:v>
                </c:pt>
                <c:pt idx="1349">
                  <c:v>2</c:v>
                </c:pt>
                <c:pt idx="1350">
                  <c:v>2</c:v>
                </c:pt>
                <c:pt idx="1351">
                  <c:v>2</c:v>
                </c:pt>
                <c:pt idx="1352">
                  <c:v>2</c:v>
                </c:pt>
                <c:pt idx="1353">
                  <c:v>2</c:v>
                </c:pt>
                <c:pt idx="1354">
                  <c:v>2</c:v>
                </c:pt>
                <c:pt idx="1355">
                  <c:v>2</c:v>
                </c:pt>
                <c:pt idx="1356">
                  <c:v>2</c:v>
                </c:pt>
                <c:pt idx="1357">
                  <c:v>2</c:v>
                </c:pt>
                <c:pt idx="1358">
                  <c:v>2</c:v>
                </c:pt>
                <c:pt idx="1359">
                  <c:v>2</c:v>
                </c:pt>
                <c:pt idx="1360">
                  <c:v>2</c:v>
                </c:pt>
                <c:pt idx="1361">
                  <c:v>2</c:v>
                </c:pt>
                <c:pt idx="1362">
                  <c:v>2</c:v>
                </c:pt>
                <c:pt idx="1363">
                  <c:v>2</c:v>
                </c:pt>
                <c:pt idx="1364">
                  <c:v>2</c:v>
                </c:pt>
                <c:pt idx="1365">
                  <c:v>2</c:v>
                </c:pt>
                <c:pt idx="1366">
                  <c:v>2</c:v>
                </c:pt>
                <c:pt idx="1367">
                  <c:v>2</c:v>
                </c:pt>
                <c:pt idx="1368">
                  <c:v>1</c:v>
                </c:pt>
                <c:pt idx="1369">
                  <c:v>1</c:v>
                </c:pt>
                <c:pt idx="1370">
                  <c:v>1</c:v>
                </c:pt>
                <c:pt idx="1371">
                  <c:v>1</c:v>
                </c:pt>
                <c:pt idx="1372">
                  <c:v>1</c:v>
                </c:pt>
                <c:pt idx="1373">
                  <c:v>1</c:v>
                </c:pt>
                <c:pt idx="1374">
                  <c:v>1</c:v>
                </c:pt>
                <c:pt idx="1375">
                  <c:v>1</c:v>
                </c:pt>
                <c:pt idx="1376">
                  <c:v>1</c:v>
                </c:pt>
                <c:pt idx="1377">
                  <c:v>1</c:v>
                </c:pt>
                <c:pt idx="1378">
                  <c:v>1</c:v>
                </c:pt>
                <c:pt idx="1379">
                  <c:v>1</c:v>
                </c:pt>
                <c:pt idx="1380">
                  <c:v>1</c:v>
                </c:pt>
                <c:pt idx="1381">
                  <c:v>1</c:v>
                </c:pt>
                <c:pt idx="1382">
                  <c:v>1</c:v>
                </c:pt>
                <c:pt idx="1383">
                  <c:v>1</c:v>
                </c:pt>
                <c:pt idx="1384">
                  <c:v>1</c:v>
                </c:pt>
                <c:pt idx="1385">
                  <c:v>1</c:v>
                </c:pt>
                <c:pt idx="1386">
                  <c:v>1</c:v>
                </c:pt>
                <c:pt idx="1387">
                  <c:v>1</c:v>
                </c:pt>
                <c:pt idx="1388">
                  <c:v>1</c:v>
                </c:pt>
                <c:pt idx="1389">
                  <c:v>1</c:v>
                </c:pt>
                <c:pt idx="1390">
                  <c:v>1</c:v>
                </c:pt>
                <c:pt idx="1391">
                  <c:v>1</c:v>
                </c:pt>
                <c:pt idx="1392">
                  <c:v>1</c:v>
                </c:pt>
                <c:pt idx="1393">
                  <c:v>1</c:v>
                </c:pt>
                <c:pt idx="1394">
                  <c:v>1</c:v>
                </c:pt>
                <c:pt idx="1395">
                  <c:v>1</c:v>
                </c:pt>
                <c:pt idx="1396">
                  <c:v>1</c:v>
                </c:pt>
                <c:pt idx="1397">
                  <c:v>1</c:v>
                </c:pt>
                <c:pt idx="1398">
                  <c:v>1</c:v>
                </c:pt>
                <c:pt idx="1399">
                  <c:v>1</c:v>
                </c:pt>
                <c:pt idx="1400">
                  <c:v>1</c:v>
                </c:pt>
                <c:pt idx="1401">
                  <c:v>1</c:v>
                </c:pt>
                <c:pt idx="1402">
                  <c:v>1</c:v>
                </c:pt>
                <c:pt idx="1403">
                  <c:v>1</c:v>
                </c:pt>
                <c:pt idx="1404">
                  <c:v>1</c:v>
                </c:pt>
                <c:pt idx="1405">
                  <c:v>1</c:v>
                </c:pt>
                <c:pt idx="1406">
                  <c:v>1</c:v>
                </c:pt>
                <c:pt idx="1407">
                  <c:v>1</c:v>
                </c:pt>
                <c:pt idx="1408">
                  <c:v>1</c:v>
                </c:pt>
                <c:pt idx="1409">
                  <c:v>1</c:v>
                </c:pt>
                <c:pt idx="1410">
                  <c:v>1</c:v>
                </c:pt>
                <c:pt idx="1411">
                  <c:v>1</c:v>
                </c:pt>
                <c:pt idx="1412">
                  <c:v>1</c:v>
                </c:pt>
              </c:numCache>
            </c:numRef>
          </c:val>
          <c:smooth val="0"/>
          <c:extLst>
            <c:ext xmlns:c16="http://schemas.microsoft.com/office/drawing/2014/chart" uri="{C3380CC4-5D6E-409C-BE32-E72D297353CC}">
              <c16:uniqueId val="{00000001-ACE3-4DB8-9D0F-3B049935BE92}"/>
            </c:ext>
          </c:extLst>
        </c:ser>
        <c:dLbls>
          <c:showLegendKey val="0"/>
          <c:showVal val="0"/>
          <c:showCatName val="0"/>
          <c:showSerName val="0"/>
          <c:showPercent val="0"/>
          <c:showBubbleSize val="0"/>
        </c:dLbls>
        <c:marker val="1"/>
        <c:smooth val="0"/>
        <c:axId val="968685696"/>
        <c:axId val="968682816"/>
      </c:lineChart>
      <c:catAx>
        <c:axId val="352941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2936872"/>
        <c:crosses val="autoZero"/>
        <c:auto val="1"/>
        <c:lblAlgn val="ctr"/>
        <c:lblOffset val="100"/>
        <c:noMultiLvlLbl val="0"/>
      </c:catAx>
      <c:valAx>
        <c:axId val="352936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2941192"/>
        <c:crosses val="autoZero"/>
        <c:crossBetween val="between"/>
      </c:valAx>
      <c:valAx>
        <c:axId val="96868281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68685696"/>
        <c:crosses val="max"/>
        <c:crossBetween val="between"/>
      </c:valAx>
      <c:catAx>
        <c:axId val="968685696"/>
        <c:scaling>
          <c:orientation val="minMax"/>
        </c:scaling>
        <c:delete val="1"/>
        <c:axPos val="b"/>
        <c:numFmt formatCode="General" sourceLinked="1"/>
        <c:majorTickMark val="out"/>
        <c:minorTickMark val="none"/>
        <c:tickLblPos val="nextTo"/>
        <c:crossAx val="9686828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total_medals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Sheet1!$L$7</c:f>
              <c:strCache>
                <c:ptCount val="1"/>
                <c:pt idx="0">
                  <c:v>total_medalists</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Sheet1!$H$8:$H$3075</c:f>
              <c:strCache>
                <c:ptCount val="3068"/>
                <c:pt idx="0">
                  <c:v>USA</c:v>
                </c:pt>
                <c:pt idx="1">
                  <c:v>France</c:v>
                </c:pt>
                <c:pt idx="2">
                  <c:v>USA</c:v>
                </c:pt>
                <c:pt idx="3">
                  <c:v>USA</c:v>
                </c:pt>
                <c:pt idx="4">
                  <c:v>Germany</c:v>
                </c:pt>
                <c:pt idx="5">
                  <c:v>Italy</c:v>
                </c:pt>
                <c:pt idx="6">
                  <c:v>USA</c:v>
                </c:pt>
                <c:pt idx="7">
                  <c:v>USA</c:v>
                </c:pt>
                <c:pt idx="8">
                  <c:v>UK</c:v>
                </c:pt>
                <c:pt idx="9">
                  <c:v>USA</c:v>
                </c:pt>
                <c:pt idx="10">
                  <c:v>Sweden</c:v>
                </c:pt>
                <c:pt idx="11">
                  <c:v>UK</c:v>
                </c:pt>
                <c:pt idx="12">
                  <c:v>USA</c:v>
                </c:pt>
                <c:pt idx="13">
                  <c:v>Italy</c:v>
                </c:pt>
                <c:pt idx="14">
                  <c:v>France</c:v>
                </c:pt>
                <c:pt idx="15">
                  <c:v>Canada</c:v>
                </c:pt>
                <c:pt idx="16">
                  <c:v>UK</c:v>
                </c:pt>
                <c:pt idx="17">
                  <c:v>USA</c:v>
                </c:pt>
                <c:pt idx="18">
                  <c:v>UK</c:v>
                </c:pt>
                <c:pt idx="19">
                  <c:v>Italy</c:v>
                </c:pt>
                <c:pt idx="20">
                  <c:v>Germany</c:v>
                </c:pt>
                <c:pt idx="21">
                  <c:v>USA</c:v>
                </c:pt>
                <c:pt idx="22">
                  <c:v>Italy</c:v>
                </c:pt>
                <c:pt idx="23">
                  <c:v>Germany</c:v>
                </c:pt>
                <c:pt idx="24">
                  <c:v>Canada</c:v>
                </c:pt>
                <c:pt idx="25">
                  <c:v>USA</c:v>
                </c:pt>
                <c:pt idx="26">
                  <c:v>USA</c:v>
                </c:pt>
                <c:pt idx="27">
                  <c:v>UK</c:v>
                </c:pt>
                <c:pt idx="28">
                  <c:v>Sweden</c:v>
                </c:pt>
                <c:pt idx="29">
                  <c:v>Germany</c:v>
                </c:pt>
                <c:pt idx="30">
                  <c:v>France</c:v>
                </c:pt>
                <c:pt idx="31">
                  <c:v>Japan</c:v>
                </c:pt>
                <c:pt idx="32">
                  <c:v>France</c:v>
                </c:pt>
                <c:pt idx="33">
                  <c:v>Germany</c:v>
                </c:pt>
                <c:pt idx="34">
                  <c:v>France</c:v>
                </c:pt>
                <c:pt idx="35">
                  <c:v>USA</c:v>
                </c:pt>
                <c:pt idx="36">
                  <c:v>USA</c:v>
                </c:pt>
                <c:pt idx="37">
                  <c:v>Canada</c:v>
                </c:pt>
                <c:pt idx="38">
                  <c:v>Japan</c:v>
                </c:pt>
                <c:pt idx="39">
                  <c:v>Italy</c:v>
                </c:pt>
                <c:pt idx="40">
                  <c:v>Netherlands</c:v>
                </c:pt>
                <c:pt idx="41">
                  <c:v>New Zealand</c:v>
                </c:pt>
                <c:pt idx="42">
                  <c:v>Japan</c:v>
                </c:pt>
                <c:pt idx="43">
                  <c:v>Germany</c:v>
                </c:pt>
                <c:pt idx="44">
                  <c:v>Hungary</c:v>
                </c:pt>
                <c:pt idx="45">
                  <c:v>Sweden</c:v>
                </c:pt>
                <c:pt idx="46">
                  <c:v>Sweden</c:v>
                </c:pt>
                <c:pt idx="47">
                  <c:v>Spain</c:v>
                </c:pt>
                <c:pt idx="48">
                  <c:v>Romania</c:v>
                </c:pt>
                <c:pt idx="49">
                  <c:v>Switzerland</c:v>
                </c:pt>
                <c:pt idx="50">
                  <c:v>France</c:v>
                </c:pt>
                <c:pt idx="51">
                  <c:v>Russia</c:v>
                </c:pt>
                <c:pt idx="52">
                  <c:v>Austria</c:v>
                </c:pt>
                <c:pt idx="53">
                  <c:v>Germany</c:v>
                </c:pt>
                <c:pt idx="54">
                  <c:v>Austria</c:v>
                </c:pt>
                <c:pt idx="55">
                  <c:v>UK</c:v>
                </c:pt>
                <c:pt idx="56">
                  <c:v>Italy</c:v>
                </c:pt>
                <c:pt idx="57">
                  <c:v>Canada</c:v>
                </c:pt>
                <c:pt idx="58">
                  <c:v>UK</c:v>
                </c:pt>
                <c:pt idx="59">
                  <c:v>USA</c:v>
                </c:pt>
                <c:pt idx="60">
                  <c:v>Canada</c:v>
                </c:pt>
                <c:pt idx="61">
                  <c:v>China</c:v>
                </c:pt>
                <c:pt idx="62">
                  <c:v>Australia</c:v>
                </c:pt>
                <c:pt idx="63">
                  <c:v>Finland</c:v>
                </c:pt>
                <c:pt idx="64">
                  <c:v>Japan</c:v>
                </c:pt>
                <c:pt idx="65">
                  <c:v>Canada</c:v>
                </c:pt>
                <c:pt idx="66">
                  <c:v>Switzerland</c:v>
                </c:pt>
                <c:pt idx="67">
                  <c:v>Austria</c:v>
                </c:pt>
                <c:pt idx="68">
                  <c:v>Spain</c:v>
                </c:pt>
                <c:pt idx="69">
                  <c:v>Italy</c:v>
                </c:pt>
                <c:pt idx="70">
                  <c:v>South Korea</c:v>
                </c:pt>
                <c:pt idx="71">
                  <c:v>Italy</c:v>
                </c:pt>
                <c:pt idx="72">
                  <c:v>Italy</c:v>
                </c:pt>
                <c:pt idx="73">
                  <c:v>Hungary</c:v>
                </c:pt>
                <c:pt idx="74">
                  <c:v>Japan</c:v>
                </c:pt>
                <c:pt idx="75">
                  <c:v>Sweden</c:v>
                </c:pt>
                <c:pt idx="76">
                  <c:v>Netherlands</c:v>
                </c:pt>
                <c:pt idx="77">
                  <c:v>Sweden</c:v>
                </c:pt>
                <c:pt idx="78">
                  <c:v>Italy</c:v>
                </c:pt>
                <c:pt idx="79">
                  <c:v>USA</c:v>
                </c:pt>
                <c:pt idx="80">
                  <c:v>Sweden</c:v>
                </c:pt>
                <c:pt idx="81">
                  <c:v>UK</c:v>
                </c:pt>
                <c:pt idx="82">
                  <c:v>Bulgaria</c:v>
                </c:pt>
                <c:pt idx="83">
                  <c:v>Australia</c:v>
                </c:pt>
                <c:pt idx="84">
                  <c:v>Germany</c:v>
                </c:pt>
                <c:pt idx="85">
                  <c:v>Hungary</c:v>
                </c:pt>
                <c:pt idx="86">
                  <c:v>Poland</c:v>
                </c:pt>
                <c:pt idx="87">
                  <c:v>Hungary</c:v>
                </c:pt>
                <c:pt idx="88">
                  <c:v>USA</c:v>
                </c:pt>
                <c:pt idx="89">
                  <c:v>Spain</c:v>
                </c:pt>
                <c:pt idx="90">
                  <c:v>Sweden</c:v>
                </c:pt>
                <c:pt idx="91">
                  <c:v>China</c:v>
                </c:pt>
                <c:pt idx="92">
                  <c:v>Belgium</c:v>
                </c:pt>
                <c:pt idx="93">
                  <c:v>Finland</c:v>
                </c:pt>
                <c:pt idx="94">
                  <c:v>USA</c:v>
                </c:pt>
                <c:pt idx="95">
                  <c:v>Germany</c:v>
                </c:pt>
                <c:pt idx="96">
                  <c:v>Germany</c:v>
                </c:pt>
                <c:pt idx="97">
                  <c:v>Japan</c:v>
                </c:pt>
                <c:pt idx="98">
                  <c:v>USA</c:v>
                </c:pt>
                <c:pt idx="99">
                  <c:v>Japan</c:v>
                </c:pt>
                <c:pt idx="100">
                  <c:v>Italy</c:v>
                </c:pt>
                <c:pt idx="101">
                  <c:v>Australia</c:v>
                </c:pt>
                <c:pt idx="102">
                  <c:v>Spain</c:v>
                </c:pt>
                <c:pt idx="103">
                  <c:v>Australia</c:v>
                </c:pt>
                <c:pt idx="104">
                  <c:v>France</c:v>
                </c:pt>
                <c:pt idx="105">
                  <c:v>Australia</c:v>
                </c:pt>
                <c:pt idx="106">
                  <c:v>Poland</c:v>
                </c:pt>
                <c:pt idx="107">
                  <c:v>Soviet Union</c:v>
                </c:pt>
                <c:pt idx="108">
                  <c:v>Canada</c:v>
                </c:pt>
                <c:pt idx="109">
                  <c:v>Australia</c:v>
                </c:pt>
                <c:pt idx="110">
                  <c:v>Spain</c:v>
                </c:pt>
                <c:pt idx="111">
                  <c:v>Spain</c:v>
                </c:pt>
                <c:pt idx="112">
                  <c:v>Australia</c:v>
                </c:pt>
                <c:pt idx="113">
                  <c:v>Mexico</c:v>
                </c:pt>
                <c:pt idx="114">
                  <c:v>Poland</c:v>
                </c:pt>
                <c:pt idx="115">
                  <c:v>Poland</c:v>
                </c:pt>
                <c:pt idx="116">
                  <c:v>Czechoslovakia</c:v>
                </c:pt>
                <c:pt idx="117">
                  <c:v>Hungary</c:v>
                </c:pt>
                <c:pt idx="118">
                  <c:v>Canada</c:v>
                </c:pt>
                <c:pt idx="119">
                  <c:v>Canada</c:v>
                </c:pt>
                <c:pt idx="120">
                  <c:v>Finland</c:v>
                </c:pt>
                <c:pt idx="121">
                  <c:v>Australia</c:v>
                </c:pt>
                <c:pt idx="122">
                  <c:v>USA</c:v>
                </c:pt>
                <c:pt idx="123">
                  <c:v>Australia</c:v>
                </c:pt>
                <c:pt idx="124">
                  <c:v>Hungary</c:v>
                </c:pt>
                <c:pt idx="125">
                  <c:v>Poland</c:v>
                </c:pt>
                <c:pt idx="126">
                  <c:v>Canada</c:v>
                </c:pt>
                <c:pt idx="127">
                  <c:v>Japan</c:v>
                </c:pt>
                <c:pt idx="128">
                  <c:v>Canada</c:v>
                </c:pt>
                <c:pt idx="129">
                  <c:v>France</c:v>
                </c:pt>
                <c:pt idx="130">
                  <c:v>Russia</c:v>
                </c:pt>
                <c:pt idx="131">
                  <c:v>Canada</c:v>
                </c:pt>
                <c:pt idx="132">
                  <c:v>Italy</c:v>
                </c:pt>
                <c:pt idx="133">
                  <c:v>Soviet Union</c:v>
                </c:pt>
                <c:pt idx="134">
                  <c:v>Finland</c:v>
                </c:pt>
                <c:pt idx="135">
                  <c:v>USA</c:v>
                </c:pt>
                <c:pt idx="136">
                  <c:v>Germany</c:v>
                </c:pt>
                <c:pt idx="137">
                  <c:v>Sweden</c:v>
                </c:pt>
                <c:pt idx="138">
                  <c:v>Germany</c:v>
                </c:pt>
                <c:pt idx="139">
                  <c:v>Japan</c:v>
                </c:pt>
                <c:pt idx="140">
                  <c:v>France</c:v>
                </c:pt>
                <c:pt idx="141">
                  <c:v>Switzerland</c:v>
                </c:pt>
                <c:pt idx="142">
                  <c:v>Germany</c:v>
                </c:pt>
                <c:pt idx="143">
                  <c:v>Japan</c:v>
                </c:pt>
                <c:pt idx="144">
                  <c:v>Romania</c:v>
                </c:pt>
                <c:pt idx="145">
                  <c:v>South Korea</c:v>
                </c:pt>
                <c:pt idx="146">
                  <c:v>Russia</c:v>
                </c:pt>
                <c:pt idx="147">
                  <c:v>Norway</c:v>
                </c:pt>
                <c:pt idx="148">
                  <c:v>Soviet Union</c:v>
                </c:pt>
                <c:pt idx="149">
                  <c:v>West Germany</c:v>
                </c:pt>
                <c:pt idx="150">
                  <c:v>Netherlands</c:v>
                </c:pt>
                <c:pt idx="151">
                  <c:v>Norway</c:v>
                </c:pt>
                <c:pt idx="152">
                  <c:v>Hungary</c:v>
                </c:pt>
                <c:pt idx="153">
                  <c:v>Soviet Union</c:v>
                </c:pt>
                <c:pt idx="154">
                  <c:v>Japan</c:v>
                </c:pt>
                <c:pt idx="155">
                  <c:v>USA</c:v>
                </c:pt>
                <c:pt idx="156">
                  <c:v>Romania</c:v>
                </c:pt>
                <c:pt idx="157">
                  <c:v>Brazil</c:v>
                </c:pt>
                <c:pt idx="158">
                  <c:v>Spain</c:v>
                </c:pt>
                <c:pt idx="159">
                  <c:v>Switzerland</c:v>
                </c:pt>
                <c:pt idx="160">
                  <c:v>South Korea</c:v>
                </c:pt>
                <c:pt idx="161">
                  <c:v>Austria</c:v>
                </c:pt>
                <c:pt idx="162">
                  <c:v>Norway</c:v>
                </c:pt>
                <c:pt idx="163">
                  <c:v>France</c:v>
                </c:pt>
                <c:pt idx="164">
                  <c:v>Hungary</c:v>
                </c:pt>
                <c:pt idx="165">
                  <c:v>Hungary</c:v>
                </c:pt>
                <c:pt idx="166">
                  <c:v>Switzerland</c:v>
                </c:pt>
                <c:pt idx="167">
                  <c:v>UK</c:v>
                </c:pt>
                <c:pt idx="168">
                  <c:v>Netherlands</c:v>
                </c:pt>
                <c:pt idx="169">
                  <c:v>Soviet Union</c:v>
                </c:pt>
                <c:pt idx="170">
                  <c:v>Japan</c:v>
                </c:pt>
                <c:pt idx="171">
                  <c:v>Italy</c:v>
                </c:pt>
                <c:pt idx="172">
                  <c:v>Poland</c:v>
                </c:pt>
                <c:pt idx="173">
                  <c:v>France</c:v>
                </c:pt>
                <c:pt idx="174">
                  <c:v>UK</c:v>
                </c:pt>
                <c:pt idx="175">
                  <c:v>Japan</c:v>
                </c:pt>
                <c:pt idx="176">
                  <c:v>Poland</c:v>
                </c:pt>
                <c:pt idx="177">
                  <c:v>France</c:v>
                </c:pt>
                <c:pt idx="178">
                  <c:v>Denmark</c:v>
                </c:pt>
                <c:pt idx="179">
                  <c:v>Netherlands</c:v>
                </c:pt>
                <c:pt idx="180">
                  <c:v>Spain</c:v>
                </c:pt>
                <c:pt idx="181">
                  <c:v>Soviet Union</c:v>
                </c:pt>
                <c:pt idx="182">
                  <c:v>Canada</c:v>
                </c:pt>
                <c:pt idx="183">
                  <c:v>UK</c:v>
                </c:pt>
                <c:pt idx="184">
                  <c:v>Poland</c:v>
                </c:pt>
                <c:pt idx="185">
                  <c:v>Finland</c:v>
                </c:pt>
                <c:pt idx="186">
                  <c:v>Japan</c:v>
                </c:pt>
                <c:pt idx="187">
                  <c:v>Germany</c:v>
                </c:pt>
                <c:pt idx="188">
                  <c:v>Hungary</c:v>
                </c:pt>
                <c:pt idx="189">
                  <c:v>Hungary</c:v>
                </c:pt>
                <c:pt idx="190">
                  <c:v>USA</c:v>
                </c:pt>
                <c:pt idx="191">
                  <c:v>France</c:v>
                </c:pt>
                <c:pt idx="192">
                  <c:v>Austria</c:v>
                </c:pt>
                <c:pt idx="193">
                  <c:v>Sweden</c:v>
                </c:pt>
                <c:pt idx="194">
                  <c:v>Italy</c:v>
                </c:pt>
                <c:pt idx="195">
                  <c:v>UK</c:v>
                </c:pt>
                <c:pt idx="196">
                  <c:v>UK</c:v>
                </c:pt>
                <c:pt idx="197">
                  <c:v>Austria</c:v>
                </c:pt>
                <c:pt idx="198">
                  <c:v>China</c:v>
                </c:pt>
                <c:pt idx="199">
                  <c:v>Netherlands</c:v>
                </c:pt>
                <c:pt idx="200">
                  <c:v>Egypt</c:v>
                </c:pt>
                <c:pt idx="201">
                  <c:v>Soviet Union</c:v>
                </c:pt>
                <c:pt idx="202">
                  <c:v>Brazil</c:v>
                </c:pt>
                <c:pt idx="203">
                  <c:v>Russia</c:v>
                </c:pt>
                <c:pt idx="204">
                  <c:v>Mexico</c:v>
                </c:pt>
                <c:pt idx="205">
                  <c:v>France</c:v>
                </c:pt>
                <c:pt idx="206">
                  <c:v>Russia</c:v>
                </c:pt>
                <c:pt idx="207">
                  <c:v>Portugal</c:v>
                </c:pt>
                <c:pt idx="208">
                  <c:v>Greece</c:v>
                </c:pt>
                <c:pt idx="209">
                  <c:v>Netherlands</c:v>
                </c:pt>
                <c:pt idx="210">
                  <c:v>East Germany</c:v>
                </c:pt>
                <c:pt idx="211">
                  <c:v>Denmark</c:v>
                </c:pt>
                <c:pt idx="212">
                  <c:v>UK</c:v>
                </c:pt>
                <c:pt idx="213">
                  <c:v>Czechoslovakia</c:v>
                </c:pt>
                <c:pt idx="214">
                  <c:v>China</c:v>
                </c:pt>
                <c:pt idx="215">
                  <c:v>France</c:v>
                </c:pt>
                <c:pt idx="216">
                  <c:v>China</c:v>
                </c:pt>
                <c:pt idx="217">
                  <c:v>Netherlands</c:v>
                </c:pt>
                <c:pt idx="218">
                  <c:v>Canada</c:v>
                </c:pt>
                <c:pt idx="219">
                  <c:v>Brazil</c:v>
                </c:pt>
                <c:pt idx="220">
                  <c:v>Argentina</c:v>
                </c:pt>
                <c:pt idx="221">
                  <c:v>Soviet Union</c:v>
                </c:pt>
                <c:pt idx="222">
                  <c:v>Australia</c:v>
                </c:pt>
                <c:pt idx="223">
                  <c:v>Belgium</c:v>
                </c:pt>
                <c:pt idx="224">
                  <c:v>Poland</c:v>
                </c:pt>
                <c:pt idx="225">
                  <c:v>China</c:v>
                </c:pt>
                <c:pt idx="226">
                  <c:v>Cuba</c:v>
                </c:pt>
                <c:pt idx="227">
                  <c:v>Russia</c:v>
                </c:pt>
                <c:pt idx="228">
                  <c:v>Soviet Union</c:v>
                </c:pt>
                <c:pt idx="229">
                  <c:v>Switzerland</c:v>
                </c:pt>
                <c:pt idx="230">
                  <c:v>Finland</c:v>
                </c:pt>
                <c:pt idx="231">
                  <c:v>South Korea</c:v>
                </c:pt>
                <c:pt idx="232">
                  <c:v>India</c:v>
                </c:pt>
                <c:pt idx="233">
                  <c:v>Norway</c:v>
                </c:pt>
                <c:pt idx="234">
                  <c:v>France</c:v>
                </c:pt>
                <c:pt idx="235">
                  <c:v>Netherlands</c:v>
                </c:pt>
                <c:pt idx="236">
                  <c:v>Austria</c:v>
                </c:pt>
                <c:pt idx="237">
                  <c:v>Australia</c:v>
                </c:pt>
                <c:pt idx="238">
                  <c:v>Poland</c:v>
                </c:pt>
                <c:pt idx="239">
                  <c:v>Germany</c:v>
                </c:pt>
                <c:pt idx="240">
                  <c:v>South Korea</c:v>
                </c:pt>
                <c:pt idx="241">
                  <c:v>USA</c:v>
                </c:pt>
                <c:pt idx="242">
                  <c:v>UK</c:v>
                </c:pt>
                <c:pt idx="243">
                  <c:v>Canada</c:v>
                </c:pt>
                <c:pt idx="244">
                  <c:v>USA</c:v>
                </c:pt>
                <c:pt idx="245">
                  <c:v>Spain</c:v>
                </c:pt>
                <c:pt idx="246">
                  <c:v>Netherlands</c:v>
                </c:pt>
                <c:pt idx="247">
                  <c:v>UK</c:v>
                </c:pt>
                <c:pt idx="248">
                  <c:v>Czechoslovakia</c:v>
                </c:pt>
                <c:pt idx="249">
                  <c:v>Italy</c:v>
                </c:pt>
                <c:pt idx="250">
                  <c:v>Russia</c:v>
                </c:pt>
                <c:pt idx="251">
                  <c:v>France</c:v>
                </c:pt>
                <c:pt idx="252">
                  <c:v>Canada</c:v>
                </c:pt>
                <c:pt idx="253">
                  <c:v>Germany</c:v>
                </c:pt>
                <c:pt idx="254">
                  <c:v>Switzerland</c:v>
                </c:pt>
                <c:pt idx="255">
                  <c:v>Japan</c:v>
                </c:pt>
                <c:pt idx="256">
                  <c:v>Canada</c:v>
                </c:pt>
                <c:pt idx="257">
                  <c:v>France</c:v>
                </c:pt>
                <c:pt idx="258">
                  <c:v>China</c:v>
                </c:pt>
                <c:pt idx="259">
                  <c:v>New Zealand</c:v>
                </c:pt>
                <c:pt idx="260">
                  <c:v>Brazil</c:v>
                </c:pt>
                <c:pt idx="261">
                  <c:v>Netherlands</c:v>
                </c:pt>
                <c:pt idx="262">
                  <c:v>Poland</c:v>
                </c:pt>
                <c:pt idx="263">
                  <c:v>Kazakhstan</c:v>
                </c:pt>
                <c:pt idx="264">
                  <c:v>Soviet Union</c:v>
                </c:pt>
                <c:pt idx="265">
                  <c:v>Denmark</c:v>
                </c:pt>
                <c:pt idx="266">
                  <c:v>Finland</c:v>
                </c:pt>
                <c:pt idx="267">
                  <c:v>New Zealand</c:v>
                </c:pt>
                <c:pt idx="268">
                  <c:v>Russia</c:v>
                </c:pt>
                <c:pt idx="269">
                  <c:v>Egypt</c:v>
                </c:pt>
                <c:pt idx="270">
                  <c:v>Czechoslovakia</c:v>
                </c:pt>
                <c:pt idx="271">
                  <c:v>Brazil</c:v>
                </c:pt>
                <c:pt idx="272">
                  <c:v>New Zealand</c:v>
                </c:pt>
                <c:pt idx="273">
                  <c:v>Argentina</c:v>
                </c:pt>
                <c:pt idx="274">
                  <c:v>China</c:v>
                </c:pt>
                <c:pt idx="275">
                  <c:v>South Korea</c:v>
                </c:pt>
                <c:pt idx="276">
                  <c:v>Austria</c:v>
                </c:pt>
                <c:pt idx="277">
                  <c:v>Finland</c:v>
                </c:pt>
                <c:pt idx="278">
                  <c:v>West Germany</c:v>
                </c:pt>
                <c:pt idx="279">
                  <c:v>Netherlands</c:v>
                </c:pt>
                <c:pt idx="280">
                  <c:v>Bulgaria</c:v>
                </c:pt>
                <c:pt idx="281">
                  <c:v>UK</c:v>
                </c:pt>
                <c:pt idx="282">
                  <c:v>USA</c:v>
                </c:pt>
                <c:pt idx="283">
                  <c:v>USA</c:v>
                </c:pt>
                <c:pt idx="284">
                  <c:v>UK</c:v>
                </c:pt>
                <c:pt idx="285">
                  <c:v>China</c:v>
                </c:pt>
                <c:pt idx="286">
                  <c:v>China</c:v>
                </c:pt>
                <c:pt idx="287">
                  <c:v>Netherlands</c:v>
                </c:pt>
                <c:pt idx="288">
                  <c:v>Soviet Union</c:v>
                </c:pt>
                <c:pt idx="289">
                  <c:v>Switzerland</c:v>
                </c:pt>
                <c:pt idx="290">
                  <c:v>Canada</c:v>
                </c:pt>
                <c:pt idx="291">
                  <c:v>South Korea</c:v>
                </c:pt>
                <c:pt idx="292">
                  <c:v>Norway</c:v>
                </c:pt>
                <c:pt idx="293">
                  <c:v>Unified Team</c:v>
                </c:pt>
                <c:pt idx="294">
                  <c:v>Estonia</c:v>
                </c:pt>
                <c:pt idx="295">
                  <c:v>Greece</c:v>
                </c:pt>
                <c:pt idx="296">
                  <c:v>Denmark</c:v>
                </c:pt>
                <c:pt idx="297">
                  <c:v>Portugal</c:v>
                </c:pt>
                <c:pt idx="298">
                  <c:v>Romania</c:v>
                </c:pt>
                <c:pt idx="299">
                  <c:v>West Germany</c:v>
                </c:pt>
                <c:pt idx="300">
                  <c:v>West Germany</c:v>
                </c:pt>
                <c:pt idx="301">
                  <c:v>Colombia</c:v>
                </c:pt>
                <c:pt idx="302">
                  <c:v>Brazil</c:v>
                </c:pt>
                <c:pt idx="303">
                  <c:v>New Zealand</c:v>
                </c:pt>
                <c:pt idx="304">
                  <c:v>Slovenia</c:v>
                </c:pt>
                <c:pt idx="305">
                  <c:v>Denmark</c:v>
                </c:pt>
                <c:pt idx="306">
                  <c:v>South Korea</c:v>
                </c:pt>
                <c:pt idx="307">
                  <c:v>Denmark</c:v>
                </c:pt>
                <c:pt idx="308">
                  <c:v>Norway</c:v>
                </c:pt>
                <c:pt idx="309">
                  <c:v>Soviet Union</c:v>
                </c:pt>
                <c:pt idx="310">
                  <c:v>Poland</c:v>
                </c:pt>
                <c:pt idx="311">
                  <c:v>Norway</c:v>
                </c:pt>
                <c:pt idx="312">
                  <c:v>Czechoslovakia</c:v>
                </c:pt>
                <c:pt idx="313">
                  <c:v>Netherlands</c:v>
                </c:pt>
                <c:pt idx="314">
                  <c:v>Spain</c:v>
                </c:pt>
                <c:pt idx="315">
                  <c:v>Poland</c:v>
                </c:pt>
                <c:pt idx="316">
                  <c:v>Czechoslovakia</c:v>
                </c:pt>
                <c:pt idx="317">
                  <c:v>Sweden</c:v>
                </c:pt>
                <c:pt idx="318">
                  <c:v>Russia</c:v>
                </c:pt>
                <c:pt idx="319">
                  <c:v>Germany</c:v>
                </c:pt>
                <c:pt idx="320">
                  <c:v>UK</c:v>
                </c:pt>
                <c:pt idx="321">
                  <c:v>South Korea</c:v>
                </c:pt>
                <c:pt idx="322">
                  <c:v>Finland</c:v>
                </c:pt>
                <c:pt idx="323">
                  <c:v>Spain</c:v>
                </c:pt>
                <c:pt idx="324">
                  <c:v>France</c:v>
                </c:pt>
                <c:pt idx="325">
                  <c:v>Nigeria</c:v>
                </c:pt>
                <c:pt idx="326">
                  <c:v>West Germany</c:v>
                </c:pt>
                <c:pt idx="327">
                  <c:v>Switzerland</c:v>
                </c:pt>
                <c:pt idx="328">
                  <c:v>Austria</c:v>
                </c:pt>
                <c:pt idx="329">
                  <c:v>Canada</c:v>
                </c:pt>
                <c:pt idx="330">
                  <c:v>Japan</c:v>
                </c:pt>
                <c:pt idx="331">
                  <c:v>Austria</c:v>
                </c:pt>
                <c:pt idx="332">
                  <c:v>Italy</c:v>
                </c:pt>
                <c:pt idx="333">
                  <c:v>France</c:v>
                </c:pt>
                <c:pt idx="334">
                  <c:v>UK</c:v>
                </c:pt>
                <c:pt idx="335">
                  <c:v>Sweden</c:v>
                </c:pt>
                <c:pt idx="336">
                  <c:v>Germany</c:v>
                </c:pt>
                <c:pt idx="337">
                  <c:v>Austria</c:v>
                </c:pt>
                <c:pt idx="338">
                  <c:v>Switzerland</c:v>
                </c:pt>
                <c:pt idx="339">
                  <c:v>USA</c:v>
                </c:pt>
                <c:pt idx="340">
                  <c:v>USA</c:v>
                </c:pt>
                <c:pt idx="341">
                  <c:v>Canada</c:v>
                </c:pt>
                <c:pt idx="342">
                  <c:v>Argentina</c:v>
                </c:pt>
                <c:pt idx="343">
                  <c:v>Brazil</c:v>
                </c:pt>
                <c:pt idx="344">
                  <c:v>Soviet Union</c:v>
                </c:pt>
                <c:pt idx="345">
                  <c:v>Netherlands</c:v>
                </c:pt>
                <c:pt idx="346">
                  <c:v>West Germany</c:v>
                </c:pt>
                <c:pt idx="347">
                  <c:v>Thailand</c:v>
                </c:pt>
                <c:pt idx="348">
                  <c:v>South Korea</c:v>
                </c:pt>
                <c:pt idx="349">
                  <c:v>Czechoslovakia</c:v>
                </c:pt>
                <c:pt idx="350">
                  <c:v>Germany</c:v>
                </c:pt>
                <c:pt idx="351">
                  <c:v>Latvia</c:v>
                </c:pt>
                <c:pt idx="352">
                  <c:v>Greece</c:v>
                </c:pt>
                <c:pt idx="353">
                  <c:v>China</c:v>
                </c:pt>
                <c:pt idx="354">
                  <c:v>Hungary</c:v>
                </c:pt>
                <c:pt idx="355">
                  <c:v>New Zealand</c:v>
                </c:pt>
                <c:pt idx="356">
                  <c:v>Czechoslovakia</c:v>
                </c:pt>
                <c:pt idx="357">
                  <c:v>France</c:v>
                </c:pt>
                <c:pt idx="358">
                  <c:v>Sweden</c:v>
                </c:pt>
                <c:pt idx="359">
                  <c:v>Finland</c:v>
                </c:pt>
                <c:pt idx="360">
                  <c:v>Spain</c:v>
                </c:pt>
                <c:pt idx="361">
                  <c:v>Spain</c:v>
                </c:pt>
                <c:pt idx="362">
                  <c:v>Norway</c:v>
                </c:pt>
                <c:pt idx="363">
                  <c:v>Japan</c:v>
                </c:pt>
                <c:pt idx="364">
                  <c:v>UK</c:v>
                </c:pt>
                <c:pt idx="365">
                  <c:v>China</c:v>
                </c:pt>
                <c:pt idx="366">
                  <c:v>China</c:v>
                </c:pt>
                <c:pt idx="367">
                  <c:v>France</c:v>
                </c:pt>
                <c:pt idx="368">
                  <c:v>USA</c:v>
                </c:pt>
                <c:pt idx="369">
                  <c:v>USA</c:v>
                </c:pt>
                <c:pt idx="370">
                  <c:v>UK</c:v>
                </c:pt>
                <c:pt idx="371">
                  <c:v>Canada</c:v>
                </c:pt>
                <c:pt idx="372">
                  <c:v>UK</c:v>
                </c:pt>
                <c:pt idx="373">
                  <c:v>USA</c:v>
                </c:pt>
                <c:pt idx="374">
                  <c:v>Argentina</c:v>
                </c:pt>
                <c:pt idx="375">
                  <c:v>Iran</c:v>
                </c:pt>
                <c:pt idx="376">
                  <c:v>Tunisia</c:v>
                </c:pt>
                <c:pt idx="377">
                  <c:v>East Germany</c:v>
                </c:pt>
                <c:pt idx="378">
                  <c:v>Hungary</c:v>
                </c:pt>
                <c:pt idx="379">
                  <c:v>Soviet Union</c:v>
                </c:pt>
                <c:pt idx="380">
                  <c:v>Romania</c:v>
                </c:pt>
                <c:pt idx="381">
                  <c:v>Canada</c:v>
                </c:pt>
                <c:pt idx="382">
                  <c:v>Romania</c:v>
                </c:pt>
                <c:pt idx="383">
                  <c:v>Romania</c:v>
                </c:pt>
                <c:pt idx="384">
                  <c:v>Netherlands</c:v>
                </c:pt>
                <c:pt idx="385">
                  <c:v>New Zealand</c:v>
                </c:pt>
                <c:pt idx="386">
                  <c:v>West Germany</c:v>
                </c:pt>
                <c:pt idx="387">
                  <c:v>Syria</c:v>
                </c:pt>
                <c:pt idx="388">
                  <c:v>Brazil</c:v>
                </c:pt>
                <c:pt idx="389">
                  <c:v>Switzerland</c:v>
                </c:pt>
                <c:pt idx="390">
                  <c:v>Australia</c:v>
                </c:pt>
                <c:pt idx="391">
                  <c:v>Finland</c:v>
                </c:pt>
                <c:pt idx="392">
                  <c:v>South Korea</c:v>
                </c:pt>
                <c:pt idx="393">
                  <c:v>Russia</c:v>
                </c:pt>
                <c:pt idx="394">
                  <c:v>Uzbekistan</c:v>
                </c:pt>
                <c:pt idx="395">
                  <c:v>Austria</c:v>
                </c:pt>
                <c:pt idx="396">
                  <c:v>Russia</c:v>
                </c:pt>
                <c:pt idx="397">
                  <c:v>Italy</c:v>
                </c:pt>
                <c:pt idx="398">
                  <c:v>Japan</c:v>
                </c:pt>
                <c:pt idx="399">
                  <c:v>Belgium</c:v>
                </c:pt>
                <c:pt idx="400">
                  <c:v>Argentina</c:v>
                </c:pt>
                <c:pt idx="401">
                  <c:v>Estonia</c:v>
                </c:pt>
                <c:pt idx="402">
                  <c:v>Colombia</c:v>
                </c:pt>
                <c:pt idx="403">
                  <c:v>Chile</c:v>
                </c:pt>
                <c:pt idx="404">
                  <c:v>Turkey</c:v>
                </c:pt>
                <c:pt idx="405">
                  <c:v>New Zealand</c:v>
                </c:pt>
                <c:pt idx="406">
                  <c:v>Switzerland</c:v>
                </c:pt>
                <c:pt idx="407">
                  <c:v>Thailand</c:v>
                </c:pt>
                <c:pt idx="408">
                  <c:v>Belgium</c:v>
                </c:pt>
                <c:pt idx="409">
                  <c:v>East Germany</c:v>
                </c:pt>
                <c:pt idx="410">
                  <c:v>Algeria</c:v>
                </c:pt>
                <c:pt idx="411">
                  <c:v>West Germany</c:v>
                </c:pt>
                <c:pt idx="412">
                  <c:v>Australia</c:v>
                </c:pt>
                <c:pt idx="413">
                  <c:v>Portugal</c:v>
                </c:pt>
                <c:pt idx="414">
                  <c:v>Romania</c:v>
                </c:pt>
                <c:pt idx="415">
                  <c:v>Poland</c:v>
                </c:pt>
                <c:pt idx="416">
                  <c:v>Czechoslovakia</c:v>
                </c:pt>
                <c:pt idx="417">
                  <c:v>Denmark</c:v>
                </c:pt>
                <c:pt idx="418">
                  <c:v>Armenia</c:v>
                </c:pt>
                <c:pt idx="419">
                  <c:v>Yugoslavia</c:v>
                </c:pt>
                <c:pt idx="420">
                  <c:v>Argentina</c:v>
                </c:pt>
                <c:pt idx="421">
                  <c:v>Lithuania</c:v>
                </c:pt>
                <c:pt idx="422">
                  <c:v>Belarus</c:v>
                </c:pt>
                <c:pt idx="423">
                  <c:v>China</c:v>
                </c:pt>
                <c:pt idx="424">
                  <c:v>UK</c:v>
                </c:pt>
                <c:pt idx="425">
                  <c:v>Japan</c:v>
                </c:pt>
                <c:pt idx="426">
                  <c:v>Sweden</c:v>
                </c:pt>
                <c:pt idx="427">
                  <c:v>Poland</c:v>
                </c:pt>
                <c:pt idx="428">
                  <c:v>Italy</c:v>
                </c:pt>
                <c:pt idx="429">
                  <c:v>Poland</c:v>
                </c:pt>
                <c:pt idx="430">
                  <c:v>Russia</c:v>
                </c:pt>
                <c:pt idx="431">
                  <c:v>France</c:v>
                </c:pt>
                <c:pt idx="432">
                  <c:v>Germany</c:v>
                </c:pt>
                <c:pt idx="433">
                  <c:v>France</c:v>
                </c:pt>
                <c:pt idx="434">
                  <c:v>Japan</c:v>
                </c:pt>
                <c:pt idx="435">
                  <c:v>Russia</c:v>
                </c:pt>
                <c:pt idx="436">
                  <c:v>Spain</c:v>
                </c:pt>
                <c:pt idx="437">
                  <c:v>Luxembourg</c:v>
                </c:pt>
                <c:pt idx="438">
                  <c:v>Mexico</c:v>
                </c:pt>
                <c:pt idx="439">
                  <c:v>UK</c:v>
                </c:pt>
                <c:pt idx="440">
                  <c:v>Soviet Union</c:v>
                </c:pt>
                <c:pt idx="441">
                  <c:v>Russia</c:v>
                </c:pt>
                <c:pt idx="442">
                  <c:v>USA</c:v>
                </c:pt>
                <c:pt idx="443">
                  <c:v>Finland</c:v>
                </c:pt>
                <c:pt idx="444">
                  <c:v>Switzerland</c:v>
                </c:pt>
                <c:pt idx="445">
                  <c:v>Japan</c:v>
                </c:pt>
                <c:pt idx="446">
                  <c:v>Poland</c:v>
                </c:pt>
                <c:pt idx="447">
                  <c:v>Romania</c:v>
                </c:pt>
                <c:pt idx="448">
                  <c:v>Japan</c:v>
                </c:pt>
                <c:pt idx="449">
                  <c:v>Egypt</c:v>
                </c:pt>
                <c:pt idx="450">
                  <c:v>Unified Team</c:v>
                </c:pt>
                <c:pt idx="451">
                  <c:v>West Germany</c:v>
                </c:pt>
                <c:pt idx="452">
                  <c:v>Guatemala</c:v>
                </c:pt>
                <c:pt idx="453">
                  <c:v>Puerto Rico</c:v>
                </c:pt>
                <c:pt idx="454">
                  <c:v>Yugoslavia</c:v>
                </c:pt>
                <c:pt idx="455">
                  <c:v>Latvia</c:v>
                </c:pt>
                <c:pt idx="456">
                  <c:v>Argentina</c:v>
                </c:pt>
                <c:pt idx="457">
                  <c:v>Czechoslovakia</c:v>
                </c:pt>
                <c:pt idx="458">
                  <c:v>Bulgaria</c:v>
                </c:pt>
                <c:pt idx="459">
                  <c:v>East Germany</c:v>
                </c:pt>
                <c:pt idx="460">
                  <c:v>Croatia</c:v>
                </c:pt>
                <c:pt idx="461">
                  <c:v>Hungary</c:v>
                </c:pt>
                <c:pt idx="462">
                  <c:v>Ukraine</c:v>
                </c:pt>
                <c:pt idx="463">
                  <c:v>Russia</c:v>
                </c:pt>
                <c:pt idx="464">
                  <c:v>Mexico</c:v>
                </c:pt>
                <c:pt idx="465">
                  <c:v>Mexico</c:v>
                </c:pt>
                <c:pt idx="466">
                  <c:v>Spain</c:v>
                </c:pt>
                <c:pt idx="467">
                  <c:v>France</c:v>
                </c:pt>
                <c:pt idx="468">
                  <c:v>Colombia</c:v>
                </c:pt>
                <c:pt idx="469">
                  <c:v>Spain</c:v>
                </c:pt>
                <c:pt idx="470">
                  <c:v>Turkey</c:v>
                </c:pt>
                <c:pt idx="471">
                  <c:v>Sweden</c:v>
                </c:pt>
                <c:pt idx="472">
                  <c:v>Ukraine</c:v>
                </c:pt>
                <c:pt idx="473">
                  <c:v>Czechoslovakia</c:v>
                </c:pt>
                <c:pt idx="474">
                  <c:v>Australia</c:v>
                </c:pt>
                <c:pt idx="475">
                  <c:v>Ukraine</c:v>
                </c:pt>
                <c:pt idx="476">
                  <c:v>Romania</c:v>
                </c:pt>
                <c:pt idx="477">
                  <c:v>Australia</c:v>
                </c:pt>
                <c:pt idx="478">
                  <c:v>Ireland</c:v>
                </c:pt>
                <c:pt idx="479">
                  <c:v>Ireland</c:v>
                </c:pt>
                <c:pt idx="480">
                  <c:v>Austria</c:v>
                </c:pt>
                <c:pt idx="481">
                  <c:v>Canada</c:v>
                </c:pt>
                <c:pt idx="482">
                  <c:v>Sweden</c:v>
                </c:pt>
                <c:pt idx="483">
                  <c:v>Belarus</c:v>
                </c:pt>
                <c:pt idx="484">
                  <c:v>Russia</c:v>
                </c:pt>
                <c:pt idx="485">
                  <c:v>Greece</c:v>
                </c:pt>
                <c:pt idx="486">
                  <c:v>Brazil</c:v>
                </c:pt>
                <c:pt idx="487">
                  <c:v>Finland</c:v>
                </c:pt>
                <c:pt idx="488">
                  <c:v>Hungary</c:v>
                </c:pt>
                <c:pt idx="489">
                  <c:v>Canada</c:v>
                </c:pt>
                <c:pt idx="490">
                  <c:v>Canada</c:v>
                </c:pt>
                <c:pt idx="491">
                  <c:v>USA</c:v>
                </c:pt>
                <c:pt idx="492">
                  <c:v>UK</c:v>
                </c:pt>
                <c:pt idx="493">
                  <c:v>Spain</c:v>
                </c:pt>
                <c:pt idx="494">
                  <c:v>Finland</c:v>
                </c:pt>
                <c:pt idx="495">
                  <c:v>Belgium</c:v>
                </c:pt>
                <c:pt idx="496">
                  <c:v>Sweden</c:v>
                </c:pt>
                <c:pt idx="497">
                  <c:v>Bulgaria</c:v>
                </c:pt>
                <c:pt idx="498">
                  <c:v>Soviet Union</c:v>
                </c:pt>
                <c:pt idx="499">
                  <c:v>Russia</c:v>
                </c:pt>
                <c:pt idx="500">
                  <c:v>Czechoslovakia</c:v>
                </c:pt>
                <c:pt idx="501">
                  <c:v>Argentina</c:v>
                </c:pt>
                <c:pt idx="502">
                  <c:v>Australia</c:v>
                </c:pt>
                <c:pt idx="503">
                  <c:v>West Germany</c:v>
                </c:pt>
                <c:pt idx="504">
                  <c:v>Romania</c:v>
                </c:pt>
                <c:pt idx="505">
                  <c:v>Finland</c:v>
                </c:pt>
                <c:pt idx="506">
                  <c:v>Denmark</c:v>
                </c:pt>
                <c:pt idx="507">
                  <c:v>Soviet Union</c:v>
                </c:pt>
                <c:pt idx="508">
                  <c:v>Netherlands</c:v>
                </c:pt>
                <c:pt idx="509">
                  <c:v>Belgium</c:v>
                </c:pt>
                <c:pt idx="510">
                  <c:v>Guatemala</c:v>
                </c:pt>
                <c:pt idx="511">
                  <c:v>Germany</c:v>
                </c:pt>
                <c:pt idx="512">
                  <c:v>Spain</c:v>
                </c:pt>
                <c:pt idx="513">
                  <c:v>Finland</c:v>
                </c:pt>
                <c:pt idx="514">
                  <c:v>Netherlands</c:v>
                </c:pt>
                <c:pt idx="515">
                  <c:v>West Germany</c:v>
                </c:pt>
                <c:pt idx="516">
                  <c:v>UK</c:v>
                </c:pt>
                <c:pt idx="517">
                  <c:v>Italy</c:v>
                </c:pt>
                <c:pt idx="518">
                  <c:v>USA</c:v>
                </c:pt>
                <c:pt idx="519">
                  <c:v>Italy</c:v>
                </c:pt>
                <c:pt idx="520">
                  <c:v>Mexico</c:v>
                </c:pt>
                <c:pt idx="521">
                  <c:v>Russia</c:v>
                </c:pt>
                <c:pt idx="522">
                  <c:v>Switzerland</c:v>
                </c:pt>
                <c:pt idx="523">
                  <c:v>Norway</c:v>
                </c:pt>
                <c:pt idx="524">
                  <c:v>Poland</c:v>
                </c:pt>
                <c:pt idx="525">
                  <c:v>East Germany</c:v>
                </c:pt>
                <c:pt idx="526">
                  <c:v>India</c:v>
                </c:pt>
                <c:pt idx="527">
                  <c:v>Belgium</c:v>
                </c:pt>
                <c:pt idx="528">
                  <c:v>Switzerland</c:v>
                </c:pt>
                <c:pt idx="529">
                  <c:v>Romania</c:v>
                </c:pt>
                <c:pt idx="530">
                  <c:v>South Korea</c:v>
                </c:pt>
                <c:pt idx="531">
                  <c:v>Denmark</c:v>
                </c:pt>
                <c:pt idx="532">
                  <c:v>Norway</c:v>
                </c:pt>
                <c:pt idx="533">
                  <c:v>Mexico</c:v>
                </c:pt>
                <c:pt idx="534">
                  <c:v>Russia</c:v>
                </c:pt>
                <c:pt idx="535">
                  <c:v>Belgium</c:v>
                </c:pt>
                <c:pt idx="536">
                  <c:v>South Korea</c:v>
                </c:pt>
                <c:pt idx="537">
                  <c:v>China</c:v>
                </c:pt>
                <c:pt idx="538">
                  <c:v>Ukraine</c:v>
                </c:pt>
                <c:pt idx="539">
                  <c:v>Sweden</c:v>
                </c:pt>
                <c:pt idx="540">
                  <c:v>Japan</c:v>
                </c:pt>
                <c:pt idx="541">
                  <c:v>Hungary</c:v>
                </c:pt>
                <c:pt idx="542">
                  <c:v>Greece</c:v>
                </c:pt>
                <c:pt idx="543">
                  <c:v>China</c:v>
                </c:pt>
                <c:pt idx="544">
                  <c:v>Egypt</c:v>
                </c:pt>
                <c:pt idx="545">
                  <c:v>West Germany</c:v>
                </c:pt>
                <c:pt idx="546">
                  <c:v>South Korea</c:v>
                </c:pt>
                <c:pt idx="547">
                  <c:v>Canada</c:v>
                </c:pt>
                <c:pt idx="548">
                  <c:v>USA</c:v>
                </c:pt>
                <c:pt idx="549">
                  <c:v>UK</c:v>
                </c:pt>
                <c:pt idx="550">
                  <c:v>USA</c:v>
                </c:pt>
                <c:pt idx="551">
                  <c:v>Saudi Arabia</c:v>
                </c:pt>
                <c:pt idx="552">
                  <c:v>Puerto Rico</c:v>
                </c:pt>
                <c:pt idx="553">
                  <c:v>Italy</c:v>
                </c:pt>
                <c:pt idx="554">
                  <c:v>France</c:v>
                </c:pt>
                <c:pt idx="555">
                  <c:v>Italy</c:v>
                </c:pt>
                <c:pt idx="556">
                  <c:v>Romania</c:v>
                </c:pt>
                <c:pt idx="557">
                  <c:v>Romania</c:v>
                </c:pt>
                <c:pt idx="558">
                  <c:v>Czechoslovakia</c:v>
                </c:pt>
                <c:pt idx="559">
                  <c:v>Sweden</c:v>
                </c:pt>
                <c:pt idx="560">
                  <c:v>Germany</c:v>
                </c:pt>
                <c:pt idx="561">
                  <c:v>China</c:v>
                </c:pt>
                <c:pt idx="562">
                  <c:v>South Korea</c:v>
                </c:pt>
                <c:pt idx="563">
                  <c:v>Soviet Union</c:v>
                </c:pt>
                <c:pt idx="564">
                  <c:v>Soviet Union</c:v>
                </c:pt>
                <c:pt idx="565">
                  <c:v>Japan</c:v>
                </c:pt>
                <c:pt idx="566">
                  <c:v>Poland</c:v>
                </c:pt>
                <c:pt idx="567">
                  <c:v>Australia</c:v>
                </c:pt>
                <c:pt idx="568">
                  <c:v>UK</c:v>
                </c:pt>
                <c:pt idx="569">
                  <c:v>USA</c:v>
                </c:pt>
                <c:pt idx="570">
                  <c:v>USA</c:v>
                </c:pt>
                <c:pt idx="571">
                  <c:v>Germany</c:v>
                </c:pt>
                <c:pt idx="572">
                  <c:v>Sweden</c:v>
                </c:pt>
                <c:pt idx="573">
                  <c:v>Russia</c:v>
                </c:pt>
                <c:pt idx="574">
                  <c:v>Argentina</c:v>
                </c:pt>
                <c:pt idx="575">
                  <c:v>Australia</c:v>
                </c:pt>
                <c:pt idx="576">
                  <c:v>Hungary</c:v>
                </c:pt>
                <c:pt idx="577">
                  <c:v>Japan</c:v>
                </c:pt>
                <c:pt idx="578">
                  <c:v>Canada</c:v>
                </c:pt>
                <c:pt idx="579">
                  <c:v>France</c:v>
                </c:pt>
                <c:pt idx="580">
                  <c:v>Russia</c:v>
                </c:pt>
                <c:pt idx="581">
                  <c:v>Finland</c:v>
                </c:pt>
                <c:pt idx="582">
                  <c:v>Hong Kong</c:v>
                </c:pt>
                <c:pt idx="583">
                  <c:v>China</c:v>
                </c:pt>
                <c:pt idx="584">
                  <c:v>Sweden</c:v>
                </c:pt>
                <c:pt idx="585">
                  <c:v>Poland</c:v>
                </c:pt>
                <c:pt idx="586">
                  <c:v>New Zealand</c:v>
                </c:pt>
                <c:pt idx="587">
                  <c:v>Armenia</c:v>
                </c:pt>
                <c:pt idx="588">
                  <c:v>Mexico</c:v>
                </c:pt>
                <c:pt idx="589">
                  <c:v>Bulgaria</c:v>
                </c:pt>
                <c:pt idx="590">
                  <c:v>Argentina</c:v>
                </c:pt>
                <c:pt idx="591">
                  <c:v>Croatia</c:v>
                </c:pt>
                <c:pt idx="592">
                  <c:v>Guam</c:v>
                </c:pt>
                <c:pt idx="593">
                  <c:v>Honduras</c:v>
                </c:pt>
                <c:pt idx="594">
                  <c:v>Slovakia</c:v>
                </c:pt>
                <c:pt idx="595">
                  <c:v>Venezuela</c:v>
                </c:pt>
                <c:pt idx="596">
                  <c:v>Belgium</c:v>
                </c:pt>
                <c:pt idx="597">
                  <c:v>Norway</c:v>
                </c:pt>
                <c:pt idx="598">
                  <c:v>Yugoslavia</c:v>
                </c:pt>
                <c:pt idx="599">
                  <c:v>Norway</c:v>
                </c:pt>
                <c:pt idx="600">
                  <c:v>Iran</c:v>
                </c:pt>
                <c:pt idx="601">
                  <c:v>Spain</c:v>
                </c:pt>
                <c:pt idx="602">
                  <c:v>Ireland</c:v>
                </c:pt>
                <c:pt idx="603">
                  <c:v>Spain</c:v>
                </c:pt>
                <c:pt idx="604">
                  <c:v>West Germany</c:v>
                </c:pt>
                <c:pt idx="605">
                  <c:v>Dominican Republic</c:v>
                </c:pt>
                <c:pt idx="606">
                  <c:v>Barbados</c:v>
                </c:pt>
                <c:pt idx="607">
                  <c:v>East Germany</c:v>
                </c:pt>
                <c:pt idx="608">
                  <c:v>Finland</c:v>
                </c:pt>
                <c:pt idx="609">
                  <c:v>Argentina</c:v>
                </c:pt>
                <c:pt idx="610">
                  <c:v>Yugoslavia</c:v>
                </c:pt>
                <c:pt idx="611">
                  <c:v>Ukraine</c:v>
                </c:pt>
                <c:pt idx="612">
                  <c:v>Serbia</c:v>
                </c:pt>
                <c:pt idx="613">
                  <c:v>Venezuela</c:v>
                </c:pt>
                <c:pt idx="614">
                  <c:v>South Africa</c:v>
                </c:pt>
                <c:pt idx="615">
                  <c:v>Luxembourg</c:v>
                </c:pt>
                <c:pt idx="616">
                  <c:v>Poland</c:v>
                </c:pt>
                <c:pt idx="617">
                  <c:v>Switzerland</c:v>
                </c:pt>
                <c:pt idx="618">
                  <c:v>Cuba</c:v>
                </c:pt>
                <c:pt idx="619">
                  <c:v>Unified Team</c:v>
                </c:pt>
                <c:pt idx="620">
                  <c:v>Greece</c:v>
                </c:pt>
                <c:pt idx="621">
                  <c:v>Latvia</c:v>
                </c:pt>
                <c:pt idx="622">
                  <c:v>Uzbekistan</c:v>
                </c:pt>
                <c:pt idx="623">
                  <c:v>Algeria</c:v>
                </c:pt>
                <c:pt idx="624">
                  <c:v>Bahrain</c:v>
                </c:pt>
                <c:pt idx="625">
                  <c:v>Benin</c:v>
                </c:pt>
                <c:pt idx="626">
                  <c:v>Finland</c:v>
                </c:pt>
                <c:pt idx="627">
                  <c:v>Peru</c:v>
                </c:pt>
                <c:pt idx="628">
                  <c:v>Sierra Leone</c:v>
                </c:pt>
                <c:pt idx="629">
                  <c:v>Liechtenstein</c:v>
                </c:pt>
                <c:pt idx="630">
                  <c:v>Puerto Rico</c:v>
                </c:pt>
                <c:pt idx="631">
                  <c:v>Yugoslavia</c:v>
                </c:pt>
                <c:pt idx="632">
                  <c:v>Kazakhstan</c:v>
                </c:pt>
                <c:pt idx="633">
                  <c:v>Norway</c:v>
                </c:pt>
                <c:pt idx="634">
                  <c:v>Nigeria</c:v>
                </c:pt>
                <c:pt idx="635">
                  <c:v>Denmark</c:v>
                </c:pt>
                <c:pt idx="636">
                  <c:v>Czech Republic</c:v>
                </c:pt>
                <c:pt idx="637">
                  <c:v>Uzbekistan</c:v>
                </c:pt>
                <c:pt idx="638">
                  <c:v>Uruguay</c:v>
                </c:pt>
                <c:pt idx="639">
                  <c:v>Venezuela</c:v>
                </c:pt>
                <c:pt idx="640">
                  <c:v>Belarus</c:v>
                </c:pt>
                <c:pt idx="641">
                  <c:v>South Africa</c:v>
                </c:pt>
                <c:pt idx="642">
                  <c:v>Taiwan</c:v>
                </c:pt>
                <c:pt idx="643">
                  <c:v>Brazil</c:v>
                </c:pt>
                <c:pt idx="644">
                  <c:v>India</c:v>
                </c:pt>
                <c:pt idx="645">
                  <c:v>Chile</c:v>
                </c:pt>
                <c:pt idx="646">
                  <c:v>Lebanon</c:v>
                </c:pt>
                <c:pt idx="647">
                  <c:v>Kenya</c:v>
                </c:pt>
                <c:pt idx="648">
                  <c:v>Ukraine</c:v>
                </c:pt>
                <c:pt idx="649">
                  <c:v>Singapore</c:v>
                </c:pt>
                <c:pt idx="650">
                  <c:v>Zambia</c:v>
                </c:pt>
                <c:pt idx="651">
                  <c:v>Guatemala</c:v>
                </c:pt>
                <c:pt idx="652">
                  <c:v>Greece</c:v>
                </c:pt>
                <c:pt idx="653">
                  <c:v>Bulgaria</c:v>
                </c:pt>
                <c:pt idx="654">
                  <c:v>Kenya</c:v>
                </c:pt>
                <c:pt idx="655">
                  <c:v>Ukraine</c:v>
                </c:pt>
                <c:pt idx="656">
                  <c:v>Belgium</c:v>
                </c:pt>
                <c:pt idx="657">
                  <c:v>Jamaica</c:v>
                </c:pt>
                <c:pt idx="658">
                  <c:v>Canada</c:v>
                </c:pt>
                <c:pt idx="659">
                  <c:v>Sweden</c:v>
                </c:pt>
                <c:pt idx="660">
                  <c:v>China</c:v>
                </c:pt>
                <c:pt idx="661">
                  <c:v>Switzerland</c:v>
                </c:pt>
                <c:pt idx="662">
                  <c:v>Czechoslovakia</c:v>
                </c:pt>
                <c:pt idx="663">
                  <c:v>Canada</c:v>
                </c:pt>
                <c:pt idx="664">
                  <c:v>Italy</c:v>
                </c:pt>
                <c:pt idx="665">
                  <c:v>Switzerland</c:v>
                </c:pt>
                <c:pt idx="666">
                  <c:v>Japan</c:v>
                </c:pt>
                <c:pt idx="667">
                  <c:v>Hungary</c:v>
                </c:pt>
                <c:pt idx="668">
                  <c:v>Switzerland</c:v>
                </c:pt>
                <c:pt idx="669">
                  <c:v>Netherlands</c:v>
                </c:pt>
                <c:pt idx="670">
                  <c:v>Japan</c:v>
                </c:pt>
                <c:pt idx="671">
                  <c:v>Poland</c:v>
                </c:pt>
                <c:pt idx="672">
                  <c:v>USA</c:v>
                </c:pt>
                <c:pt idx="673">
                  <c:v>Lithuania</c:v>
                </c:pt>
                <c:pt idx="674">
                  <c:v>New Zealand</c:v>
                </c:pt>
                <c:pt idx="675">
                  <c:v>Kazakhstan</c:v>
                </c:pt>
                <c:pt idx="676">
                  <c:v>Poland</c:v>
                </c:pt>
                <c:pt idx="677">
                  <c:v>USA</c:v>
                </c:pt>
                <c:pt idx="678">
                  <c:v>Canada</c:v>
                </c:pt>
                <c:pt idx="679">
                  <c:v>Canada</c:v>
                </c:pt>
                <c:pt idx="680">
                  <c:v>Sweden</c:v>
                </c:pt>
                <c:pt idx="681">
                  <c:v>Australia</c:v>
                </c:pt>
                <c:pt idx="682">
                  <c:v>Croatia</c:v>
                </c:pt>
                <c:pt idx="683">
                  <c:v>Belgium</c:v>
                </c:pt>
                <c:pt idx="684">
                  <c:v>Mexico</c:v>
                </c:pt>
                <c:pt idx="685">
                  <c:v>Uzbekistan</c:v>
                </c:pt>
                <c:pt idx="686">
                  <c:v>Australia</c:v>
                </c:pt>
                <c:pt idx="687">
                  <c:v>Poland</c:v>
                </c:pt>
                <c:pt idx="688">
                  <c:v>Soviet Union</c:v>
                </c:pt>
                <c:pt idx="689">
                  <c:v>Mexico</c:v>
                </c:pt>
                <c:pt idx="690">
                  <c:v>Iran</c:v>
                </c:pt>
                <c:pt idx="691">
                  <c:v>Spain</c:v>
                </c:pt>
                <c:pt idx="692">
                  <c:v>Czechoslovakia</c:v>
                </c:pt>
                <c:pt idx="693">
                  <c:v>UK</c:v>
                </c:pt>
                <c:pt idx="694">
                  <c:v>Norway</c:v>
                </c:pt>
                <c:pt idx="695">
                  <c:v>Unified Team</c:v>
                </c:pt>
                <c:pt idx="696">
                  <c:v>Sweden</c:v>
                </c:pt>
                <c:pt idx="697">
                  <c:v>Germany</c:v>
                </c:pt>
                <c:pt idx="698">
                  <c:v>Cuba</c:v>
                </c:pt>
                <c:pt idx="699">
                  <c:v>UK</c:v>
                </c:pt>
                <c:pt idx="700">
                  <c:v>Poland</c:v>
                </c:pt>
                <c:pt idx="701">
                  <c:v>UK</c:v>
                </c:pt>
                <c:pt idx="702">
                  <c:v>UK</c:v>
                </c:pt>
                <c:pt idx="703">
                  <c:v>East Germany</c:v>
                </c:pt>
                <c:pt idx="704">
                  <c:v>Spain</c:v>
                </c:pt>
                <c:pt idx="705">
                  <c:v>Australia</c:v>
                </c:pt>
                <c:pt idx="706">
                  <c:v>Poland</c:v>
                </c:pt>
                <c:pt idx="707">
                  <c:v>Cuba</c:v>
                </c:pt>
                <c:pt idx="708">
                  <c:v>UK</c:v>
                </c:pt>
                <c:pt idx="709">
                  <c:v>Germany</c:v>
                </c:pt>
                <c:pt idx="710">
                  <c:v>Soviet Union</c:v>
                </c:pt>
                <c:pt idx="711">
                  <c:v>China</c:v>
                </c:pt>
                <c:pt idx="712">
                  <c:v>Colombia</c:v>
                </c:pt>
                <c:pt idx="713">
                  <c:v>Netherlands</c:v>
                </c:pt>
                <c:pt idx="714">
                  <c:v>Switzerland</c:v>
                </c:pt>
                <c:pt idx="715">
                  <c:v>Cuba</c:v>
                </c:pt>
                <c:pt idx="716">
                  <c:v>East Germany</c:v>
                </c:pt>
                <c:pt idx="717">
                  <c:v>West Germany</c:v>
                </c:pt>
                <c:pt idx="718">
                  <c:v>Poland</c:v>
                </c:pt>
                <c:pt idx="719">
                  <c:v>Sweden</c:v>
                </c:pt>
                <c:pt idx="720">
                  <c:v>Japan</c:v>
                </c:pt>
                <c:pt idx="721">
                  <c:v>Russia</c:v>
                </c:pt>
                <c:pt idx="722">
                  <c:v>Bulgaria</c:v>
                </c:pt>
                <c:pt idx="723">
                  <c:v>China</c:v>
                </c:pt>
                <c:pt idx="724">
                  <c:v>UK</c:v>
                </c:pt>
                <c:pt idx="725">
                  <c:v>Argentina</c:v>
                </c:pt>
                <c:pt idx="726">
                  <c:v>Germany</c:v>
                </c:pt>
                <c:pt idx="727">
                  <c:v>South Korea</c:v>
                </c:pt>
                <c:pt idx="728">
                  <c:v>Nigeria</c:v>
                </c:pt>
                <c:pt idx="729">
                  <c:v>Nigeria</c:v>
                </c:pt>
                <c:pt idx="730">
                  <c:v>New Zealand</c:v>
                </c:pt>
                <c:pt idx="731">
                  <c:v>Venezuela</c:v>
                </c:pt>
                <c:pt idx="732">
                  <c:v>Ireland</c:v>
                </c:pt>
                <c:pt idx="733">
                  <c:v>North Korea</c:v>
                </c:pt>
                <c:pt idx="734">
                  <c:v>South Africa</c:v>
                </c:pt>
                <c:pt idx="735">
                  <c:v>Greece</c:v>
                </c:pt>
                <c:pt idx="736">
                  <c:v>Morocco</c:v>
                </c:pt>
                <c:pt idx="737">
                  <c:v>Australia</c:v>
                </c:pt>
                <c:pt idx="738">
                  <c:v>Greece</c:v>
                </c:pt>
                <c:pt idx="739">
                  <c:v>Jamaica</c:v>
                </c:pt>
                <c:pt idx="740">
                  <c:v>Switzerland</c:v>
                </c:pt>
                <c:pt idx="741">
                  <c:v>Luxembourg</c:v>
                </c:pt>
                <c:pt idx="742">
                  <c:v>Yugoslavia</c:v>
                </c:pt>
                <c:pt idx="743">
                  <c:v>North Korea</c:v>
                </c:pt>
                <c:pt idx="744">
                  <c:v>Indonesia</c:v>
                </c:pt>
                <c:pt idx="745">
                  <c:v>Uruguay</c:v>
                </c:pt>
                <c:pt idx="746">
                  <c:v>Uzbekistan</c:v>
                </c:pt>
                <c:pt idx="747">
                  <c:v>Zimbabwe</c:v>
                </c:pt>
                <c:pt idx="748">
                  <c:v>Portugal</c:v>
                </c:pt>
                <c:pt idx="749">
                  <c:v>Zimbabwe</c:v>
                </c:pt>
                <c:pt idx="750">
                  <c:v>Colombia</c:v>
                </c:pt>
                <c:pt idx="751">
                  <c:v>South Africa</c:v>
                </c:pt>
                <c:pt idx="752">
                  <c:v>Virgin Islands</c:v>
                </c:pt>
                <c:pt idx="753">
                  <c:v>Vietnam</c:v>
                </c:pt>
                <c:pt idx="754">
                  <c:v>Indonesia</c:v>
                </c:pt>
                <c:pt idx="755">
                  <c:v>Philippines</c:v>
                </c:pt>
                <c:pt idx="756">
                  <c:v>Turkey</c:v>
                </c:pt>
                <c:pt idx="757">
                  <c:v>Cuba</c:v>
                </c:pt>
                <c:pt idx="758">
                  <c:v>East Germany</c:v>
                </c:pt>
                <c:pt idx="759">
                  <c:v>Cuba</c:v>
                </c:pt>
                <c:pt idx="760">
                  <c:v>Malaysia</c:v>
                </c:pt>
                <c:pt idx="761">
                  <c:v>Belarus</c:v>
                </c:pt>
                <c:pt idx="762">
                  <c:v>Myanmar</c:v>
                </c:pt>
                <c:pt idx="763">
                  <c:v>Belgium</c:v>
                </c:pt>
                <c:pt idx="764">
                  <c:v>Hungary</c:v>
                </c:pt>
                <c:pt idx="765">
                  <c:v>USA</c:v>
                </c:pt>
                <c:pt idx="766">
                  <c:v>Austria</c:v>
                </c:pt>
                <c:pt idx="767">
                  <c:v>Sweden</c:v>
                </c:pt>
                <c:pt idx="768">
                  <c:v>Italy</c:v>
                </c:pt>
                <c:pt idx="769">
                  <c:v>Poland</c:v>
                </c:pt>
                <c:pt idx="770">
                  <c:v>Japan</c:v>
                </c:pt>
                <c:pt idx="771">
                  <c:v>East Germany</c:v>
                </c:pt>
                <c:pt idx="772">
                  <c:v>Canada</c:v>
                </c:pt>
                <c:pt idx="773">
                  <c:v>Australia</c:v>
                </c:pt>
                <c:pt idx="774">
                  <c:v>Poland</c:v>
                </c:pt>
                <c:pt idx="775">
                  <c:v>China</c:v>
                </c:pt>
                <c:pt idx="776">
                  <c:v>France</c:v>
                </c:pt>
                <c:pt idx="777">
                  <c:v>Germany</c:v>
                </c:pt>
                <c:pt idx="778">
                  <c:v>USA</c:v>
                </c:pt>
                <c:pt idx="779">
                  <c:v>Japan</c:v>
                </c:pt>
                <c:pt idx="780">
                  <c:v>Canada</c:v>
                </c:pt>
                <c:pt idx="781">
                  <c:v>Spain</c:v>
                </c:pt>
                <c:pt idx="782">
                  <c:v>Bulgaria</c:v>
                </c:pt>
                <c:pt idx="783">
                  <c:v>Bulgaria</c:v>
                </c:pt>
                <c:pt idx="784">
                  <c:v>Puerto Rico</c:v>
                </c:pt>
                <c:pt idx="785">
                  <c:v>Cuba</c:v>
                </c:pt>
                <c:pt idx="786">
                  <c:v>Portugal</c:v>
                </c:pt>
                <c:pt idx="787">
                  <c:v>Netherlands</c:v>
                </c:pt>
                <c:pt idx="788">
                  <c:v>Kenya</c:v>
                </c:pt>
                <c:pt idx="789">
                  <c:v>Mexico</c:v>
                </c:pt>
                <c:pt idx="790">
                  <c:v>Mexico</c:v>
                </c:pt>
                <c:pt idx="791">
                  <c:v>Virgin Islands</c:v>
                </c:pt>
                <c:pt idx="792">
                  <c:v>Thailand</c:v>
                </c:pt>
                <c:pt idx="793">
                  <c:v>Denmark</c:v>
                </c:pt>
                <c:pt idx="794">
                  <c:v>Soviet Union</c:v>
                </c:pt>
                <c:pt idx="795">
                  <c:v>Egypt</c:v>
                </c:pt>
                <c:pt idx="796">
                  <c:v>Brazil</c:v>
                </c:pt>
                <c:pt idx="797">
                  <c:v>Indonesia</c:v>
                </c:pt>
                <c:pt idx="798">
                  <c:v>Denmark</c:v>
                </c:pt>
                <c:pt idx="799">
                  <c:v>China</c:v>
                </c:pt>
                <c:pt idx="800">
                  <c:v>Croatia</c:v>
                </c:pt>
                <c:pt idx="801">
                  <c:v>Greece</c:v>
                </c:pt>
                <c:pt idx="802">
                  <c:v>South Korea</c:v>
                </c:pt>
                <c:pt idx="803">
                  <c:v>Canada</c:v>
                </c:pt>
                <c:pt idx="804">
                  <c:v>Soviet Union</c:v>
                </c:pt>
                <c:pt idx="805">
                  <c:v>Luxembourg</c:v>
                </c:pt>
                <c:pt idx="806">
                  <c:v>India</c:v>
                </c:pt>
                <c:pt idx="807">
                  <c:v>Yugoslavia</c:v>
                </c:pt>
                <c:pt idx="808">
                  <c:v>Paraguay</c:v>
                </c:pt>
                <c:pt idx="809">
                  <c:v>New Zealand</c:v>
                </c:pt>
                <c:pt idx="810">
                  <c:v>Romania</c:v>
                </c:pt>
                <c:pt idx="811">
                  <c:v>Japan</c:v>
                </c:pt>
                <c:pt idx="812">
                  <c:v>Czechoslovakia</c:v>
                </c:pt>
                <c:pt idx="813">
                  <c:v>Cuba</c:v>
                </c:pt>
                <c:pt idx="814">
                  <c:v>Russia</c:v>
                </c:pt>
                <c:pt idx="815">
                  <c:v>Egypt</c:v>
                </c:pt>
                <c:pt idx="816">
                  <c:v>Nepal</c:v>
                </c:pt>
                <c:pt idx="817">
                  <c:v>Switzerland</c:v>
                </c:pt>
                <c:pt idx="818">
                  <c:v>East Germany</c:v>
                </c:pt>
                <c:pt idx="819">
                  <c:v>Poland</c:v>
                </c:pt>
                <c:pt idx="820">
                  <c:v>USA</c:v>
                </c:pt>
                <c:pt idx="821">
                  <c:v>Australia</c:v>
                </c:pt>
                <c:pt idx="822">
                  <c:v>Italy</c:v>
                </c:pt>
                <c:pt idx="823">
                  <c:v>Canada</c:v>
                </c:pt>
                <c:pt idx="824">
                  <c:v>Spain</c:v>
                </c:pt>
                <c:pt idx="825">
                  <c:v>Colombia</c:v>
                </c:pt>
                <c:pt idx="826">
                  <c:v>Italy</c:v>
                </c:pt>
                <c:pt idx="827">
                  <c:v>Hungary</c:v>
                </c:pt>
                <c:pt idx="828">
                  <c:v>UK</c:v>
                </c:pt>
                <c:pt idx="829">
                  <c:v>USA</c:v>
                </c:pt>
                <c:pt idx="830">
                  <c:v>Denmark</c:v>
                </c:pt>
                <c:pt idx="831">
                  <c:v>Ukraine</c:v>
                </c:pt>
                <c:pt idx="832">
                  <c:v>Spain</c:v>
                </c:pt>
                <c:pt idx="833">
                  <c:v>Czechoslovakia</c:v>
                </c:pt>
                <c:pt idx="834">
                  <c:v>USA</c:v>
                </c:pt>
                <c:pt idx="835">
                  <c:v>Japan</c:v>
                </c:pt>
                <c:pt idx="836">
                  <c:v>Italy</c:v>
                </c:pt>
                <c:pt idx="837">
                  <c:v>Japan</c:v>
                </c:pt>
                <c:pt idx="838">
                  <c:v>USA</c:v>
                </c:pt>
                <c:pt idx="839">
                  <c:v>France</c:v>
                </c:pt>
                <c:pt idx="840">
                  <c:v>Austria</c:v>
                </c:pt>
                <c:pt idx="841">
                  <c:v>Czechoslovakia</c:v>
                </c:pt>
                <c:pt idx="842">
                  <c:v>Japan</c:v>
                </c:pt>
                <c:pt idx="843">
                  <c:v>Spain</c:v>
                </c:pt>
                <c:pt idx="844">
                  <c:v>Italy</c:v>
                </c:pt>
                <c:pt idx="845">
                  <c:v>Japan</c:v>
                </c:pt>
                <c:pt idx="846">
                  <c:v>Japan</c:v>
                </c:pt>
                <c:pt idx="847">
                  <c:v>Spain</c:v>
                </c:pt>
                <c:pt idx="848">
                  <c:v>Spain</c:v>
                </c:pt>
                <c:pt idx="849">
                  <c:v>USA</c:v>
                </c:pt>
                <c:pt idx="850">
                  <c:v>Japan</c:v>
                </c:pt>
                <c:pt idx="851">
                  <c:v>USA</c:v>
                </c:pt>
                <c:pt idx="852">
                  <c:v>Italy</c:v>
                </c:pt>
                <c:pt idx="853">
                  <c:v>UK</c:v>
                </c:pt>
                <c:pt idx="854">
                  <c:v>UK</c:v>
                </c:pt>
                <c:pt idx="855">
                  <c:v>Sweden</c:v>
                </c:pt>
                <c:pt idx="856">
                  <c:v>Brazil</c:v>
                </c:pt>
                <c:pt idx="857">
                  <c:v>Spain</c:v>
                </c:pt>
                <c:pt idx="858">
                  <c:v>Poland</c:v>
                </c:pt>
                <c:pt idx="859">
                  <c:v>Germany</c:v>
                </c:pt>
                <c:pt idx="860">
                  <c:v>Japan</c:v>
                </c:pt>
                <c:pt idx="861">
                  <c:v>Bulgaria</c:v>
                </c:pt>
                <c:pt idx="862">
                  <c:v>Norway</c:v>
                </c:pt>
                <c:pt idx="863">
                  <c:v>Estonia</c:v>
                </c:pt>
                <c:pt idx="864">
                  <c:v>Germany</c:v>
                </c:pt>
                <c:pt idx="865">
                  <c:v>USA</c:v>
                </c:pt>
                <c:pt idx="866">
                  <c:v>Japan</c:v>
                </c:pt>
                <c:pt idx="867">
                  <c:v>Germany</c:v>
                </c:pt>
                <c:pt idx="868">
                  <c:v>Japan</c:v>
                </c:pt>
                <c:pt idx="869">
                  <c:v>USA</c:v>
                </c:pt>
                <c:pt idx="870">
                  <c:v>USA</c:v>
                </c:pt>
                <c:pt idx="871">
                  <c:v>Turkey</c:v>
                </c:pt>
                <c:pt idx="872">
                  <c:v>Sweden</c:v>
                </c:pt>
                <c:pt idx="873">
                  <c:v>Netherlands</c:v>
                </c:pt>
                <c:pt idx="874">
                  <c:v>South Korea</c:v>
                </c:pt>
                <c:pt idx="875">
                  <c:v>Brazil</c:v>
                </c:pt>
                <c:pt idx="876">
                  <c:v>Hungary</c:v>
                </c:pt>
                <c:pt idx="877">
                  <c:v>Denmark</c:v>
                </c:pt>
                <c:pt idx="878">
                  <c:v>China</c:v>
                </c:pt>
                <c:pt idx="879">
                  <c:v>East Germany</c:v>
                </c:pt>
                <c:pt idx="880">
                  <c:v>Morocco</c:v>
                </c:pt>
                <c:pt idx="881">
                  <c:v>Greece</c:v>
                </c:pt>
                <c:pt idx="882">
                  <c:v>Italy</c:v>
                </c:pt>
                <c:pt idx="883">
                  <c:v>Hungary</c:v>
                </c:pt>
                <c:pt idx="884">
                  <c:v>Austria</c:v>
                </c:pt>
                <c:pt idx="885">
                  <c:v>Croatia</c:v>
                </c:pt>
                <c:pt idx="886">
                  <c:v>India</c:v>
                </c:pt>
                <c:pt idx="887">
                  <c:v>South Korea</c:v>
                </c:pt>
                <c:pt idx="888">
                  <c:v>Kenya</c:v>
                </c:pt>
                <c:pt idx="889">
                  <c:v>Greece</c:v>
                </c:pt>
                <c:pt idx="890">
                  <c:v>Hungary</c:v>
                </c:pt>
                <c:pt idx="891">
                  <c:v>India</c:v>
                </c:pt>
                <c:pt idx="892">
                  <c:v>Canada</c:v>
                </c:pt>
                <c:pt idx="893">
                  <c:v>Ireland</c:v>
                </c:pt>
                <c:pt idx="894">
                  <c:v>Argentina</c:v>
                </c:pt>
                <c:pt idx="895">
                  <c:v>Russia</c:v>
                </c:pt>
                <c:pt idx="896">
                  <c:v>Morocco</c:v>
                </c:pt>
                <c:pt idx="897">
                  <c:v>Belgium</c:v>
                </c:pt>
                <c:pt idx="898">
                  <c:v>Switzerland</c:v>
                </c:pt>
                <c:pt idx="899">
                  <c:v>Norway</c:v>
                </c:pt>
                <c:pt idx="900">
                  <c:v>Ukraine</c:v>
                </c:pt>
                <c:pt idx="901">
                  <c:v>Azerbaijan</c:v>
                </c:pt>
                <c:pt idx="902">
                  <c:v>Argentina</c:v>
                </c:pt>
                <c:pt idx="903">
                  <c:v>Dominican Republic</c:v>
                </c:pt>
                <c:pt idx="904">
                  <c:v>South Africa</c:v>
                </c:pt>
                <c:pt idx="905">
                  <c:v>France</c:v>
                </c:pt>
                <c:pt idx="906">
                  <c:v>France</c:v>
                </c:pt>
                <c:pt idx="907">
                  <c:v>Argentina</c:v>
                </c:pt>
                <c:pt idx="908">
                  <c:v>USA</c:v>
                </c:pt>
                <c:pt idx="909">
                  <c:v>USA</c:v>
                </c:pt>
                <c:pt idx="910">
                  <c:v>Soviet Union</c:v>
                </c:pt>
                <c:pt idx="911">
                  <c:v>Poland</c:v>
                </c:pt>
                <c:pt idx="912">
                  <c:v>Sweden</c:v>
                </c:pt>
                <c:pt idx="913">
                  <c:v>UK</c:v>
                </c:pt>
                <c:pt idx="914">
                  <c:v>Japan</c:v>
                </c:pt>
                <c:pt idx="915">
                  <c:v>Italy</c:v>
                </c:pt>
                <c:pt idx="916">
                  <c:v>UK</c:v>
                </c:pt>
                <c:pt idx="917">
                  <c:v>Nigeria</c:v>
                </c:pt>
                <c:pt idx="918">
                  <c:v>Sweden</c:v>
                </c:pt>
                <c:pt idx="919">
                  <c:v>Romania</c:v>
                </c:pt>
                <c:pt idx="920">
                  <c:v>South Africa</c:v>
                </c:pt>
                <c:pt idx="921">
                  <c:v>Norway</c:v>
                </c:pt>
                <c:pt idx="922">
                  <c:v>France</c:v>
                </c:pt>
                <c:pt idx="923">
                  <c:v>UK</c:v>
                </c:pt>
                <c:pt idx="924">
                  <c:v>Canada</c:v>
                </c:pt>
                <c:pt idx="925">
                  <c:v>Italy</c:v>
                </c:pt>
                <c:pt idx="926">
                  <c:v>Germany</c:v>
                </c:pt>
                <c:pt idx="927">
                  <c:v>North Korea</c:v>
                </c:pt>
                <c:pt idx="928">
                  <c:v>Soviet Union</c:v>
                </c:pt>
                <c:pt idx="929">
                  <c:v>Finland</c:v>
                </c:pt>
                <c:pt idx="930">
                  <c:v>South Korea</c:v>
                </c:pt>
                <c:pt idx="931">
                  <c:v>Italy</c:v>
                </c:pt>
                <c:pt idx="932">
                  <c:v>USA</c:v>
                </c:pt>
                <c:pt idx="933">
                  <c:v>USA</c:v>
                </c:pt>
                <c:pt idx="934">
                  <c:v>Pakistan</c:v>
                </c:pt>
                <c:pt idx="935">
                  <c:v>Algeria</c:v>
                </c:pt>
                <c:pt idx="936">
                  <c:v>Saudi Arabia</c:v>
                </c:pt>
                <c:pt idx="937">
                  <c:v>Bulgaria</c:v>
                </c:pt>
                <c:pt idx="938">
                  <c:v>Unified Team</c:v>
                </c:pt>
                <c:pt idx="939">
                  <c:v>Lithuania</c:v>
                </c:pt>
                <c:pt idx="940">
                  <c:v>Guam</c:v>
                </c:pt>
                <c:pt idx="941">
                  <c:v>Brazil</c:v>
                </c:pt>
                <c:pt idx="942">
                  <c:v>Fiji</c:v>
                </c:pt>
                <c:pt idx="943">
                  <c:v>Colombia</c:v>
                </c:pt>
                <c:pt idx="944">
                  <c:v>Norway</c:v>
                </c:pt>
                <c:pt idx="945">
                  <c:v>Kazakhstan</c:v>
                </c:pt>
                <c:pt idx="946">
                  <c:v>Egypt</c:v>
                </c:pt>
                <c:pt idx="947">
                  <c:v>Switzerland</c:v>
                </c:pt>
                <c:pt idx="948">
                  <c:v>Sweden</c:v>
                </c:pt>
                <c:pt idx="949">
                  <c:v>Ireland</c:v>
                </c:pt>
                <c:pt idx="950">
                  <c:v>Finland</c:v>
                </c:pt>
                <c:pt idx="951">
                  <c:v>Slovenia</c:v>
                </c:pt>
                <c:pt idx="952">
                  <c:v>Yugoslavia</c:v>
                </c:pt>
                <c:pt idx="953">
                  <c:v>New Zealand</c:v>
                </c:pt>
                <c:pt idx="954">
                  <c:v>Slovakia</c:v>
                </c:pt>
                <c:pt idx="955">
                  <c:v>Egypt</c:v>
                </c:pt>
                <c:pt idx="956">
                  <c:v>Iran</c:v>
                </c:pt>
                <c:pt idx="957">
                  <c:v>North Korea</c:v>
                </c:pt>
                <c:pt idx="958">
                  <c:v>East Germany</c:v>
                </c:pt>
                <c:pt idx="959">
                  <c:v>Austria</c:v>
                </c:pt>
                <c:pt idx="960">
                  <c:v>Cuba</c:v>
                </c:pt>
                <c:pt idx="961">
                  <c:v>Belarus</c:v>
                </c:pt>
                <c:pt idx="962">
                  <c:v>Costa Rica</c:v>
                </c:pt>
                <c:pt idx="963">
                  <c:v>Lithuania</c:v>
                </c:pt>
                <c:pt idx="964">
                  <c:v>France</c:v>
                </c:pt>
                <c:pt idx="965">
                  <c:v>Australia</c:v>
                </c:pt>
                <c:pt idx="966">
                  <c:v>Switzerland</c:v>
                </c:pt>
                <c:pt idx="967">
                  <c:v>USA</c:v>
                </c:pt>
                <c:pt idx="968">
                  <c:v>Mexico</c:v>
                </c:pt>
                <c:pt idx="969">
                  <c:v>South Africa</c:v>
                </c:pt>
                <c:pt idx="970">
                  <c:v>Spain</c:v>
                </c:pt>
                <c:pt idx="971">
                  <c:v>New Zealand</c:v>
                </c:pt>
                <c:pt idx="972">
                  <c:v>Senegal</c:v>
                </c:pt>
                <c:pt idx="973">
                  <c:v>Canada</c:v>
                </c:pt>
                <c:pt idx="974">
                  <c:v>Germany</c:v>
                </c:pt>
                <c:pt idx="975">
                  <c:v>Poland</c:v>
                </c:pt>
                <c:pt idx="976">
                  <c:v>Spain</c:v>
                </c:pt>
                <c:pt idx="977">
                  <c:v>Brazil</c:v>
                </c:pt>
                <c:pt idx="978">
                  <c:v>East Germany</c:v>
                </c:pt>
                <c:pt idx="979">
                  <c:v>Soviet Union</c:v>
                </c:pt>
                <c:pt idx="980">
                  <c:v>Belgium</c:v>
                </c:pt>
                <c:pt idx="981">
                  <c:v>Hungary</c:v>
                </c:pt>
                <c:pt idx="982">
                  <c:v>Czech Republic</c:v>
                </c:pt>
                <c:pt idx="983">
                  <c:v>West Germany</c:v>
                </c:pt>
                <c:pt idx="984">
                  <c:v>Switzerland</c:v>
                </c:pt>
                <c:pt idx="985">
                  <c:v>Sweden</c:v>
                </c:pt>
                <c:pt idx="986">
                  <c:v>Canada</c:v>
                </c:pt>
                <c:pt idx="987">
                  <c:v>Romania</c:v>
                </c:pt>
                <c:pt idx="988">
                  <c:v>Denmark</c:v>
                </c:pt>
                <c:pt idx="989">
                  <c:v>Portugal</c:v>
                </c:pt>
                <c:pt idx="990">
                  <c:v>Brazil</c:v>
                </c:pt>
                <c:pt idx="991">
                  <c:v>Australia</c:v>
                </c:pt>
                <c:pt idx="992">
                  <c:v>Colombia</c:v>
                </c:pt>
                <c:pt idx="993">
                  <c:v>Spain</c:v>
                </c:pt>
                <c:pt idx="994">
                  <c:v>East Germany</c:v>
                </c:pt>
                <c:pt idx="995">
                  <c:v>Bulgaria</c:v>
                </c:pt>
                <c:pt idx="996">
                  <c:v>Norway</c:v>
                </c:pt>
                <c:pt idx="997">
                  <c:v>Bulgaria</c:v>
                </c:pt>
                <c:pt idx="998">
                  <c:v>Czechoslovakia</c:v>
                </c:pt>
                <c:pt idx="999">
                  <c:v>Ireland</c:v>
                </c:pt>
                <c:pt idx="1000">
                  <c:v>Egypt</c:v>
                </c:pt>
                <c:pt idx="1001">
                  <c:v>Cuba</c:v>
                </c:pt>
                <c:pt idx="1002">
                  <c:v>Ukraine</c:v>
                </c:pt>
                <c:pt idx="1003">
                  <c:v>Belgium</c:v>
                </c:pt>
                <c:pt idx="1004">
                  <c:v>Bulgaria</c:v>
                </c:pt>
                <c:pt idx="1005">
                  <c:v>Netherlands</c:v>
                </c:pt>
                <c:pt idx="1006">
                  <c:v>Greece</c:v>
                </c:pt>
                <c:pt idx="1007">
                  <c:v>Colombia</c:v>
                </c:pt>
                <c:pt idx="1008">
                  <c:v>Finland</c:v>
                </c:pt>
                <c:pt idx="1009">
                  <c:v>Poland</c:v>
                </c:pt>
                <c:pt idx="1010">
                  <c:v>Germany</c:v>
                </c:pt>
                <c:pt idx="1011">
                  <c:v>Sweden</c:v>
                </c:pt>
                <c:pt idx="1012">
                  <c:v>Germany</c:v>
                </c:pt>
                <c:pt idx="1013">
                  <c:v>UK</c:v>
                </c:pt>
                <c:pt idx="1014">
                  <c:v>Mexico</c:v>
                </c:pt>
                <c:pt idx="1015">
                  <c:v>Japan</c:v>
                </c:pt>
                <c:pt idx="1016">
                  <c:v>Mexico</c:v>
                </c:pt>
                <c:pt idx="1017">
                  <c:v>Finland</c:v>
                </c:pt>
                <c:pt idx="1018">
                  <c:v>Sweden</c:v>
                </c:pt>
                <c:pt idx="1019">
                  <c:v>Yugoslavia</c:v>
                </c:pt>
                <c:pt idx="1020">
                  <c:v>Greece</c:v>
                </c:pt>
                <c:pt idx="1021">
                  <c:v>South Korea</c:v>
                </c:pt>
                <c:pt idx="1022">
                  <c:v>Netherlands</c:v>
                </c:pt>
                <c:pt idx="1023">
                  <c:v>USA</c:v>
                </c:pt>
                <c:pt idx="1024">
                  <c:v>USA</c:v>
                </c:pt>
                <c:pt idx="1025">
                  <c:v>Spain</c:v>
                </c:pt>
                <c:pt idx="1026">
                  <c:v>Mexico</c:v>
                </c:pt>
                <c:pt idx="1027">
                  <c:v>Poland</c:v>
                </c:pt>
                <c:pt idx="1028">
                  <c:v>Italy</c:v>
                </c:pt>
                <c:pt idx="1029">
                  <c:v>Japan</c:v>
                </c:pt>
                <c:pt idx="1030">
                  <c:v>East Germany</c:v>
                </c:pt>
                <c:pt idx="1031">
                  <c:v>Italy</c:v>
                </c:pt>
                <c:pt idx="1032">
                  <c:v>Mexico</c:v>
                </c:pt>
                <c:pt idx="1033">
                  <c:v>India</c:v>
                </c:pt>
                <c:pt idx="1034">
                  <c:v>Netherlands</c:v>
                </c:pt>
                <c:pt idx="1035">
                  <c:v>Spain</c:v>
                </c:pt>
                <c:pt idx="1036">
                  <c:v>Romania</c:v>
                </c:pt>
                <c:pt idx="1037">
                  <c:v>Switzerland</c:v>
                </c:pt>
                <c:pt idx="1038">
                  <c:v>UK</c:v>
                </c:pt>
                <c:pt idx="1039">
                  <c:v>South Korea</c:v>
                </c:pt>
                <c:pt idx="1040">
                  <c:v>Ghana</c:v>
                </c:pt>
                <c:pt idx="1041">
                  <c:v>Somalia</c:v>
                </c:pt>
                <c:pt idx="1042">
                  <c:v>Kuwait</c:v>
                </c:pt>
                <c:pt idx="1043">
                  <c:v>Kazakhstan</c:v>
                </c:pt>
                <c:pt idx="1044">
                  <c:v>Mongolia</c:v>
                </c:pt>
                <c:pt idx="1045">
                  <c:v>Philippines</c:v>
                </c:pt>
                <c:pt idx="1046">
                  <c:v>Boliva</c:v>
                </c:pt>
                <c:pt idx="1047">
                  <c:v>Portugal</c:v>
                </c:pt>
                <c:pt idx="1048">
                  <c:v>Ethiopia</c:v>
                </c:pt>
                <c:pt idx="1049">
                  <c:v>Germany</c:v>
                </c:pt>
                <c:pt idx="1050">
                  <c:v>Suriname</c:v>
                </c:pt>
                <c:pt idx="1051">
                  <c:v>Paraguay</c:v>
                </c:pt>
                <c:pt idx="1052">
                  <c:v>Uzbekistan</c:v>
                </c:pt>
                <c:pt idx="1053">
                  <c:v>Uruguay</c:v>
                </c:pt>
                <c:pt idx="1054">
                  <c:v>Grenada</c:v>
                </c:pt>
                <c:pt idx="1055">
                  <c:v>Uruguay</c:v>
                </c:pt>
                <c:pt idx="1056">
                  <c:v>Israel</c:v>
                </c:pt>
                <c:pt idx="1057">
                  <c:v>Colombia</c:v>
                </c:pt>
                <c:pt idx="1058">
                  <c:v>Ecuador</c:v>
                </c:pt>
                <c:pt idx="1059">
                  <c:v>Uruguay</c:v>
                </c:pt>
                <c:pt idx="1060">
                  <c:v>Peru</c:v>
                </c:pt>
                <c:pt idx="1061">
                  <c:v>Czechoslovakia</c:v>
                </c:pt>
                <c:pt idx="1062">
                  <c:v>Taiwan</c:v>
                </c:pt>
                <c:pt idx="1063">
                  <c:v>Taiwan</c:v>
                </c:pt>
                <c:pt idx="1064">
                  <c:v>Denmark</c:v>
                </c:pt>
                <c:pt idx="1065">
                  <c:v>Ireland</c:v>
                </c:pt>
                <c:pt idx="1066">
                  <c:v>South Africa</c:v>
                </c:pt>
                <c:pt idx="1067">
                  <c:v>Afghanistan</c:v>
                </c:pt>
                <c:pt idx="1068">
                  <c:v>Switzerland</c:v>
                </c:pt>
                <c:pt idx="1069">
                  <c:v>Puerto Rico</c:v>
                </c:pt>
                <c:pt idx="1070">
                  <c:v>Sri Lanka</c:v>
                </c:pt>
                <c:pt idx="1071">
                  <c:v>Ukraine</c:v>
                </c:pt>
                <c:pt idx="1072">
                  <c:v>Lithuania</c:v>
                </c:pt>
                <c:pt idx="1073">
                  <c:v>Egypt</c:v>
                </c:pt>
                <c:pt idx="1074">
                  <c:v>Chile</c:v>
                </c:pt>
                <c:pt idx="1075">
                  <c:v>Mexico</c:v>
                </c:pt>
                <c:pt idx="1076">
                  <c:v>Portugal</c:v>
                </c:pt>
                <c:pt idx="1077">
                  <c:v>Hong Kong</c:v>
                </c:pt>
                <c:pt idx="1078">
                  <c:v>Venezuela</c:v>
                </c:pt>
                <c:pt idx="1079">
                  <c:v>Chile</c:v>
                </c:pt>
                <c:pt idx="1080">
                  <c:v>Croatia</c:v>
                </c:pt>
                <c:pt idx="1081">
                  <c:v>Iceland</c:v>
                </c:pt>
                <c:pt idx="1082">
                  <c:v>Denmark</c:v>
                </c:pt>
                <c:pt idx="1083">
                  <c:v>Czechoslovakia</c:v>
                </c:pt>
                <c:pt idx="1084">
                  <c:v>Italy</c:v>
                </c:pt>
                <c:pt idx="1085">
                  <c:v>Somalia</c:v>
                </c:pt>
                <c:pt idx="1086">
                  <c:v>South Korea</c:v>
                </c:pt>
                <c:pt idx="1087">
                  <c:v>Czech Republic</c:v>
                </c:pt>
                <c:pt idx="1088">
                  <c:v>Thailand</c:v>
                </c:pt>
                <c:pt idx="1089">
                  <c:v>Czech Republic</c:v>
                </c:pt>
                <c:pt idx="1090">
                  <c:v>Albania</c:v>
                </c:pt>
                <c:pt idx="1091">
                  <c:v>Hungary</c:v>
                </c:pt>
                <c:pt idx="1092">
                  <c:v>Egypt</c:v>
                </c:pt>
                <c:pt idx="1093">
                  <c:v>Individual Olympic Athletes</c:v>
                </c:pt>
                <c:pt idx="1094">
                  <c:v>Mauritius</c:v>
                </c:pt>
                <c:pt idx="1095">
                  <c:v>Puerto Rico</c:v>
                </c:pt>
                <c:pt idx="1096">
                  <c:v>Tanzania</c:v>
                </c:pt>
                <c:pt idx="1097">
                  <c:v>Greece</c:v>
                </c:pt>
                <c:pt idx="1098">
                  <c:v>Lebanon</c:v>
                </c:pt>
                <c:pt idx="1099">
                  <c:v>Vietnam (pre)</c:v>
                </c:pt>
                <c:pt idx="1100">
                  <c:v>Belarus</c:v>
                </c:pt>
                <c:pt idx="1101">
                  <c:v>Nigeria</c:v>
                </c:pt>
                <c:pt idx="1102">
                  <c:v>Czechoslovakia</c:v>
                </c:pt>
                <c:pt idx="1103">
                  <c:v>Uzbekistan</c:v>
                </c:pt>
                <c:pt idx="1104">
                  <c:v>Virgin Islands</c:v>
                </c:pt>
                <c:pt idx="1105">
                  <c:v>West Germany</c:v>
                </c:pt>
                <c:pt idx="1106">
                  <c:v>Georgia</c:v>
                </c:pt>
                <c:pt idx="1107">
                  <c:v>Papua New Guinea</c:v>
                </c:pt>
                <c:pt idx="1108">
                  <c:v>Slovenia</c:v>
                </c:pt>
                <c:pt idx="1109">
                  <c:v>Chile</c:v>
                </c:pt>
                <c:pt idx="1110">
                  <c:v>Cuba</c:v>
                </c:pt>
                <c:pt idx="1111">
                  <c:v>Estonia</c:v>
                </c:pt>
                <c:pt idx="1112">
                  <c:v>Indonesia</c:v>
                </c:pt>
                <c:pt idx="1113">
                  <c:v>Bermuda</c:v>
                </c:pt>
                <c:pt idx="1114">
                  <c:v>North Korea</c:v>
                </c:pt>
                <c:pt idx="1115">
                  <c:v>Jamaica</c:v>
                </c:pt>
                <c:pt idx="1116">
                  <c:v>Malaysia</c:v>
                </c:pt>
                <c:pt idx="1117">
                  <c:v>Thailand</c:v>
                </c:pt>
                <c:pt idx="1118">
                  <c:v>Cuba</c:v>
                </c:pt>
                <c:pt idx="1119">
                  <c:v>Unified Team</c:v>
                </c:pt>
                <c:pt idx="1120">
                  <c:v>Pakistan</c:v>
                </c:pt>
                <c:pt idx="1121">
                  <c:v>India</c:v>
                </c:pt>
                <c:pt idx="1122">
                  <c:v>Kenya</c:v>
                </c:pt>
                <c:pt idx="1123">
                  <c:v>Ukraine</c:v>
                </c:pt>
                <c:pt idx="1124">
                  <c:v>Tonga</c:v>
                </c:pt>
                <c:pt idx="1125">
                  <c:v>Laos</c:v>
                </c:pt>
                <c:pt idx="1126">
                  <c:v>Senegal</c:v>
                </c:pt>
                <c:pt idx="1127">
                  <c:v>Greece</c:v>
                </c:pt>
                <c:pt idx="1128">
                  <c:v>Kazakhstan</c:v>
                </c:pt>
                <c:pt idx="1129">
                  <c:v>Taiwan</c:v>
                </c:pt>
                <c:pt idx="1130">
                  <c:v>Belarus</c:v>
                </c:pt>
                <c:pt idx="1131">
                  <c:v>Malaysia</c:v>
                </c:pt>
                <c:pt idx="1132">
                  <c:v>Belgium</c:v>
                </c:pt>
                <c:pt idx="1133">
                  <c:v>India</c:v>
                </c:pt>
                <c:pt idx="1134">
                  <c:v>Lithuania</c:v>
                </c:pt>
                <c:pt idx="1135">
                  <c:v>UK</c:v>
                </c:pt>
                <c:pt idx="1136">
                  <c:v>France</c:v>
                </c:pt>
                <c:pt idx="1137">
                  <c:v>France</c:v>
                </c:pt>
                <c:pt idx="1138">
                  <c:v>New Zealand</c:v>
                </c:pt>
                <c:pt idx="1139">
                  <c:v>USA</c:v>
                </c:pt>
                <c:pt idx="1140">
                  <c:v>Ireland</c:v>
                </c:pt>
                <c:pt idx="1141">
                  <c:v>Bangladesh</c:v>
                </c:pt>
                <c:pt idx="1142">
                  <c:v>East Germany</c:v>
                </c:pt>
                <c:pt idx="1143">
                  <c:v>Greece</c:v>
                </c:pt>
                <c:pt idx="1144">
                  <c:v>Greece</c:v>
                </c:pt>
                <c:pt idx="1145">
                  <c:v>UK</c:v>
                </c:pt>
                <c:pt idx="1146">
                  <c:v>New Zealand</c:v>
                </c:pt>
                <c:pt idx="1147">
                  <c:v>West Germany</c:v>
                </c:pt>
                <c:pt idx="1148">
                  <c:v>Liechtenstein</c:v>
                </c:pt>
                <c:pt idx="1149">
                  <c:v>West Germany</c:v>
                </c:pt>
                <c:pt idx="1150">
                  <c:v>USA</c:v>
                </c:pt>
                <c:pt idx="1151">
                  <c:v>Hungary</c:v>
                </c:pt>
                <c:pt idx="1152">
                  <c:v>Russia</c:v>
                </c:pt>
                <c:pt idx="1153">
                  <c:v>Canada</c:v>
                </c:pt>
                <c:pt idx="1154">
                  <c:v>Luxembourg</c:v>
                </c:pt>
                <c:pt idx="1155">
                  <c:v>China</c:v>
                </c:pt>
                <c:pt idx="1156">
                  <c:v>Norway</c:v>
                </c:pt>
                <c:pt idx="1157">
                  <c:v>West Germany</c:v>
                </c:pt>
                <c:pt idx="1158">
                  <c:v>Norway</c:v>
                </c:pt>
                <c:pt idx="1159">
                  <c:v>Poland</c:v>
                </c:pt>
                <c:pt idx="1160">
                  <c:v>Russia</c:v>
                </c:pt>
                <c:pt idx="1161">
                  <c:v>Nigeria</c:v>
                </c:pt>
                <c:pt idx="1162">
                  <c:v>Uganda</c:v>
                </c:pt>
                <c:pt idx="1163">
                  <c:v>Malta</c:v>
                </c:pt>
                <c:pt idx="1164">
                  <c:v>Togo</c:v>
                </c:pt>
                <c:pt idx="1165">
                  <c:v>Syria</c:v>
                </c:pt>
                <c:pt idx="1166">
                  <c:v>Iraq</c:v>
                </c:pt>
                <c:pt idx="1167">
                  <c:v>Saudi Arabia</c:v>
                </c:pt>
                <c:pt idx="1168">
                  <c:v>Kuwait</c:v>
                </c:pt>
                <c:pt idx="1169">
                  <c:v>Ghana</c:v>
                </c:pt>
                <c:pt idx="1170">
                  <c:v>Ghana</c:v>
                </c:pt>
                <c:pt idx="1171">
                  <c:v>Pakistan</c:v>
                </c:pt>
                <c:pt idx="1172">
                  <c:v>Iraq</c:v>
                </c:pt>
                <c:pt idx="1173">
                  <c:v>Israel</c:v>
                </c:pt>
                <c:pt idx="1174">
                  <c:v>Tunisia</c:v>
                </c:pt>
                <c:pt idx="1175">
                  <c:v>Seychelles</c:v>
                </c:pt>
                <c:pt idx="1176">
                  <c:v>Jamaica</c:v>
                </c:pt>
                <c:pt idx="1177">
                  <c:v>Ghana</c:v>
                </c:pt>
                <c:pt idx="1178">
                  <c:v>Turkmenistan</c:v>
                </c:pt>
                <c:pt idx="1179">
                  <c:v>Ethiopia</c:v>
                </c:pt>
                <c:pt idx="1180">
                  <c:v>Honduras</c:v>
                </c:pt>
                <c:pt idx="1181">
                  <c:v>Latvia</c:v>
                </c:pt>
                <c:pt idx="1182">
                  <c:v>Moldova</c:v>
                </c:pt>
                <c:pt idx="1183">
                  <c:v>Ukraine</c:v>
                </c:pt>
                <c:pt idx="1184">
                  <c:v>Latvia</c:v>
                </c:pt>
                <c:pt idx="1185">
                  <c:v>Laos</c:v>
                </c:pt>
                <c:pt idx="1186">
                  <c:v>Saar</c:v>
                </c:pt>
                <c:pt idx="1187">
                  <c:v>El Salvador</c:v>
                </c:pt>
                <c:pt idx="1188">
                  <c:v>Dominican Republic</c:v>
                </c:pt>
                <c:pt idx="1189">
                  <c:v>Taiwan</c:v>
                </c:pt>
                <c:pt idx="1190">
                  <c:v>Kyrgyzstan</c:v>
                </c:pt>
                <c:pt idx="1191">
                  <c:v>Ireland</c:v>
                </c:pt>
                <c:pt idx="1192">
                  <c:v>Costa Rica</c:v>
                </c:pt>
                <c:pt idx="1193">
                  <c:v>Ecuador</c:v>
                </c:pt>
                <c:pt idx="1194">
                  <c:v>Paraguay</c:v>
                </c:pt>
                <c:pt idx="1195">
                  <c:v>Cuba</c:v>
                </c:pt>
                <c:pt idx="1196">
                  <c:v>Angola</c:v>
                </c:pt>
                <c:pt idx="1197">
                  <c:v>Lebanon</c:v>
                </c:pt>
                <c:pt idx="1198">
                  <c:v>Slovakia</c:v>
                </c:pt>
                <c:pt idx="1199">
                  <c:v>Saar</c:v>
                </c:pt>
                <c:pt idx="1200">
                  <c:v>Djibouti</c:v>
                </c:pt>
                <c:pt idx="1201">
                  <c:v>Ireland</c:v>
                </c:pt>
                <c:pt idx="1202">
                  <c:v>Venezuela</c:v>
                </c:pt>
                <c:pt idx="1203">
                  <c:v>Lithuania</c:v>
                </c:pt>
                <c:pt idx="1204">
                  <c:v>Serbia and Montenegro</c:v>
                </c:pt>
                <c:pt idx="1205">
                  <c:v>United Arab Republic</c:v>
                </c:pt>
                <c:pt idx="1206">
                  <c:v>South Africa</c:v>
                </c:pt>
                <c:pt idx="1207">
                  <c:v>Slovakia</c:v>
                </c:pt>
                <c:pt idx="1208">
                  <c:v>North Korea</c:v>
                </c:pt>
                <c:pt idx="1209">
                  <c:v>Syria</c:v>
                </c:pt>
                <c:pt idx="1210">
                  <c:v>Taiwan</c:v>
                </c:pt>
                <c:pt idx="1211">
                  <c:v>Boliva</c:v>
                </c:pt>
                <c:pt idx="1212">
                  <c:v>Bulgaria</c:v>
                </c:pt>
                <c:pt idx="1213">
                  <c:v>Individual Olympic Athletes</c:v>
                </c:pt>
                <c:pt idx="1214">
                  <c:v>North Korea</c:v>
                </c:pt>
                <c:pt idx="1215">
                  <c:v>Turkey</c:v>
                </c:pt>
                <c:pt idx="1216">
                  <c:v>Malawi</c:v>
                </c:pt>
                <c:pt idx="1217">
                  <c:v>Mali</c:v>
                </c:pt>
                <c:pt idx="1218">
                  <c:v>Unified Team</c:v>
                </c:pt>
                <c:pt idx="1219">
                  <c:v>Cuba</c:v>
                </c:pt>
                <c:pt idx="1220">
                  <c:v>Mongolia</c:v>
                </c:pt>
                <c:pt idx="1221">
                  <c:v>Refugee Olympic Team</c:v>
                </c:pt>
                <c:pt idx="1222">
                  <c:v>Iceland</c:v>
                </c:pt>
                <c:pt idx="1223">
                  <c:v>Luxembourg</c:v>
                </c:pt>
                <c:pt idx="1224">
                  <c:v>Portugal</c:v>
                </c:pt>
                <c:pt idx="1225">
                  <c:v>Puerto Rico</c:v>
                </c:pt>
                <c:pt idx="1226">
                  <c:v>Fiji</c:v>
                </c:pt>
                <c:pt idx="1227">
                  <c:v>Georgia</c:v>
                </c:pt>
                <c:pt idx="1228">
                  <c:v>Vietnam</c:v>
                </c:pt>
                <c:pt idx="1229">
                  <c:v>Nigeria</c:v>
                </c:pt>
                <c:pt idx="1230">
                  <c:v>Mozambique</c:v>
                </c:pt>
                <c:pt idx="1231">
                  <c:v>Uruguay</c:v>
                </c:pt>
                <c:pt idx="1232">
                  <c:v>Croatia</c:v>
                </c:pt>
                <c:pt idx="1233">
                  <c:v>Uruguay</c:v>
                </c:pt>
                <c:pt idx="1234">
                  <c:v>Venezuela</c:v>
                </c:pt>
                <c:pt idx="1235">
                  <c:v>Mexico</c:v>
                </c:pt>
                <c:pt idx="1236">
                  <c:v>Georgia</c:v>
                </c:pt>
                <c:pt idx="1237">
                  <c:v>Belarus</c:v>
                </c:pt>
                <c:pt idx="1238">
                  <c:v>Individual Olympic Athletes</c:v>
                </c:pt>
                <c:pt idx="1239">
                  <c:v>Mauritius</c:v>
                </c:pt>
                <c:pt idx="1240">
                  <c:v>Austria</c:v>
                </c:pt>
                <c:pt idx="1241">
                  <c:v>Colombia</c:v>
                </c:pt>
                <c:pt idx="1242">
                  <c:v>Cook Islands</c:v>
                </c:pt>
                <c:pt idx="1243">
                  <c:v>Nicaragua</c:v>
                </c:pt>
                <c:pt idx="1244">
                  <c:v>Namibia</c:v>
                </c:pt>
                <c:pt idx="1245">
                  <c:v>San Marino</c:v>
                </c:pt>
                <c:pt idx="1246">
                  <c:v>Dominican Republic</c:v>
                </c:pt>
                <c:pt idx="1247">
                  <c:v>Estonia</c:v>
                </c:pt>
                <c:pt idx="1248">
                  <c:v>India</c:v>
                </c:pt>
                <c:pt idx="1249">
                  <c:v>West Indies Federation</c:v>
                </c:pt>
                <c:pt idx="1250">
                  <c:v>Bosnia and Herzegovina</c:v>
                </c:pt>
                <c:pt idx="1251">
                  <c:v>Laos</c:v>
                </c:pt>
                <c:pt idx="1252">
                  <c:v>El Salvador</c:v>
                </c:pt>
                <c:pt idx="1253">
                  <c:v>Israel</c:v>
                </c:pt>
                <c:pt idx="1254">
                  <c:v>Serbia and Montenegro</c:v>
                </c:pt>
                <c:pt idx="1255">
                  <c:v>Thailand</c:v>
                </c:pt>
                <c:pt idx="1256">
                  <c:v>Egypt</c:v>
                </c:pt>
                <c:pt idx="1257">
                  <c:v>Turkey</c:v>
                </c:pt>
                <c:pt idx="1258">
                  <c:v>Pakistan</c:v>
                </c:pt>
                <c:pt idx="1259">
                  <c:v>Yugoslavia</c:v>
                </c:pt>
                <c:pt idx="1260">
                  <c:v>Slovenia</c:v>
                </c:pt>
                <c:pt idx="1261">
                  <c:v>Tuvalu</c:v>
                </c:pt>
                <c:pt idx="1262">
                  <c:v>Hong Kong</c:v>
                </c:pt>
                <c:pt idx="1263">
                  <c:v>Chile</c:v>
                </c:pt>
                <c:pt idx="1264">
                  <c:v>Croatia</c:v>
                </c:pt>
                <c:pt idx="1265">
                  <c:v>Kyrgyzstan</c:v>
                </c:pt>
                <c:pt idx="1266">
                  <c:v>Unified Team</c:v>
                </c:pt>
                <c:pt idx="1267">
                  <c:v>Kazakhstan</c:v>
                </c:pt>
                <c:pt idx="1268">
                  <c:v>Luxembourg</c:v>
                </c:pt>
                <c:pt idx="1269">
                  <c:v>Haiti</c:v>
                </c:pt>
                <c:pt idx="1270">
                  <c:v>Central African Republic</c:v>
                </c:pt>
                <c:pt idx="1271">
                  <c:v>Sri Lanka</c:v>
                </c:pt>
                <c:pt idx="1272">
                  <c:v>East Germany</c:v>
                </c:pt>
                <c:pt idx="1273">
                  <c:v>Bermuda</c:v>
                </c:pt>
                <c:pt idx="1274">
                  <c:v>Denmark</c:v>
                </c:pt>
                <c:pt idx="1275">
                  <c:v>Lithuania</c:v>
                </c:pt>
                <c:pt idx="1276">
                  <c:v>USA</c:v>
                </c:pt>
                <c:pt idx="1277">
                  <c:v>Argentina</c:v>
                </c:pt>
                <c:pt idx="1278">
                  <c:v>Israel</c:v>
                </c:pt>
                <c:pt idx="1279">
                  <c:v>France</c:v>
                </c:pt>
                <c:pt idx="1280">
                  <c:v>USA</c:v>
                </c:pt>
                <c:pt idx="1281">
                  <c:v>Italy</c:v>
                </c:pt>
                <c:pt idx="1282">
                  <c:v>Argentina</c:v>
                </c:pt>
                <c:pt idx="1283">
                  <c:v>Canada</c:v>
                </c:pt>
                <c:pt idx="1284">
                  <c:v>India</c:v>
                </c:pt>
                <c:pt idx="1285">
                  <c:v>Czechoslovakia</c:v>
                </c:pt>
                <c:pt idx="1286">
                  <c:v>Slovakia</c:v>
                </c:pt>
                <c:pt idx="1287">
                  <c:v>Brazil</c:v>
                </c:pt>
                <c:pt idx="1288">
                  <c:v>Germany</c:v>
                </c:pt>
                <c:pt idx="1289">
                  <c:v>Japan</c:v>
                </c:pt>
                <c:pt idx="1290">
                  <c:v>Ireland</c:v>
                </c:pt>
                <c:pt idx="1291">
                  <c:v>East Germany</c:v>
                </c:pt>
                <c:pt idx="1292">
                  <c:v>Slovenia</c:v>
                </c:pt>
                <c:pt idx="1293">
                  <c:v>Finland</c:v>
                </c:pt>
                <c:pt idx="1294">
                  <c:v>Cyprus</c:v>
                </c:pt>
                <c:pt idx="1295">
                  <c:v>Ireland</c:v>
                </c:pt>
                <c:pt idx="1296">
                  <c:v>South Korea</c:v>
                </c:pt>
                <c:pt idx="1297">
                  <c:v>Sweden</c:v>
                </c:pt>
                <c:pt idx="1298">
                  <c:v>Austria</c:v>
                </c:pt>
                <c:pt idx="1299">
                  <c:v>Jordan</c:v>
                </c:pt>
                <c:pt idx="1300">
                  <c:v>Bulgaria</c:v>
                </c:pt>
                <c:pt idx="1301">
                  <c:v>China</c:v>
                </c:pt>
                <c:pt idx="1302">
                  <c:v>Australia</c:v>
                </c:pt>
                <c:pt idx="1303">
                  <c:v>Egypt</c:v>
                </c:pt>
                <c:pt idx="1304">
                  <c:v>Tunisia</c:v>
                </c:pt>
                <c:pt idx="1305">
                  <c:v>Poland</c:v>
                </c:pt>
                <c:pt idx="1306">
                  <c:v>Poland</c:v>
                </c:pt>
                <c:pt idx="1307">
                  <c:v>Norway</c:v>
                </c:pt>
                <c:pt idx="1308">
                  <c:v>Soviet Union</c:v>
                </c:pt>
                <c:pt idx="1309">
                  <c:v>Russia</c:v>
                </c:pt>
                <c:pt idx="1310">
                  <c:v>Slovakia</c:v>
                </c:pt>
                <c:pt idx="1311">
                  <c:v>Canada</c:v>
                </c:pt>
                <c:pt idx="1312">
                  <c:v>Spain</c:v>
                </c:pt>
                <c:pt idx="1313">
                  <c:v>Latvia</c:v>
                </c:pt>
                <c:pt idx="1314">
                  <c:v>Netherlands</c:v>
                </c:pt>
                <c:pt idx="1315">
                  <c:v>Italy</c:v>
                </c:pt>
                <c:pt idx="1316">
                  <c:v>USA</c:v>
                </c:pt>
                <c:pt idx="1317">
                  <c:v>Guatemala</c:v>
                </c:pt>
                <c:pt idx="1318">
                  <c:v>Bulgaria</c:v>
                </c:pt>
                <c:pt idx="1319">
                  <c:v>Bulgaria</c:v>
                </c:pt>
                <c:pt idx="1320">
                  <c:v>Romania</c:v>
                </c:pt>
                <c:pt idx="1321">
                  <c:v>UK</c:v>
                </c:pt>
                <c:pt idx="1322">
                  <c:v>Germany</c:v>
                </c:pt>
                <c:pt idx="1323">
                  <c:v>Taiwan</c:v>
                </c:pt>
                <c:pt idx="1324">
                  <c:v>Unified Team</c:v>
                </c:pt>
                <c:pt idx="1325">
                  <c:v>Kenya</c:v>
                </c:pt>
                <c:pt idx="1326">
                  <c:v>Laos</c:v>
                </c:pt>
                <c:pt idx="1327">
                  <c:v>Japan</c:v>
                </c:pt>
                <c:pt idx="1328">
                  <c:v>France</c:v>
                </c:pt>
                <c:pt idx="1329">
                  <c:v>Austria</c:v>
                </c:pt>
                <c:pt idx="1330">
                  <c:v>Netherlands</c:v>
                </c:pt>
                <c:pt idx="1331">
                  <c:v>Poland</c:v>
                </c:pt>
                <c:pt idx="1332">
                  <c:v>China</c:v>
                </c:pt>
                <c:pt idx="1333">
                  <c:v>Brazil</c:v>
                </c:pt>
                <c:pt idx="1334">
                  <c:v>Latvia</c:v>
                </c:pt>
                <c:pt idx="1335">
                  <c:v>France</c:v>
                </c:pt>
                <c:pt idx="1336">
                  <c:v>Switzerland</c:v>
                </c:pt>
                <c:pt idx="1337">
                  <c:v>Italy</c:v>
                </c:pt>
                <c:pt idx="1338">
                  <c:v>Argentina</c:v>
                </c:pt>
                <c:pt idx="1339">
                  <c:v>Bulgaria</c:v>
                </c:pt>
                <c:pt idx="1340">
                  <c:v>Romania</c:v>
                </c:pt>
                <c:pt idx="1341">
                  <c:v>Finland</c:v>
                </c:pt>
                <c:pt idx="1342">
                  <c:v>West Germany</c:v>
                </c:pt>
                <c:pt idx="1343">
                  <c:v>Spain</c:v>
                </c:pt>
                <c:pt idx="1344">
                  <c:v>South Korea</c:v>
                </c:pt>
                <c:pt idx="1345">
                  <c:v>Taiwan</c:v>
                </c:pt>
                <c:pt idx="1346">
                  <c:v>Unified Team</c:v>
                </c:pt>
                <c:pt idx="1347">
                  <c:v>Kenya</c:v>
                </c:pt>
                <c:pt idx="1348">
                  <c:v>UK</c:v>
                </c:pt>
                <c:pt idx="1349">
                  <c:v>Hungary</c:v>
                </c:pt>
                <c:pt idx="1350">
                  <c:v>Belgium</c:v>
                </c:pt>
                <c:pt idx="1351">
                  <c:v>Venezuela</c:v>
                </c:pt>
                <c:pt idx="1352">
                  <c:v>Netherlands</c:v>
                </c:pt>
                <c:pt idx="1353">
                  <c:v>Austria</c:v>
                </c:pt>
                <c:pt idx="1354">
                  <c:v>USA</c:v>
                </c:pt>
                <c:pt idx="1355">
                  <c:v>Canada</c:v>
                </c:pt>
                <c:pt idx="1356">
                  <c:v>Libya</c:v>
                </c:pt>
                <c:pt idx="1357">
                  <c:v>Yugoslavia</c:v>
                </c:pt>
                <c:pt idx="1358">
                  <c:v>Soviet Union</c:v>
                </c:pt>
                <c:pt idx="1359">
                  <c:v>Brazil</c:v>
                </c:pt>
                <c:pt idx="1360">
                  <c:v>France</c:v>
                </c:pt>
                <c:pt idx="1361">
                  <c:v>Sweden</c:v>
                </c:pt>
                <c:pt idx="1362">
                  <c:v>Ivory Coast</c:v>
                </c:pt>
                <c:pt idx="1363">
                  <c:v>Croatia</c:v>
                </c:pt>
                <c:pt idx="1364">
                  <c:v>Canada</c:v>
                </c:pt>
                <c:pt idx="1365">
                  <c:v>USA</c:v>
                </c:pt>
                <c:pt idx="1366">
                  <c:v>South Africa</c:v>
                </c:pt>
                <c:pt idx="1367">
                  <c:v>Uzbekistan</c:v>
                </c:pt>
                <c:pt idx="1368">
                  <c:v>New Zealand</c:v>
                </c:pt>
                <c:pt idx="1369">
                  <c:v>Yugoslavia</c:v>
                </c:pt>
                <c:pt idx="1370">
                  <c:v>Poland</c:v>
                </c:pt>
                <c:pt idx="1371">
                  <c:v>Russia</c:v>
                </c:pt>
                <c:pt idx="1372">
                  <c:v>Germany</c:v>
                </c:pt>
                <c:pt idx="1373">
                  <c:v>Cuba</c:v>
                </c:pt>
                <c:pt idx="1374">
                  <c:v>Argentina</c:v>
                </c:pt>
                <c:pt idx="1375">
                  <c:v>Canada</c:v>
                </c:pt>
                <c:pt idx="1376">
                  <c:v>Brazil</c:v>
                </c:pt>
                <c:pt idx="1377">
                  <c:v>UK</c:v>
                </c:pt>
                <c:pt idx="1378">
                  <c:v>France</c:v>
                </c:pt>
                <c:pt idx="1379">
                  <c:v>Estonia</c:v>
                </c:pt>
                <c:pt idx="1380">
                  <c:v>Australia</c:v>
                </c:pt>
                <c:pt idx="1381">
                  <c:v>India</c:v>
                </c:pt>
                <c:pt idx="1382">
                  <c:v>France</c:v>
                </c:pt>
                <c:pt idx="1383">
                  <c:v>UK</c:v>
                </c:pt>
                <c:pt idx="1384">
                  <c:v>Sweden</c:v>
                </c:pt>
                <c:pt idx="1385">
                  <c:v>UK</c:v>
                </c:pt>
                <c:pt idx="1386">
                  <c:v>Finland</c:v>
                </c:pt>
                <c:pt idx="1387">
                  <c:v>Bulgaria</c:v>
                </c:pt>
                <c:pt idx="1388">
                  <c:v>Spain</c:v>
                </c:pt>
                <c:pt idx="1389">
                  <c:v>Soviet Union</c:v>
                </c:pt>
                <c:pt idx="1390">
                  <c:v>East Germany</c:v>
                </c:pt>
                <c:pt idx="1391">
                  <c:v>Lithuania</c:v>
                </c:pt>
                <c:pt idx="1392">
                  <c:v>Austria</c:v>
                </c:pt>
                <c:pt idx="1393">
                  <c:v>East Germany</c:v>
                </c:pt>
                <c:pt idx="1394">
                  <c:v>Denmark</c:v>
                </c:pt>
                <c:pt idx="1395">
                  <c:v>Chile</c:v>
                </c:pt>
                <c:pt idx="1396">
                  <c:v>Guatemala</c:v>
                </c:pt>
                <c:pt idx="1397">
                  <c:v>Venezuela</c:v>
                </c:pt>
                <c:pt idx="1398">
                  <c:v>Mongolia</c:v>
                </c:pt>
                <c:pt idx="1399">
                  <c:v>Croatia</c:v>
                </c:pt>
                <c:pt idx="1400">
                  <c:v>Brazil</c:v>
                </c:pt>
                <c:pt idx="1401">
                  <c:v>Romania</c:v>
                </c:pt>
                <c:pt idx="1402">
                  <c:v>UK</c:v>
                </c:pt>
                <c:pt idx="1403">
                  <c:v>Swaziland</c:v>
                </c:pt>
                <c:pt idx="1404">
                  <c:v>Japan</c:v>
                </c:pt>
                <c:pt idx="1405">
                  <c:v>Philippines</c:v>
                </c:pt>
                <c:pt idx="1406">
                  <c:v>Colombia</c:v>
                </c:pt>
                <c:pt idx="1407">
                  <c:v>East Germany</c:v>
                </c:pt>
                <c:pt idx="1408">
                  <c:v>Finland</c:v>
                </c:pt>
                <c:pt idx="1409">
                  <c:v>Finland</c:v>
                </c:pt>
                <c:pt idx="1410">
                  <c:v>Kuwait</c:v>
                </c:pt>
                <c:pt idx="1411">
                  <c:v>Germany</c:v>
                </c:pt>
                <c:pt idx="1412">
                  <c:v>Switzerland</c:v>
                </c:pt>
                <c:pt idx="1413">
                  <c:v>Nigeria</c:v>
                </c:pt>
                <c:pt idx="1414">
                  <c:v>Romania</c:v>
                </c:pt>
                <c:pt idx="1415">
                  <c:v>Georgia</c:v>
                </c:pt>
                <c:pt idx="1416">
                  <c:v>India</c:v>
                </c:pt>
                <c:pt idx="1417">
                  <c:v>Taiwan</c:v>
                </c:pt>
                <c:pt idx="1418">
                  <c:v>Cuba</c:v>
                </c:pt>
                <c:pt idx="1419">
                  <c:v>Argentina</c:v>
                </c:pt>
                <c:pt idx="1420">
                  <c:v>Puerto Rico</c:v>
                </c:pt>
                <c:pt idx="1421">
                  <c:v>Bulgaria</c:v>
                </c:pt>
                <c:pt idx="1422">
                  <c:v>Norway</c:v>
                </c:pt>
                <c:pt idx="1423">
                  <c:v>Ukraine</c:v>
                </c:pt>
                <c:pt idx="1424">
                  <c:v>Switzerland</c:v>
                </c:pt>
                <c:pt idx="1425">
                  <c:v>Bahamas</c:v>
                </c:pt>
                <c:pt idx="1426">
                  <c:v>Japan</c:v>
                </c:pt>
                <c:pt idx="1427">
                  <c:v>Cameroon</c:v>
                </c:pt>
                <c:pt idx="1428">
                  <c:v>Cuba</c:v>
                </c:pt>
                <c:pt idx="1429">
                  <c:v>Czechoslovakia</c:v>
                </c:pt>
                <c:pt idx="1430">
                  <c:v>Ireland</c:v>
                </c:pt>
                <c:pt idx="1431">
                  <c:v>Denmark</c:v>
                </c:pt>
                <c:pt idx="1432">
                  <c:v>Estonia</c:v>
                </c:pt>
                <c:pt idx="1433">
                  <c:v>Malta</c:v>
                </c:pt>
                <c:pt idx="1434">
                  <c:v>France</c:v>
                </c:pt>
                <c:pt idx="1435">
                  <c:v>India</c:v>
                </c:pt>
                <c:pt idx="1436">
                  <c:v>Italy</c:v>
                </c:pt>
                <c:pt idx="1437">
                  <c:v>Germany</c:v>
                </c:pt>
                <c:pt idx="1438">
                  <c:v>Venezuela</c:v>
                </c:pt>
                <c:pt idx="1439">
                  <c:v>Hungary</c:v>
                </c:pt>
                <c:pt idx="1440">
                  <c:v>New Zealand</c:v>
                </c:pt>
                <c:pt idx="1441">
                  <c:v>Peru</c:v>
                </c:pt>
                <c:pt idx="1442">
                  <c:v>Ukraine</c:v>
                </c:pt>
                <c:pt idx="1443">
                  <c:v>Brazil</c:v>
                </c:pt>
                <c:pt idx="1444">
                  <c:v>Kenya</c:v>
                </c:pt>
                <c:pt idx="1445">
                  <c:v>Yugoslavia</c:v>
                </c:pt>
                <c:pt idx="1446">
                  <c:v>Slovenia</c:v>
                </c:pt>
                <c:pt idx="1447">
                  <c:v>Yugoslavia</c:v>
                </c:pt>
                <c:pt idx="1448">
                  <c:v>Slovenia</c:v>
                </c:pt>
                <c:pt idx="1449">
                  <c:v>Netherlands</c:v>
                </c:pt>
                <c:pt idx="1450">
                  <c:v>Malaysia</c:v>
                </c:pt>
                <c:pt idx="1451">
                  <c:v>USA</c:v>
                </c:pt>
                <c:pt idx="1452">
                  <c:v>Italy</c:v>
                </c:pt>
                <c:pt idx="1453">
                  <c:v>Swaziland</c:v>
                </c:pt>
                <c:pt idx="1454">
                  <c:v>Finland</c:v>
                </c:pt>
                <c:pt idx="1455">
                  <c:v>Uzbekistan</c:v>
                </c:pt>
                <c:pt idx="1456">
                  <c:v>Unified Team</c:v>
                </c:pt>
                <c:pt idx="1457">
                  <c:v>Russia</c:v>
                </c:pt>
                <c:pt idx="1458">
                  <c:v>Cuba</c:v>
                </c:pt>
                <c:pt idx="1459">
                  <c:v>Sweden</c:v>
                </c:pt>
                <c:pt idx="1460">
                  <c:v>Spain</c:v>
                </c:pt>
                <c:pt idx="1461">
                  <c:v>Cuba</c:v>
                </c:pt>
                <c:pt idx="1462">
                  <c:v>Italy</c:v>
                </c:pt>
                <c:pt idx="1463">
                  <c:v>Soviet Union</c:v>
                </c:pt>
                <c:pt idx="1464">
                  <c:v>China</c:v>
                </c:pt>
                <c:pt idx="1465">
                  <c:v>India</c:v>
                </c:pt>
                <c:pt idx="1466">
                  <c:v>Italy</c:v>
                </c:pt>
                <c:pt idx="1467">
                  <c:v>Canada</c:v>
                </c:pt>
                <c:pt idx="1468">
                  <c:v>Unified Team</c:v>
                </c:pt>
                <c:pt idx="1469">
                  <c:v>China</c:v>
                </c:pt>
                <c:pt idx="1470">
                  <c:v>France</c:v>
                </c:pt>
                <c:pt idx="1471">
                  <c:v>Switzerland</c:v>
                </c:pt>
                <c:pt idx="1472">
                  <c:v>Morocco</c:v>
                </c:pt>
                <c:pt idx="1473">
                  <c:v>USA</c:v>
                </c:pt>
                <c:pt idx="1474">
                  <c:v>Australia</c:v>
                </c:pt>
                <c:pt idx="1475">
                  <c:v>Switzerland</c:v>
                </c:pt>
                <c:pt idx="1476">
                  <c:v>Algeria</c:v>
                </c:pt>
                <c:pt idx="1477">
                  <c:v>Slovakia</c:v>
                </c:pt>
                <c:pt idx="1478">
                  <c:v>South Korea</c:v>
                </c:pt>
                <c:pt idx="1479">
                  <c:v>Russia</c:v>
                </c:pt>
                <c:pt idx="1480">
                  <c:v>Norway</c:v>
                </c:pt>
                <c:pt idx="1481">
                  <c:v>Romania</c:v>
                </c:pt>
                <c:pt idx="1482">
                  <c:v>Colombia</c:v>
                </c:pt>
                <c:pt idx="1483">
                  <c:v>South Korea</c:v>
                </c:pt>
                <c:pt idx="1484">
                  <c:v>Soviet Union</c:v>
                </c:pt>
                <c:pt idx="1485">
                  <c:v>China</c:v>
                </c:pt>
                <c:pt idx="1486">
                  <c:v>Argentina</c:v>
                </c:pt>
                <c:pt idx="1487">
                  <c:v>Yugoslavia</c:v>
                </c:pt>
                <c:pt idx="1488">
                  <c:v>Germany</c:v>
                </c:pt>
                <c:pt idx="1489">
                  <c:v>Hungary</c:v>
                </c:pt>
                <c:pt idx="1490">
                  <c:v>Netherlands</c:v>
                </c:pt>
                <c:pt idx="1491">
                  <c:v>USA</c:v>
                </c:pt>
                <c:pt idx="1492">
                  <c:v>Japan</c:v>
                </c:pt>
                <c:pt idx="1493">
                  <c:v>Switzerland</c:v>
                </c:pt>
                <c:pt idx="1494">
                  <c:v>China</c:v>
                </c:pt>
                <c:pt idx="1495">
                  <c:v>Oman</c:v>
                </c:pt>
                <c:pt idx="1496">
                  <c:v>Iran</c:v>
                </c:pt>
                <c:pt idx="1497">
                  <c:v>Iran</c:v>
                </c:pt>
                <c:pt idx="1498">
                  <c:v>Guinea</c:v>
                </c:pt>
                <c:pt idx="1499">
                  <c:v>India</c:v>
                </c:pt>
                <c:pt idx="1500">
                  <c:v>Trinidad and Tobago</c:v>
                </c:pt>
                <c:pt idx="1501">
                  <c:v>Philippines</c:v>
                </c:pt>
                <c:pt idx="1502">
                  <c:v>Dominican Republic</c:v>
                </c:pt>
                <c:pt idx="1503">
                  <c:v>Canada</c:v>
                </c:pt>
                <c:pt idx="1504">
                  <c:v>Italy</c:v>
                </c:pt>
                <c:pt idx="1505">
                  <c:v>Spain</c:v>
                </c:pt>
                <c:pt idx="1506">
                  <c:v>Taiwan</c:v>
                </c:pt>
                <c:pt idx="1507">
                  <c:v>Zambia</c:v>
                </c:pt>
                <c:pt idx="1508">
                  <c:v>Chile</c:v>
                </c:pt>
                <c:pt idx="1509">
                  <c:v>Uruguay</c:v>
                </c:pt>
                <c:pt idx="1510">
                  <c:v>Brazil</c:v>
                </c:pt>
                <c:pt idx="1511">
                  <c:v>Venezuela</c:v>
                </c:pt>
                <c:pt idx="1512">
                  <c:v>Costa Rica</c:v>
                </c:pt>
                <c:pt idx="1513">
                  <c:v>Senegal</c:v>
                </c:pt>
                <c:pt idx="1514">
                  <c:v>Montenegro</c:v>
                </c:pt>
                <c:pt idx="1515">
                  <c:v>Morocco</c:v>
                </c:pt>
                <c:pt idx="1516">
                  <c:v>Norway</c:v>
                </c:pt>
                <c:pt idx="1517">
                  <c:v>Australia</c:v>
                </c:pt>
                <c:pt idx="1518">
                  <c:v>Jamaica</c:v>
                </c:pt>
                <c:pt idx="1519">
                  <c:v>Puerto Rico</c:v>
                </c:pt>
                <c:pt idx="1520">
                  <c:v>Ghana</c:v>
                </c:pt>
                <c:pt idx="1521">
                  <c:v>Ghana</c:v>
                </c:pt>
                <c:pt idx="1522">
                  <c:v>Finland</c:v>
                </c:pt>
                <c:pt idx="1523">
                  <c:v>Czech Republic</c:v>
                </c:pt>
                <c:pt idx="1524">
                  <c:v>Tunisia</c:v>
                </c:pt>
                <c:pt idx="1525">
                  <c:v>Lebanon</c:v>
                </c:pt>
                <c:pt idx="1526">
                  <c:v>Tunisia</c:v>
                </c:pt>
                <c:pt idx="1527">
                  <c:v>Algeria</c:v>
                </c:pt>
                <c:pt idx="1528">
                  <c:v>Mexico</c:v>
                </c:pt>
                <c:pt idx="1529">
                  <c:v>North Korea</c:v>
                </c:pt>
                <c:pt idx="1530">
                  <c:v>New Zealand</c:v>
                </c:pt>
                <c:pt idx="1531">
                  <c:v>Slovenia</c:v>
                </c:pt>
                <c:pt idx="1532">
                  <c:v>Belgium</c:v>
                </c:pt>
                <c:pt idx="1533">
                  <c:v>Slovakia</c:v>
                </c:pt>
                <c:pt idx="1534">
                  <c:v>Kenya</c:v>
                </c:pt>
                <c:pt idx="1535">
                  <c:v>Uzbekistan</c:v>
                </c:pt>
                <c:pt idx="1536">
                  <c:v>Hungary</c:v>
                </c:pt>
                <c:pt idx="1537">
                  <c:v>Sweden</c:v>
                </c:pt>
                <c:pt idx="1538">
                  <c:v>Denmark</c:v>
                </c:pt>
                <c:pt idx="1539">
                  <c:v>Norway</c:v>
                </c:pt>
                <c:pt idx="1540">
                  <c:v>Ireland</c:v>
                </c:pt>
                <c:pt idx="1541">
                  <c:v>Kazakhstan</c:v>
                </c:pt>
                <c:pt idx="1542">
                  <c:v>Individual Olympic Athletes</c:v>
                </c:pt>
                <c:pt idx="1543">
                  <c:v>Serbia and Montenegro</c:v>
                </c:pt>
                <c:pt idx="1544">
                  <c:v>Italy</c:v>
                </c:pt>
                <c:pt idx="1545">
                  <c:v>Egypt</c:v>
                </c:pt>
                <c:pt idx="1546">
                  <c:v>Mongolia</c:v>
                </c:pt>
                <c:pt idx="1547">
                  <c:v>Austria</c:v>
                </c:pt>
                <c:pt idx="1548">
                  <c:v>Argentina</c:v>
                </c:pt>
                <c:pt idx="1549">
                  <c:v>India</c:v>
                </c:pt>
                <c:pt idx="1550">
                  <c:v>East Germany</c:v>
                </c:pt>
                <c:pt idx="1551">
                  <c:v>Lebanon</c:v>
                </c:pt>
                <c:pt idx="1552">
                  <c:v>Spain</c:v>
                </c:pt>
                <c:pt idx="1553">
                  <c:v>France</c:v>
                </c:pt>
                <c:pt idx="1554">
                  <c:v>Hungary</c:v>
                </c:pt>
                <c:pt idx="1555">
                  <c:v>Netherlands</c:v>
                </c:pt>
                <c:pt idx="1556">
                  <c:v>Hungary</c:v>
                </c:pt>
                <c:pt idx="1557">
                  <c:v>West Germany</c:v>
                </c:pt>
                <c:pt idx="1558">
                  <c:v>Belarus</c:v>
                </c:pt>
                <c:pt idx="1559">
                  <c:v>Belgium</c:v>
                </c:pt>
                <c:pt idx="1560">
                  <c:v>West Germany</c:v>
                </c:pt>
                <c:pt idx="1561">
                  <c:v>Ukraine</c:v>
                </c:pt>
                <c:pt idx="1562">
                  <c:v>Argentina</c:v>
                </c:pt>
                <c:pt idx="1563">
                  <c:v>United Arab Republic</c:v>
                </c:pt>
                <c:pt idx="1564">
                  <c:v>Iraq</c:v>
                </c:pt>
                <c:pt idx="1565">
                  <c:v>Egypt</c:v>
                </c:pt>
                <c:pt idx="1566">
                  <c:v>Democratic Republic of the Congo</c:v>
                </c:pt>
                <c:pt idx="1567">
                  <c:v>Turkey</c:v>
                </c:pt>
                <c:pt idx="1568">
                  <c:v>Israel</c:v>
                </c:pt>
                <c:pt idx="1569">
                  <c:v>Croatia</c:v>
                </c:pt>
                <c:pt idx="1570">
                  <c:v>Grenada</c:v>
                </c:pt>
                <c:pt idx="1571">
                  <c:v>Nigeria</c:v>
                </c:pt>
                <c:pt idx="1572">
                  <c:v>Ukraine</c:v>
                </c:pt>
                <c:pt idx="1573">
                  <c:v>Algeria</c:v>
                </c:pt>
                <c:pt idx="1574">
                  <c:v>Moldova</c:v>
                </c:pt>
                <c:pt idx="1575">
                  <c:v>Chile</c:v>
                </c:pt>
                <c:pt idx="1576">
                  <c:v>Argentina</c:v>
                </c:pt>
                <c:pt idx="1577">
                  <c:v>Tunisia</c:v>
                </c:pt>
                <c:pt idx="1578">
                  <c:v>Taiwan</c:v>
                </c:pt>
                <c:pt idx="1579">
                  <c:v>North Korea</c:v>
                </c:pt>
                <c:pt idx="1580">
                  <c:v>Ireland</c:v>
                </c:pt>
                <c:pt idx="1581">
                  <c:v>Bahamas</c:v>
                </c:pt>
                <c:pt idx="1582">
                  <c:v>Singapore</c:v>
                </c:pt>
                <c:pt idx="1583">
                  <c:v>Liberia</c:v>
                </c:pt>
                <c:pt idx="1584">
                  <c:v>San Marino</c:v>
                </c:pt>
                <c:pt idx="1585">
                  <c:v>Azerbaijan</c:v>
                </c:pt>
                <c:pt idx="1586">
                  <c:v>Mali</c:v>
                </c:pt>
                <c:pt idx="1587">
                  <c:v>Nauru</c:v>
                </c:pt>
                <c:pt idx="1588">
                  <c:v>Senegal</c:v>
                </c:pt>
                <c:pt idx="1589">
                  <c:v>Tunisia</c:v>
                </c:pt>
                <c:pt idx="1590">
                  <c:v>Syria</c:v>
                </c:pt>
                <c:pt idx="1591">
                  <c:v>Cyprus</c:v>
                </c:pt>
                <c:pt idx="1592">
                  <c:v>Monaco</c:v>
                </c:pt>
                <c:pt idx="1593">
                  <c:v>Saint Lucia</c:v>
                </c:pt>
                <c:pt idx="1594">
                  <c:v>Haiti</c:v>
                </c:pt>
                <c:pt idx="1595">
                  <c:v>Kuwait</c:v>
                </c:pt>
                <c:pt idx="1596">
                  <c:v>Peru</c:v>
                </c:pt>
                <c:pt idx="1597">
                  <c:v>Trinidad and Tobago</c:v>
                </c:pt>
                <c:pt idx="1598">
                  <c:v>Liechtenstein</c:v>
                </c:pt>
                <c:pt idx="1599">
                  <c:v>Algeria</c:v>
                </c:pt>
                <c:pt idx="1600">
                  <c:v>Thailand</c:v>
                </c:pt>
                <c:pt idx="1601">
                  <c:v>Iran</c:v>
                </c:pt>
                <c:pt idx="1602">
                  <c:v>Pakistan</c:v>
                </c:pt>
                <c:pt idx="1603">
                  <c:v>Bulgaria</c:v>
                </c:pt>
                <c:pt idx="1604">
                  <c:v>Saar</c:v>
                </c:pt>
                <c:pt idx="1605">
                  <c:v>Kyrgyzstan</c:v>
                </c:pt>
                <c:pt idx="1606">
                  <c:v>Kyrgyzstan</c:v>
                </c:pt>
                <c:pt idx="1607">
                  <c:v>Yugoslavia</c:v>
                </c:pt>
                <c:pt idx="1608">
                  <c:v>Serbia and Montenegro</c:v>
                </c:pt>
                <c:pt idx="1609">
                  <c:v>Montenegro</c:v>
                </c:pt>
                <c:pt idx="1610">
                  <c:v>Moldova</c:v>
                </c:pt>
                <c:pt idx="1611">
                  <c:v>Slovakia</c:v>
                </c:pt>
                <c:pt idx="1612">
                  <c:v>Kenya</c:v>
                </c:pt>
                <c:pt idx="1613">
                  <c:v>Taiwan</c:v>
                </c:pt>
                <c:pt idx="1614">
                  <c:v>Hong Kong</c:v>
                </c:pt>
                <c:pt idx="1615">
                  <c:v>Antigua and Barbuda</c:v>
                </c:pt>
                <c:pt idx="1616">
                  <c:v>Ethiopia</c:v>
                </c:pt>
                <c:pt idx="1617">
                  <c:v>Georgia</c:v>
                </c:pt>
                <c:pt idx="1618">
                  <c:v>Morocco</c:v>
                </c:pt>
                <c:pt idx="1619">
                  <c:v>Angola</c:v>
                </c:pt>
                <c:pt idx="1620">
                  <c:v>Kenya</c:v>
                </c:pt>
                <c:pt idx="1621">
                  <c:v>San Marino</c:v>
                </c:pt>
                <c:pt idx="1622">
                  <c:v>Myanmar</c:v>
                </c:pt>
                <c:pt idx="1623">
                  <c:v>Belgium</c:v>
                </c:pt>
                <c:pt idx="1624">
                  <c:v>East Germany</c:v>
                </c:pt>
                <c:pt idx="1625">
                  <c:v>Ghana</c:v>
                </c:pt>
                <c:pt idx="1626">
                  <c:v>Kuwait</c:v>
                </c:pt>
                <c:pt idx="1627">
                  <c:v>Sudan</c:v>
                </c:pt>
                <c:pt idx="1628">
                  <c:v>Mexico</c:v>
                </c:pt>
                <c:pt idx="1629">
                  <c:v>Venezuela</c:v>
                </c:pt>
                <c:pt idx="1630">
                  <c:v>Peru</c:v>
                </c:pt>
                <c:pt idx="1631">
                  <c:v>Slovakia</c:v>
                </c:pt>
                <c:pt idx="1632">
                  <c:v>Mongolia</c:v>
                </c:pt>
                <c:pt idx="1633">
                  <c:v>Philippines</c:v>
                </c:pt>
                <c:pt idx="1634">
                  <c:v>Ivory Coast</c:v>
                </c:pt>
                <c:pt idx="1635">
                  <c:v>Czech Republic</c:v>
                </c:pt>
                <c:pt idx="1636">
                  <c:v>Thailand</c:v>
                </c:pt>
                <c:pt idx="1637">
                  <c:v>Vietnam</c:v>
                </c:pt>
                <c:pt idx="1638">
                  <c:v>Bulgaria</c:v>
                </c:pt>
                <c:pt idx="1639">
                  <c:v>Dominican Republic</c:v>
                </c:pt>
                <c:pt idx="1640">
                  <c:v>Venezuela</c:v>
                </c:pt>
                <c:pt idx="1641">
                  <c:v>Puerto Rico</c:v>
                </c:pt>
                <c:pt idx="1642">
                  <c:v>Cameroon</c:v>
                </c:pt>
                <c:pt idx="1643">
                  <c:v>Colombia</c:v>
                </c:pt>
                <c:pt idx="1644">
                  <c:v>Georgia</c:v>
                </c:pt>
                <c:pt idx="1645">
                  <c:v>Romania</c:v>
                </c:pt>
                <c:pt idx="1646">
                  <c:v>Lithuania</c:v>
                </c:pt>
                <c:pt idx="1647">
                  <c:v>Ecuador</c:v>
                </c:pt>
                <c:pt idx="1648">
                  <c:v>Albania</c:v>
                </c:pt>
                <c:pt idx="1649">
                  <c:v>Albania</c:v>
                </c:pt>
                <c:pt idx="1650">
                  <c:v>China</c:v>
                </c:pt>
                <c:pt idx="1651">
                  <c:v>Chile</c:v>
                </c:pt>
                <c:pt idx="1652">
                  <c:v>Aruba</c:v>
                </c:pt>
                <c:pt idx="1653">
                  <c:v>Iceland</c:v>
                </c:pt>
                <c:pt idx="1654">
                  <c:v>Turks and Caicos Islands</c:v>
                </c:pt>
                <c:pt idx="1655">
                  <c:v>Bangladesh</c:v>
                </c:pt>
                <c:pt idx="1656">
                  <c:v>Ghana</c:v>
                </c:pt>
                <c:pt idx="1657">
                  <c:v>Gambia</c:v>
                </c:pt>
                <c:pt idx="1658">
                  <c:v>Lebanon</c:v>
                </c:pt>
                <c:pt idx="1659">
                  <c:v>Senegal</c:v>
                </c:pt>
                <c:pt idx="1660">
                  <c:v>Bahamas</c:v>
                </c:pt>
                <c:pt idx="1661">
                  <c:v>Rwanda</c:v>
                </c:pt>
                <c:pt idx="1662">
                  <c:v>Fiji</c:v>
                </c:pt>
                <c:pt idx="1663">
                  <c:v>India</c:v>
                </c:pt>
                <c:pt idx="1664">
                  <c:v>India</c:v>
                </c:pt>
                <c:pt idx="1665">
                  <c:v>Algeria</c:v>
                </c:pt>
                <c:pt idx="1666">
                  <c:v>Virgin Islands</c:v>
                </c:pt>
                <c:pt idx="1667">
                  <c:v>Boliva</c:v>
                </c:pt>
                <c:pt idx="1668">
                  <c:v>South Africa</c:v>
                </c:pt>
                <c:pt idx="1669">
                  <c:v>Jamaica</c:v>
                </c:pt>
                <c:pt idx="1670">
                  <c:v>Slovenia</c:v>
                </c:pt>
                <c:pt idx="1671">
                  <c:v>United Arab Emirates</c:v>
                </c:pt>
                <c:pt idx="1672">
                  <c:v>Djibouti</c:v>
                </c:pt>
                <c:pt idx="1673">
                  <c:v>Cambodia</c:v>
                </c:pt>
                <c:pt idx="1674">
                  <c:v>Hong Kong</c:v>
                </c:pt>
                <c:pt idx="1675">
                  <c:v>Lithuania</c:v>
                </c:pt>
                <c:pt idx="1676">
                  <c:v>Estonia</c:v>
                </c:pt>
                <c:pt idx="1677">
                  <c:v>Estonia</c:v>
                </c:pt>
                <c:pt idx="1678">
                  <c:v>Latvia</c:v>
                </c:pt>
                <c:pt idx="1679">
                  <c:v>Ukraine</c:v>
                </c:pt>
                <c:pt idx="1680">
                  <c:v>Sudan</c:v>
                </c:pt>
                <c:pt idx="1681">
                  <c:v>Sweden</c:v>
                </c:pt>
                <c:pt idx="1682">
                  <c:v>Albania</c:v>
                </c:pt>
                <c:pt idx="1683">
                  <c:v>Serbia</c:v>
                </c:pt>
                <c:pt idx="1684">
                  <c:v>Spain</c:v>
                </c:pt>
                <c:pt idx="1685">
                  <c:v>Italy</c:v>
                </c:pt>
                <c:pt idx="1686">
                  <c:v>Monaco</c:v>
                </c:pt>
                <c:pt idx="1687">
                  <c:v>UK</c:v>
                </c:pt>
                <c:pt idx="1688">
                  <c:v>Netherlands</c:v>
                </c:pt>
                <c:pt idx="1689">
                  <c:v>France</c:v>
                </c:pt>
                <c:pt idx="1690">
                  <c:v>Spain</c:v>
                </c:pt>
                <c:pt idx="1691">
                  <c:v>Australia</c:v>
                </c:pt>
                <c:pt idx="1692">
                  <c:v>Luxembourg</c:v>
                </c:pt>
                <c:pt idx="1693">
                  <c:v>Iceland</c:v>
                </c:pt>
                <c:pt idx="1694">
                  <c:v>South Korea</c:v>
                </c:pt>
                <c:pt idx="1695">
                  <c:v>Soviet Union</c:v>
                </c:pt>
                <c:pt idx="1696">
                  <c:v>Unified Team</c:v>
                </c:pt>
                <c:pt idx="1697">
                  <c:v>Russia</c:v>
                </c:pt>
                <c:pt idx="1698">
                  <c:v>Russia</c:v>
                </c:pt>
                <c:pt idx="1699">
                  <c:v>West Germany</c:v>
                </c:pt>
                <c:pt idx="1700">
                  <c:v>Germany</c:v>
                </c:pt>
                <c:pt idx="1701">
                  <c:v>India</c:v>
                </c:pt>
                <c:pt idx="1702">
                  <c:v>Spain</c:v>
                </c:pt>
                <c:pt idx="1703">
                  <c:v>New Zealand</c:v>
                </c:pt>
                <c:pt idx="1704">
                  <c:v>Canada</c:v>
                </c:pt>
                <c:pt idx="1705">
                  <c:v>UK</c:v>
                </c:pt>
                <c:pt idx="1706">
                  <c:v>Algeria</c:v>
                </c:pt>
                <c:pt idx="1707">
                  <c:v>Egypt</c:v>
                </c:pt>
                <c:pt idx="1708">
                  <c:v>Serbia</c:v>
                </c:pt>
                <c:pt idx="1709">
                  <c:v>Denmark</c:v>
                </c:pt>
                <c:pt idx="1710">
                  <c:v>East Germany</c:v>
                </c:pt>
                <c:pt idx="1711">
                  <c:v>Germany</c:v>
                </c:pt>
                <c:pt idx="1712">
                  <c:v>Argentina</c:v>
                </c:pt>
                <c:pt idx="1713">
                  <c:v>Argentina</c:v>
                </c:pt>
                <c:pt idx="1714">
                  <c:v>Kazakhstan</c:v>
                </c:pt>
                <c:pt idx="1715">
                  <c:v>India</c:v>
                </c:pt>
                <c:pt idx="1716">
                  <c:v>France</c:v>
                </c:pt>
                <c:pt idx="1717">
                  <c:v>Italy</c:v>
                </c:pt>
                <c:pt idx="1718">
                  <c:v>Finland</c:v>
                </c:pt>
                <c:pt idx="1719">
                  <c:v>Soviet Union</c:v>
                </c:pt>
                <c:pt idx="1720">
                  <c:v>Hong Kong</c:v>
                </c:pt>
                <c:pt idx="1721">
                  <c:v>Brazil</c:v>
                </c:pt>
                <c:pt idx="1722">
                  <c:v>Guyana</c:v>
                </c:pt>
                <c:pt idx="1723">
                  <c:v>Argentina</c:v>
                </c:pt>
                <c:pt idx="1724">
                  <c:v>Czechoslovakia</c:v>
                </c:pt>
                <c:pt idx="1725">
                  <c:v>Ukraine</c:v>
                </c:pt>
                <c:pt idx="1726">
                  <c:v>Mexico</c:v>
                </c:pt>
                <c:pt idx="1727">
                  <c:v>Denmark</c:v>
                </c:pt>
                <c:pt idx="1728">
                  <c:v>Australia</c:v>
                </c:pt>
                <c:pt idx="1729">
                  <c:v>Estonia</c:v>
                </c:pt>
                <c:pt idx="1730">
                  <c:v>USA</c:v>
                </c:pt>
                <c:pt idx="1731">
                  <c:v>Russia</c:v>
                </c:pt>
                <c:pt idx="1732">
                  <c:v>Russia</c:v>
                </c:pt>
                <c:pt idx="1733">
                  <c:v>UK</c:v>
                </c:pt>
                <c:pt idx="1734">
                  <c:v>Canada</c:v>
                </c:pt>
                <c:pt idx="1735">
                  <c:v>Australia</c:v>
                </c:pt>
                <c:pt idx="1736">
                  <c:v>Central African Republic</c:v>
                </c:pt>
                <c:pt idx="1737">
                  <c:v>UK</c:v>
                </c:pt>
                <c:pt idx="1738">
                  <c:v>Austria</c:v>
                </c:pt>
                <c:pt idx="1739">
                  <c:v>Sri Lanka</c:v>
                </c:pt>
                <c:pt idx="1740">
                  <c:v>Greece</c:v>
                </c:pt>
                <c:pt idx="1741">
                  <c:v>Norway</c:v>
                </c:pt>
                <c:pt idx="1742">
                  <c:v>France</c:v>
                </c:pt>
                <c:pt idx="1743">
                  <c:v>Soviet Union</c:v>
                </c:pt>
                <c:pt idx="1744">
                  <c:v>Czechoslovakia</c:v>
                </c:pt>
                <c:pt idx="1745">
                  <c:v>Sweden</c:v>
                </c:pt>
                <c:pt idx="1746">
                  <c:v>Vietnam (pre)</c:v>
                </c:pt>
                <c:pt idx="1747">
                  <c:v>Italy</c:v>
                </c:pt>
                <c:pt idx="1748">
                  <c:v>Ivory Coast</c:v>
                </c:pt>
                <c:pt idx="1749">
                  <c:v>Japan</c:v>
                </c:pt>
                <c:pt idx="1750">
                  <c:v>Norway</c:v>
                </c:pt>
                <c:pt idx="1751">
                  <c:v>Brazil</c:v>
                </c:pt>
                <c:pt idx="1752">
                  <c:v>Mexico</c:v>
                </c:pt>
                <c:pt idx="1753">
                  <c:v>Romania</c:v>
                </c:pt>
                <c:pt idx="1754">
                  <c:v>Hungary</c:v>
                </c:pt>
                <c:pt idx="1755">
                  <c:v>Japan</c:v>
                </c:pt>
                <c:pt idx="1756">
                  <c:v>Norway</c:v>
                </c:pt>
                <c:pt idx="1757">
                  <c:v>Italy</c:v>
                </c:pt>
                <c:pt idx="1758">
                  <c:v>Greece</c:v>
                </c:pt>
                <c:pt idx="1759">
                  <c:v>Austria</c:v>
                </c:pt>
                <c:pt idx="1760">
                  <c:v>Luxembourg</c:v>
                </c:pt>
                <c:pt idx="1761">
                  <c:v>Luxembourg</c:v>
                </c:pt>
                <c:pt idx="1762">
                  <c:v>Palau</c:v>
                </c:pt>
                <c:pt idx="1763">
                  <c:v>Canada</c:v>
                </c:pt>
                <c:pt idx="1764">
                  <c:v>Canada</c:v>
                </c:pt>
                <c:pt idx="1765">
                  <c:v>North Korea</c:v>
                </c:pt>
                <c:pt idx="1766">
                  <c:v>North Korea</c:v>
                </c:pt>
                <c:pt idx="1767">
                  <c:v>Bermuda</c:v>
                </c:pt>
                <c:pt idx="1768">
                  <c:v>Poland</c:v>
                </c:pt>
                <c:pt idx="1769">
                  <c:v>Kyrgyzstan</c:v>
                </c:pt>
                <c:pt idx="1770">
                  <c:v>Russia</c:v>
                </c:pt>
                <c:pt idx="1771">
                  <c:v>Honduras</c:v>
                </c:pt>
                <c:pt idx="1772">
                  <c:v>China</c:v>
                </c:pt>
                <c:pt idx="1773">
                  <c:v>Japan</c:v>
                </c:pt>
                <c:pt idx="1774">
                  <c:v>Greece</c:v>
                </c:pt>
                <c:pt idx="1775">
                  <c:v>Azerbaijan</c:v>
                </c:pt>
                <c:pt idx="1776">
                  <c:v>Boliva</c:v>
                </c:pt>
                <c:pt idx="1777">
                  <c:v>France</c:v>
                </c:pt>
                <c:pt idx="1778">
                  <c:v>Spain</c:v>
                </c:pt>
                <c:pt idx="1779">
                  <c:v>Canada</c:v>
                </c:pt>
                <c:pt idx="1780">
                  <c:v>Croatia</c:v>
                </c:pt>
                <c:pt idx="1781">
                  <c:v>Germany</c:v>
                </c:pt>
                <c:pt idx="1782">
                  <c:v>Romania</c:v>
                </c:pt>
                <c:pt idx="1783">
                  <c:v>Algeria</c:v>
                </c:pt>
                <c:pt idx="1784">
                  <c:v>Brazil</c:v>
                </c:pt>
                <c:pt idx="1785">
                  <c:v>Belarus</c:v>
                </c:pt>
                <c:pt idx="1786">
                  <c:v>Soviet Union</c:v>
                </c:pt>
                <c:pt idx="1787">
                  <c:v>Honduras</c:v>
                </c:pt>
                <c:pt idx="1788">
                  <c:v>Tonga</c:v>
                </c:pt>
                <c:pt idx="1789">
                  <c:v>USA</c:v>
                </c:pt>
                <c:pt idx="1790">
                  <c:v>North Korea</c:v>
                </c:pt>
                <c:pt idx="1791">
                  <c:v>Soviet Union</c:v>
                </c:pt>
                <c:pt idx="1792">
                  <c:v>Norway</c:v>
                </c:pt>
                <c:pt idx="1793">
                  <c:v>France</c:v>
                </c:pt>
                <c:pt idx="1794">
                  <c:v>France</c:v>
                </c:pt>
                <c:pt idx="1795">
                  <c:v>Soviet Union</c:v>
                </c:pt>
                <c:pt idx="1796">
                  <c:v>Kyrgyzstan</c:v>
                </c:pt>
                <c:pt idx="1797">
                  <c:v>Romania</c:v>
                </c:pt>
                <c:pt idx="1798">
                  <c:v>Norway</c:v>
                </c:pt>
                <c:pt idx="1799">
                  <c:v>Puerto Rico</c:v>
                </c:pt>
                <c:pt idx="1800">
                  <c:v>UK</c:v>
                </c:pt>
                <c:pt idx="1801">
                  <c:v>Portugal</c:v>
                </c:pt>
                <c:pt idx="1802">
                  <c:v>Uruguay</c:v>
                </c:pt>
                <c:pt idx="1803">
                  <c:v>El Salvador</c:v>
                </c:pt>
                <c:pt idx="1804">
                  <c:v>Romania</c:v>
                </c:pt>
                <c:pt idx="1805">
                  <c:v>Iraq</c:v>
                </c:pt>
                <c:pt idx="1806">
                  <c:v>France</c:v>
                </c:pt>
                <c:pt idx="1807">
                  <c:v>Austria</c:v>
                </c:pt>
                <c:pt idx="1808">
                  <c:v>West Germany</c:v>
                </c:pt>
                <c:pt idx="1809">
                  <c:v>Hungary</c:v>
                </c:pt>
                <c:pt idx="1810">
                  <c:v>Czechoslovakia</c:v>
                </c:pt>
                <c:pt idx="1811">
                  <c:v>USA</c:v>
                </c:pt>
                <c:pt idx="1812">
                  <c:v>Czechoslovakia</c:v>
                </c:pt>
                <c:pt idx="1813">
                  <c:v>South Korea</c:v>
                </c:pt>
                <c:pt idx="1814">
                  <c:v>South Korea</c:v>
                </c:pt>
                <c:pt idx="1815">
                  <c:v>Japan</c:v>
                </c:pt>
                <c:pt idx="1816">
                  <c:v>UK</c:v>
                </c:pt>
                <c:pt idx="1817">
                  <c:v>Czechoslovakia</c:v>
                </c:pt>
                <c:pt idx="1818">
                  <c:v>Czech Republic</c:v>
                </c:pt>
                <c:pt idx="1819">
                  <c:v>Ireland</c:v>
                </c:pt>
                <c:pt idx="1820">
                  <c:v>New Zealand</c:v>
                </c:pt>
                <c:pt idx="1821">
                  <c:v>Russia</c:v>
                </c:pt>
                <c:pt idx="1822">
                  <c:v>Spain</c:v>
                </c:pt>
                <c:pt idx="1823">
                  <c:v>Italy</c:v>
                </c:pt>
                <c:pt idx="1824">
                  <c:v>Canada</c:v>
                </c:pt>
                <c:pt idx="1825">
                  <c:v>Sweden</c:v>
                </c:pt>
                <c:pt idx="1826">
                  <c:v>Paraguay</c:v>
                </c:pt>
                <c:pt idx="1827">
                  <c:v>Australia</c:v>
                </c:pt>
                <c:pt idx="1828">
                  <c:v>Belarus</c:v>
                </c:pt>
                <c:pt idx="1829">
                  <c:v>Tunisia</c:v>
                </c:pt>
                <c:pt idx="1830">
                  <c:v>Brazil</c:v>
                </c:pt>
                <c:pt idx="1831">
                  <c:v>Finland</c:v>
                </c:pt>
                <c:pt idx="1832">
                  <c:v>Bulgaria</c:v>
                </c:pt>
                <c:pt idx="1833">
                  <c:v>Kyrgyzstan</c:v>
                </c:pt>
                <c:pt idx="1834">
                  <c:v>Kuwait</c:v>
                </c:pt>
                <c:pt idx="1835">
                  <c:v>Kuwait</c:v>
                </c:pt>
                <c:pt idx="1836">
                  <c:v>Yemen</c:v>
                </c:pt>
                <c:pt idx="1837">
                  <c:v>Ecuador</c:v>
                </c:pt>
                <c:pt idx="1838">
                  <c:v>Honduras</c:v>
                </c:pt>
                <c:pt idx="1839">
                  <c:v>Jamaica</c:v>
                </c:pt>
                <c:pt idx="1840">
                  <c:v>Czech Republic</c:v>
                </c:pt>
                <c:pt idx="1841">
                  <c:v>Sierra Leone</c:v>
                </c:pt>
                <c:pt idx="1842">
                  <c:v>Peru</c:v>
                </c:pt>
                <c:pt idx="1843">
                  <c:v>Lithuania</c:v>
                </c:pt>
                <c:pt idx="1844">
                  <c:v>Fiji</c:v>
                </c:pt>
                <c:pt idx="1845">
                  <c:v>Morocco</c:v>
                </c:pt>
                <c:pt idx="1846">
                  <c:v>Macedonia</c:v>
                </c:pt>
                <c:pt idx="1847">
                  <c:v>Slovakia</c:v>
                </c:pt>
                <c:pt idx="1848">
                  <c:v>Philippines</c:v>
                </c:pt>
                <c:pt idx="1849">
                  <c:v>Algeria</c:v>
                </c:pt>
                <c:pt idx="1850">
                  <c:v>Suriname</c:v>
                </c:pt>
                <c:pt idx="1851">
                  <c:v>Rwanda</c:v>
                </c:pt>
                <c:pt idx="1852">
                  <c:v>Argentina</c:v>
                </c:pt>
                <c:pt idx="1853">
                  <c:v>Angola</c:v>
                </c:pt>
                <c:pt idx="1854">
                  <c:v>El Salvador</c:v>
                </c:pt>
                <c:pt idx="1855">
                  <c:v>Mexico</c:v>
                </c:pt>
                <c:pt idx="1856">
                  <c:v>Kenya</c:v>
                </c:pt>
                <c:pt idx="1857">
                  <c:v>Albania</c:v>
                </c:pt>
                <c:pt idx="1858">
                  <c:v>Benin</c:v>
                </c:pt>
                <c:pt idx="1859">
                  <c:v>Iraq</c:v>
                </c:pt>
                <c:pt idx="1860">
                  <c:v>Thailand</c:v>
                </c:pt>
                <c:pt idx="1861">
                  <c:v>Sierra Leone</c:v>
                </c:pt>
                <c:pt idx="1862">
                  <c:v>Unified Team</c:v>
                </c:pt>
                <c:pt idx="1863">
                  <c:v>East Germany</c:v>
                </c:pt>
                <c:pt idx="1864">
                  <c:v>Brazil</c:v>
                </c:pt>
                <c:pt idx="1865">
                  <c:v>Lebanon</c:v>
                </c:pt>
                <c:pt idx="1866">
                  <c:v>Iran</c:v>
                </c:pt>
                <c:pt idx="1867">
                  <c:v>Norway</c:v>
                </c:pt>
                <c:pt idx="1868">
                  <c:v>Ethiopia</c:v>
                </c:pt>
                <c:pt idx="1869">
                  <c:v>Hong Kong</c:v>
                </c:pt>
                <c:pt idx="1870">
                  <c:v>Denmark</c:v>
                </c:pt>
                <c:pt idx="1871">
                  <c:v>Barbados</c:v>
                </c:pt>
                <c:pt idx="1872">
                  <c:v>Malaysia</c:v>
                </c:pt>
                <c:pt idx="1873">
                  <c:v>Zimbabwe</c:v>
                </c:pt>
                <c:pt idx="1874">
                  <c:v>Uzbekistan</c:v>
                </c:pt>
                <c:pt idx="1875">
                  <c:v>Yugoslavia</c:v>
                </c:pt>
                <c:pt idx="1876">
                  <c:v>Croatia</c:v>
                </c:pt>
                <c:pt idx="1877">
                  <c:v>Kiribati</c:v>
                </c:pt>
                <c:pt idx="1878">
                  <c:v>South Korea</c:v>
                </c:pt>
                <c:pt idx="1879">
                  <c:v>Kenya</c:v>
                </c:pt>
                <c:pt idx="1880">
                  <c:v>West Germany</c:v>
                </c:pt>
                <c:pt idx="1881">
                  <c:v>Argentina</c:v>
                </c:pt>
                <c:pt idx="1882">
                  <c:v>Bosnia and Herzegovina</c:v>
                </c:pt>
                <c:pt idx="1883">
                  <c:v>Finland</c:v>
                </c:pt>
                <c:pt idx="1884">
                  <c:v>Taiwan</c:v>
                </c:pt>
                <c:pt idx="1885">
                  <c:v>Israel</c:v>
                </c:pt>
                <c:pt idx="1886">
                  <c:v>South Africa</c:v>
                </c:pt>
                <c:pt idx="1887">
                  <c:v>India</c:v>
                </c:pt>
                <c:pt idx="1888">
                  <c:v>Senegal</c:v>
                </c:pt>
                <c:pt idx="1889">
                  <c:v>Ireland</c:v>
                </c:pt>
                <c:pt idx="1890">
                  <c:v>Uzbekistan</c:v>
                </c:pt>
                <c:pt idx="1891">
                  <c:v>Hong Kong</c:v>
                </c:pt>
                <c:pt idx="1892">
                  <c:v>Taiwan</c:v>
                </c:pt>
                <c:pt idx="1893">
                  <c:v>Djibouti</c:v>
                </c:pt>
                <c:pt idx="1894">
                  <c:v>Zimbabwe</c:v>
                </c:pt>
                <c:pt idx="1895">
                  <c:v>Barbados</c:v>
                </c:pt>
                <c:pt idx="1896">
                  <c:v>Vietnam</c:v>
                </c:pt>
                <c:pt idx="1897">
                  <c:v>Czech Republic</c:v>
                </c:pt>
                <c:pt idx="1898">
                  <c:v>Cuba</c:v>
                </c:pt>
                <c:pt idx="1899">
                  <c:v>North Korea</c:v>
                </c:pt>
                <c:pt idx="1900">
                  <c:v>San Marino</c:v>
                </c:pt>
                <c:pt idx="1901">
                  <c:v>Nauru</c:v>
                </c:pt>
                <c:pt idx="1902">
                  <c:v>India</c:v>
                </c:pt>
                <c:pt idx="1903">
                  <c:v>Unified Team</c:v>
                </c:pt>
                <c:pt idx="1904">
                  <c:v>Belgium</c:v>
                </c:pt>
                <c:pt idx="1905">
                  <c:v>Luxembourg</c:v>
                </c:pt>
                <c:pt idx="1906">
                  <c:v>Latvia</c:v>
                </c:pt>
                <c:pt idx="1907">
                  <c:v>American Samoa</c:v>
                </c:pt>
                <c:pt idx="1908">
                  <c:v>Kazakhstan</c:v>
                </c:pt>
                <c:pt idx="1909">
                  <c:v>Lebanon</c:v>
                </c:pt>
                <c:pt idx="1910">
                  <c:v>Argentina</c:v>
                </c:pt>
                <c:pt idx="1911">
                  <c:v>Puerto Rico</c:v>
                </c:pt>
                <c:pt idx="1912">
                  <c:v>Colombia</c:v>
                </c:pt>
                <c:pt idx="1913">
                  <c:v>Tunisia</c:v>
                </c:pt>
                <c:pt idx="1914">
                  <c:v>Yugoslavia</c:v>
                </c:pt>
                <c:pt idx="1915">
                  <c:v>Iran</c:v>
                </c:pt>
                <c:pt idx="1916">
                  <c:v>Uzbekistan</c:v>
                </c:pt>
                <c:pt idx="1917">
                  <c:v>Antigua and Barbuda</c:v>
                </c:pt>
                <c:pt idx="1918">
                  <c:v>Suriname</c:v>
                </c:pt>
                <c:pt idx="1919">
                  <c:v>China</c:v>
                </c:pt>
                <c:pt idx="1920">
                  <c:v>Taiwan</c:v>
                </c:pt>
                <c:pt idx="1921">
                  <c:v>Turkey</c:v>
                </c:pt>
                <c:pt idx="1922">
                  <c:v>Colombia</c:v>
                </c:pt>
                <c:pt idx="1923">
                  <c:v>Kuwait</c:v>
                </c:pt>
                <c:pt idx="1924">
                  <c:v>Kuwait</c:v>
                </c:pt>
                <c:pt idx="1925">
                  <c:v>Ecuador</c:v>
                </c:pt>
                <c:pt idx="1926">
                  <c:v>Spain</c:v>
                </c:pt>
                <c:pt idx="1927">
                  <c:v>Puerto Rico</c:v>
                </c:pt>
                <c:pt idx="1928">
                  <c:v>UK</c:v>
                </c:pt>
                <c:pt idx="1929">
                  <c:v>Kenya</c:v>
                </c:pt>
                <c:pt idx="1930">
                  <c:v>France</c:v>
                </c:pt>
                <c:pt idx="1931">
                  <c:v>Brazil</c:v>
                </c:pt>
                <c:pt idx="1932">
                  <c:v>Hungary</c:v>
                </c:pt>
                <c:pt idx="1933">
                  <c:v>Lebanon</c:v>
                </c:pt>
                <c:pt idx="1934">
                  <c:v>Czechoslovakia</c:v>
                </c:pt>
                <c:pt idx="1935">
                  <c:v>Denmark</c:v>
                </c:pt>
                <c:pt idx="1936">
                  <c:v>South Korea</c:v>
                </c:pt>
                <c:pt idx="1937">
                  <c:v>Germany</c:v>
                </c:pt>
                <c:pt idx="1938">
                  <c:v>Switzerland</c:v>
                </c:pt>
                <c:pt idx="1939">
                  <c:v>Japan</c:v>
                </c:pt>
                <c:pt idx="1940">
                  <c:v>Japan</c:v>
                </c:pt>
                <c:pt idx="1941">
                  <c:v>Yugoslavia</c:v>
                </c:pt>
                <c:pt idx="1942">
                  <c:v>Greece</c:v>
                </c:pt>
                <c:pt idx="1943">
                  <c:v>Russia</c:v>
                </c:pt>
                <c:pt idx="1944">
                  <c:v>India</c:v>
                </c:pt>
                <c:pt idx="1945">
                  <c:v>USA</c:v>
                </c:pt>
                <c:pt idx="1946">
                  <c:v>UK</c:v>
                </c:pt>
                <c:pt idx="1947">
                  <c:v>Australia</c:v>
                </c:pt>
                <c:pt idx="1948">
                  <c:v>Turkey</c:v>
                </c:pt>
                <c:pt idx="1949">
                  <c:v>Guam</c:v>
                </c:pt>
                <c:pt idx="1950">
                  <c:v>Sweden</c:v>
                </c:pt>
                <c:pt idx="1951">
                  <c:v>Puerto Rico</c:v>
                </c:pt>
                <c:pt idx="1952">
                  <c:v>Paraguay</c:v>
                </c:pt>
                <c:pt idx="1953">
                  <c:v>Denmark</c:v>
                </c:pt>
                <c:pt idx="1954">
                  <c:v>Poland</c:v>
                </c:pt>
                <c:pt idx="1955">
                  <c:v>Switzerland</c:v>
                </c:pt>
                <c:pt idx="1956">
                  <c:v>Kyrgyzstan</c:v>
                </c:pt>
                <c:pt idx="1957">
                  <c:v>Norway</c:v>
                </c:pt>
                <c:pt idx="1958">
                  <c:v>Ecuador</c:v>
                </c:pt>
                <c:pt idx="1959">
                  <c:v>Spain</c:v>
                </c:pt>
                <c:pt idx="1960">
                  <c:v>Puerto Rico</c:v>
                </c:pt>
                <c:pt idx="1961">
                  <c:v>Unified Team</c:v>
                </c:pt>
                <c:pt idx="1962">
                  <c:v>Brazil</c:v>
                </c:pt>
                <c:pt idx="1963">
                  <c:v>Argentina</c:v>
                </c:pt>
                <c:pt idx="1964">
                  <c:v>Rwanda</c:v>
                </c:pt>
                <c:pt idx="1965">
                  <c:v>Kenya</c:v>
                </c:pt>
                <c:pt idx="1966">
                  <c:v>Iraq</c:v>
                </c:pt>
                <c:pt idx="1967">
                  <c:v>France</c:v>
                </c:pt>
                <c:pt idx="1968">
                  <c:v>Hungary</c:v>
                </c:pt>
                <c:pt idx="1969">
                  <c:v>Sierra Leone</c:v>
                </c:pt>
                <c:pt idx="1970">
                  <c:v>Hungary</c:v>
                </c:pt>
                <c:pt idx="1971">
                  <c:v>Lebanon</c:v>
                </c:pt>
                <c:pt idx="1972">
                  <c:v>Switzerland</c:v>
                </c:pt>
                <c:pt idx="1973">
                  <c:v>Japan</c:v>
                </c:pt>
                <c:pt idx="1974">
                  <c:v>Croatia</c:v>
                </c:pt>
                <c:pt idx="1975">
                  <c:v>Czechoslovakia</c:v>
                </c:pt>
                <c:pt idx="1976">
                  <c:v>Austria</c:v>
                </c:pt>
                <c:pt idx="1977">
                  <c:v>China</c:v>
                </c:pt>
                <c:pt idx="1978">
                  <c:v>Paraguay</c:v>
                </c:pt>
                <c:pt idx="1979">
                  <c:v>Germany</c:v>
                </c:pt>
                <c:pt idx="1980">
                  <c:v>Uzbekistan</c:v>
                </c:pt>
                <c:pt idx="1981">
                  <c:v>Angola</c:v>
                </c:pt>
                <c:pt idx="1982">
                  <c:v>Barbados</c:v>
                </c:pt>
                <c:pt idx="1983">
                  <c:v>Russia</c:v>
                </c:pt>
                <c:pt idx="1984">
                  <c:v>Spain</c:v>
                </c:pt>
                <c:pt idx="1985">
                  <c:v>Soviet Union</c:v>
                </c:pt>
                <c:pt idx="1986">
                  <c:v>Unified Team</c:v>
                </c:pt>
                <c:pt idx="1987">
                  <c:v>India</c:v>
                </c:pt>
                <c:pt idx="1988">
                  <c:v>Luxembourg</c:v>
                </c:pt>
                <c:pt idx="1989">
                  <c:v>Canada</c:v>
                </c:pt>
                <c:pt idx="1990">
                  <c:v>Paraguay</c:v>
                </c:pt>
                <c:pt idx="1991">
                  <c:v>Poland</c:v>
                </c:pt>
                <c:pt idx="1992">
                  <c:v>USA</c:v>
                </c:pt>
                <c:pt idx="1993">
                  <c:v>Finland</c:v>
                </c:pt>
                <c:pt idx="1994">
                  <c:v>Cuba</c:v>
                </c:pt>
                <c:pt idx="1995">
                  <c:v>Switzerland</c:v>
                </c:pt>
                <c:pt idx="1996">
                  <c:v>Czechoslovakia</c:v>
                </c:pt>
                <c:pt idx="1997">
                  <c:v>Netherlands Antilles</c:v>
                </c:pt>
                <c:pt idx="1998">
                  <c:v>New Zealand</c:v>
                </c:pt>
                <c:pt idx="1999">
                  <c:v>UK</c:v>
                </c:pt>
                <c:pt idx="2000">
                  <c:v>Russia</c:v>
                </c:pt>
                <c:pt idx="2001">
                  <c:v>Kenya</c:v>
                </c:pt>
                <c:pt idx="2002">
                  <c:v>Iraq</c:v>
                </c:pt>
                <c:pt idx="2003">
                  <c:v>France</c:v>
                </c:pt>
                <c:pt idx="2004">
                  <c:v>Iran</c:v>
                </c:pt>
                <c:pt idx="2005">
                  <c:v>Norway</c:v>
                </c:pt>
                <c:pt idx="2006">
                  <c:v>Germany</c:v>
                </c:pt>
                <c:pt idx="2007">
                  <c:v>Cuba</c:v>
                </c:pt>
                <c:pt idx="2008">
                  <c:v>Sweden</c:v>
                </c:pt>
                <c:pt idx="2009">
                  <c:v>Thailand</c:v>
                </c:pt>
                <c:pt idx="2010">
                  <c:v>South Korea</c:v>
                </c:pt>
                <c:pt idx="2011">
                  <c:v>Austria</c:v>
                </c:pt>
                <c:pt idx="2012">
                  <c:v>South Africa</c:v>
                </c:pt>
                <c:pt idx="2013">
                  <c:v>Czechoslovakia</c:v>
                </c:pt>
                <c:pt idx="2014">
                  <c:v>UK</c:v>
                </c:pt>
                <c:pt idx="2015">
                  <c:v>France</c:v>
                </c:pt>
                <c:pt idx="2016">
                  <c:v>Egypt</c:v>
                </c:pt>
                <c:pt idx="2017">
                  <c:v>Austria</c:v>
                </c:pt>
                <c:pt idx="2018">
                  <c:v>Hungary</c:v>
                </c:pt>
                <c:pt idx="2019">
                  <c:v>Hungary</c:v>
                </c:pt>
                <c:pt idx="2020">
                  <c:v>Canada</c:v>
                </c:pt>
                <c:pt idx="2021">
                  <c:v>Bulgaria</c:v>
                </c:pt>
                <c:pt idx="2022">
                  <c:v>France</c:v>
                </c:pt>
                <c:pt idx="2023">
                  <c:v>Argentina</c:v>
                </c:pt>
                <c:pt idx="2024">
                  <c:v>Guam</c:v>
                </c:pt>
                <c:pt idx="2025">
                  <c:v>Spain</c:v>
                </c:pt>
                <c:pt idx="2026">
                  <c:v>Belarus</c:v>
                </c:pt>
                <c:pt idx="2027">
                  <c:v>Tunisia</c:v>
                </c:pt>
                <c:pt idx="2028">
                  <c:v>Brazil</c:v>
                </c:pt>
                <c:pt idx="2029">
                  <c:v>Finland</c:v>
                </c:pt>
                <c:pt idx="2030">
                  <c:v>Kyrgyzstan</c:v>
                </c:pt>
                <c:pt idx="2031">
                  <c:v>Canada</c:v>
                </c:pt>
                <c:pt idx="2032">
                  <c:v>China</c:v>
                </c:pt>
                <c:pt idx="2033">
                  <c:v>Taiwan</c:v>
                </c:pt>
                <c:pt idx="2034">
                  <c:v>Turkey</c:v>
                </c:pt>
                <c:pt idx="2035">
                  <c:v>Puerto Rico</c:v>
                </c:pt>
                <c:pt idx="2036">
                  <c:v>UK</c:v>
                </c:pt>
                <c:pt idx="2037">
                  <c:v>Macedonia</c:v>
                </c:pt>
                <c:pt idx="2038">
                  <c:v>Australia</c:v>
                </c:pt>
                <c:pt idx="2039">
                  <c:v>Nigeria</c:v>
                </c:pt>
                <c:pt idx="2040">
                  <c:v>Venezuela</c:v>
                </c:pt>
                <c:pt idx="2041">
                  <c:v>Hungary</c:v>
                </c:pt>
                <c:pt idx="2042">
                  <c:v>Spain</c:v>
                </c:pt>
                <c:pt idx="2043">
                  <c:v>USA</c:v>
                </c:pt>
                <c:pt idx="2044">
                  <c:v>Indonesia</c:v>
                </c:pt>
                <c:pt idx="2045">
                  <c:v>Cuba</c:v>
                </c:pt>
                <c:pt idx="2046">
                  <c:v>France</c:v>
                </c:pt>
                <c:pt idx="2047">
                  <c:v>Colombia</c:v>
                </c:pt>
                <c:pt idx="2048">
                  <c:v>Japan</c:v>
                </c:pt>
                <c:pt idx="2049">
                  <c:v>Czechoslovakia</c:v>
                </c:pt>
                <c:pt idx="2050">
                  <c:v>Ireland</c:v>
                </c:pt>
                <c:pt idx="2051">
                  <c:v>Estonia</c:v>
                </c:pt>
                <c:pt idx="2052">
                  <c:v>South Korea</c:v>
                </c:pt>
                <c:pt idx="2053">
                  <c:v>Unified Team</c:v>
                </c:pt>
                <c:pt idx="2054">
                  <c:v>Russia</c:v>
                </c:pt>
                <c:pt idx="2055">
                  <c:v>Bosnia and Herzegovina</c:v>
                </c:pt>
                <c:pt idx="2056">
                  <c:v>India</c:v>
                </c:pt>
                <c:pt idx="2057">
                  <c:v>Spain</c:v>
                </c:pt>
                <c:pt idx="2058">
                  <c:v>Canada</c:v>
                </c:pt>
                <c:pt idx="2059">
                  <c:v>Czech Republic</c:v>
                </c:pt>
                <c:pt idx="2060">
                  <c:v>USA</c:v>
                </c:pt>
                <c:pt idx="2061">
                  <c:v>Luxembourg</c:v>
                </c:pt>
                <c:pt idx="2062">
                  <c:v>Sweden</c:v>
                </c:pt>
                <c:pt idx="2063">
                  <c:v>Paraguay</c:v>
                </c:pt>
                <c:pt idx="2064">
                  <c:v>Ukraine</c:v>
                </c:pt>
                <c:pt idx="2065">
                  <c:v>Soviet Union</c:v>
                </c:pt>
                <c:pt idx="2066">
                  <c:v>Brazil</c:v>
                </c:pt>
                <c:pt idx="2067">
                  <c:v>Finland</c:v>
                </c:pt>
                <c:pt idx="2068">
                  <c:v>Colombia</c:v>
                </c:pt>
                <c:pt idx="2069">
                  <c:v>Spain</c:v>
                </c:pt>
                <c:pt idx="2070">
                  <c:v>Puerto Rico</c:v>
                </c:pt>
                <c:pt idx="2071">
                  <c:v>Peru</c:v>
                </c:pt>
                <c:pt idx="2072">
                  <c:v>Macedonia</c:v>
                </c:pt>
                <c:pt idx="2073">
                  <c:v>Germany</c:v>
                </c:pt>
                <c:pt idx="2074">
                  <c:v>Brazil</c:v>
                </c:pt>
                <c:pt idx="2075">
                  <c:v>Honduras</c:v>
                </c:pt>
                <c:pt idx="2076">
                  <c:v>Dominican Republic</c:v>
                </c:pt>
                <c:pt idx="2077">
                  <c:v>Italy</c:v>
                </c:pt>
                <c:pt idx="2078">
                  <c:v>Italy</c:v>
                </c:pt>
                <c:pt idx="2079">
                  <c:v>Iraq</c:v>
                </c:pt>
                <c:pt idx="2080">
                  <c:v>Argentina</c:v>
                </c:pt>
                <c:pt idx="2081">
                  <c:v>Mexico</c:v>
                </c:pt>
                <c:pt idx="2082">
                  <c:v>Egypt</c:v>
                </c:pt>
                <c:pt idx="2083">
                  <c:v>Hungary</c:v>
                </c:pt>
                <c:pt idx="2084">
                  <c:v>Norway</c:v>
                </c:pt>
                <c:pt idx="2085">
                  <c:v>Poland</c:v>
                </c:pt>
                <c:pt idx="2086">
                  <c:v>Bhutan</c:v>
                </c:pt>
                <c:pt idx="2087">
                  <c:v>Czechoslovakia</c:v>
                </c:pt>
                <c:pt idx="2088">
                  <c:v>USA</c:v>
                </c:pt>
                <c:pt idx="2089">
                  <c:v>Taiwan</c:v>
                </c:pt>
                <c:pt idx="2090">
                  <c:v>El Salvador</c:v>
                </c:pt>
                <c:pt idx="2091">
                  <c:v>USA</c:v>
                </c:pt>
                <c:pt idx="2092">
                  <c:v>Portugal</c:v>
                </c:pt>
                <c:pt idx="2093">
                  <c:v>Spain</c:v>
                </c:pt>
                <c:pt idx="2094">
                  <c:v>Hungary</c:v>
                </c:pt>
                <c:pt idx="2095">
                  <c:v>Russia</c:v>
                </c:pt>
                <c:pt idx="2096">
                  <c:v>Canada</c:v>
                </c:pt>
                <c:pt idx="2097">
                  <c:v>Soviet Union</c:v>
                </c:pt>
                <c:pt idx="2098">
                  <c:v>Unified Team</c:v>
                </c:pt>
                <c:pt idx="2099">
                  <c:v>Ukraine</c:v>
                </c:pt>
                <c:pt idx="2100">
                  <c:v>UK</c:v>
                </c:pt>
                <c:pt idx="2101">
                  <c:v>Guam</c:v>
                </c:pt>
                <c:pt idx="2102">
                  <c:v>Germany</c:v>
                </c:pt>
                <c:pt idx="2103">
                  <c:v>Poland</c:v>
                </c:pt>
                <c:pt idx="2104">
                  <c:v>Australia</c:v>
                </c:pt>
                <c:pt idx="2105">
                  <c:v>Finland</c:v>
                </c:pt>
                <c:pt idx="2106">
                  <c:v>Netherlands</c:v>
                </c:pt>
                <c:pt idx="2107">
                  <c:v>Turkey</c:v>
                </c:pt>
                <c:pt idx="2108">
                  <c:v>Norway</c:v>
                </c:pt>
                <c:pt idx="2109">
                  <c:v>Fiji</c:v>
                </c:pt>
                <c:pt idx="2110">
                  <c:v>Mexico</c:v>
                </c:pt>
                <c:pt idx="2111">
                  <c:v>Germany</c:v>
                </c:pt>
                <c:pt idx="2112">
                  <c:v>Iraq</c:v>
                </c:pt>
                <c:pt idx="2113">
                  <c:v>France</c:v>
                </c:pt>
                <c:pt idx="2114">
                  <c:v>Italy</c:v>
                </c:pt>
                <c:pt idx="2115">
                  <c:v>Hungary</c:v>
                </c:pt>
                <c:pt idx="2116">
                  <c:v>Canada</c:v>
                </c:pt>
                <c:pt idx="2117">
                  <c:v>Czechoslovakia</c:v>
                </c:pt>
                <c:pt idx="2118">
                  <c:v>Australia</c:v>
                </c:pt>
                <c:pt idx="2119">
                  <c:v>Ireland</c:v>
                </c:pt>
                <c:pt idx="2120">
                  <c:v>South Korea</c:v>
                </c:pt>
                <c:pt idx="2121">
                  <c:v>Austria</c:v>
                </c:pt>
                <c:pt idx="2122">
                  <c:v>UK</c:v>
                </c:pt>
                <c:pt idx="2123">
                  <c:v>Switzerland</c:v>
                </c:pt>
                <c:pt idx="2124">
                  <c:v>Belgium</c:v>
                </c:pt>
                <c:pt idx="2125">
                  <c:v>Russia</c:v>
                </c:pt>
                <c:pt idx="2126">
                  <c:v>Italy</c:v>
                </c:pt>
                <c:pt idx="2127">
                  <c:v>Sweden</c:v>
                </c:pt>
                <c:pt idx="2128">
                  <c:v>Kenya</c:v>
                </c:pt>
                <c:pt idx="2129">
                  <c:v>Switzerland</c:v>
                </c:pt>
                <c:pt idx="2130">
                  <c:v>Brazil</c:v>
                </c:pt>
                <c:pt idx="2131">
                  <c:v>USA</c:v>
                </c:pt>
                <c:pt idx="2132">
                  <c:v>Kyrgyzstan</c:v>
                </c:pt>
                <c:pt idx="2133">
                  <c:v>Germany</c:v>
                </c:pt>
                <c:pt idx="2134">
                  <c:v>Belgium</c:v>
                </c:pt>
                <c:pt idx="2135">
                  <c:v>Norway</c:v>
                </c:pt>
                <c:pt idx="2136">
                  <c:v>Slovakia</c:v>
                </c:pt>
                <c:pt idx="2137">
                  <c:v>Italy</c:v>
                </c:pt>
                <c:pt idx="2138">
                  <c:v>Austria</c:v>
                </c:pt>
                <c:pt idx="2139">
                  <c:v>Indonesia</c:v>
                </c:pt>
                <c:pt idx="2140">
                  <c:v>Haiti</c:v>
                </c:pt>
                <c:pt idx="2141">
                  <c:v>Virgin Islands, British</c:v>
                </c:pt>
                <c:pt idx="2142">
                  <c:v>Poland</c:v>
                </c:pt>
                <c:pt idx="2143">
                  <c:v>Germany</c:v>
                </c:pt>
                <c:pt idx="2144">
                  <c:v>UK</c:v>
                </c:pt>
                <c:pt idx="2145">
                  <c:v>Soviet Union</c:v>
                </c:pt>
                <c:pt idx="2146">
                  <c:v>USA</c:v>
                </c:pt>
                <c:pt idx="2147">
                  <c:v>Switzerland</c:v>
                </c:pt>
                <c:pt idx="2148">
                  <c:v>Norway</c:v>
                </c:pt>
                <c:pt idx="2149">
                  <c:v>Czechoslovakia</c:v>
                </c:pt>
                <c:pt idx="2150">
                  <c:v>Canada</c:v>
                </c:pt>
                <c:pt idx="2151">
                  <c:v>Pakistan</c:v>
                </c:pt>
                <c:pt idx="2152">
                  <c:v>Germany</c:v>
                </c:pt>
                <c:pt idx="2153">
                  <c:v>Unified Team</c:v>
                </c:pt>
                <c:pt idx="2154">
                  <c:v>Turkey</c:v>
                </c:pt>
                <c:pt idx="2155">
                  <c:v>Ukraine</c:v>
                </c:pt>
                <c:pt idx="2156">
                  <c:v>Netherlands</c:v>
                </c:pt>
                <c:pt idx="2157">
                  <c:v>Soviet Union</c:v>
                </c:pt>
                <c:pt idx="2158">
                  <c:v>Hungary</c:v>
                </c:pt>
                <c:pt idx="2159">
                  <c:v>France</c:v>
                </c:pt>
                <c:pt idx="2160">
                  <c:v>Hungary</c:v>
                </c:pt>
                <c:pt idx="2161">
                  <c:v>Tanzania</c:v>
                </c:pt>
                <c:pt idx="2162">
                  <c:v>France</c:v>
                </c:pt>
                <c:pt idx="2163">
                  <c:v>Netherlands</c:v>
                </c:pt>
                <c:pt idx="2164">
                  <c:v>Denmark</c:v>
                </c:pt>
                <c:pt idx="2165">
                  <c:v>Sweden</c:v>
                </c:pt>
                <c:pt idx="2166">
                  <c:v>Iceland</c:v>
                </c:pt>
                <c:pt idx="2167">
                  <c:v>Iceland</c:v>
                </c:pt>
                <c:pt idx="2168">
                  <c:v>Romania</c:v>
                </c:pt>
                <c:pt idx="2169">
                  <c:v>Belgium</c:v>
                </c:pt>
                <c:pt idx="2170">
                  <c:v>West Germany</c:v>
                </c:pt>
                <c:pt idx="2171">
                  <c:v>France</c:v>
                </c:pt>
                <c:pt idx="2172">
                  <c:v>Brazil</c:v>
                </c:pt>
                <c:pt idx="2173">
                  <c:v>Bulgaria</c:v>
                </c:pt>
                <c:pt idx="2174">
                  <c:v>Denmark</c:v>
                </c:pt>
                <c:pt idx="2175">
                  <c:v>Romania</c:v>
                </c:pt>
                <c:pt idx="2176">
                  <c:v>Lebanon</c:v>
                </c:pt>
                <c:pt idx="2177">
                  <c:v>Turkey</c:v>
                </c:pt>
                <c:pt idx="2178">
                  <c:v>Netherlands</c:v>
                </c:pt>
                <c:pt idx="2179">
                  <c:v>USA</c:v>
                </c:pt>
                <c:pt idx="2180">
                  <c:v>Yugoslavia</c:v>
                </c:pt>
                <c:pt idx="2181">
                  <c:v>South Africa</c:v>
                </c:pt>
                <c:pt idx="2182">
                  <c:v>Mexico</c:v>
                </c:pt>
                <c:pt idx="2183">
                  <c:v>Germany</c:v>
                </c:pt>
                <c:pt idx="2184">
                  <c:v>South Korea</c:v>
                </c:pt>
                <c:pt idx="2185">
                  <c:v>Sweden</c:v>
                </c:pt>
                <c:pt idx="2186">
                  <c:v>Finland</c:v>
                </c:pt>
                <c:pt idx="2187">
                  <c:v>Italy</c:v>
                </c:pt>
                <c:pt idx="2188">
                  <c:v>USA</c:v>
                </c:pt>
                <c:pt idx="2189">
                  <c:v>Japan</c:v>
                </c:pt>
                <c:pt idx="2190">
                  <c:v>Finland</c:v>
                </c:pt>
                <c:pt idx="2191">
                  <c:v>Slovenia</c:v>
                </c:pt>
                <c:pt idx="2192">
                  <c:v>Pakistan</c:v>
                </c:pt>
                <c:pt idx="2193">
                  <c:v>Poland</c:v>
                </c:pt>
                <c:pt idx="2194">
                  <c:v>Austria</c:v>
                </c:pt>
                <c:pt idx="2195">
                  <c:v>Hungary</c:v>
                </c:pt>
                <c:pt idx="2196">
                  <c:v>Hong Kong</c:v>
                </c:pt>
                <c:pt idx="2197">
                  <c:v>Australia</c:v>
                </c:pt>
                <c:pt idx="2198">
                  <c:v>Belgium</c:v>
                </c:pt>
                <c:pt idx="2199">
                  <c:v>Estonia</c:v>
                </c:pt>
                <c:pt idx="2200">
                  <c:v>UK</c:v>
                </c:pt>
                <c:pt idx="2201">
                  <c:v>Australia</c:v>
                </c:pt>
                <c:pt idx="2202">
                  <c:v>Lithuania</c:v>
                </c:pt>
                <c:pt idx="2203">
                  <c:v>Iraq</c:v>
                </c:pt>
                <c:pt idx="2204">
                  <c:v>UK</c:v>
                </c:pt>
                <c:pt idx="2205">
                  <c:v>Netherlands</c:v>
                </c:pt>
                <c:pt idx="2206">
                  <c:v>West Germany</c:v>
                </c:pt>
                <c:pt idx="2207">
                  <c:v>Germany</c:v>
                </c:pt>
                <c:pt idx="2208">
                  <c:v>Germany</c:v>
                </c:pt>
                <c:pt idx="2209">
                  <c:v>UK</c:v>
                </c:pt>
                <c:pt idx="2210">
                  <c:v>Poland</c:v>
                </c:pt>
                <c:pt idx="2211">
                  <c:v>USA</c:v>
                </c:pt>
                <c:pt idx="2212">
                  <c:v>Finland</c:v>
                </c:pt>
                <c:pt idx="2213">
                  <c:v>Mexico</c:v>
                </c:pt>
                <c:pt idx="2214">
                  <c:v>Canada</c:v>
                </c:pt>
                <c:pt idx="2215">
                  <c:v>Australia</c:v>
                </c:pt>
                <c:pt idx="2216">
                  <c:v>Fiji</c:v>
                </c:pt>
                <c:pt idx="2217">
                  <c:v>Poland</c:v>
                </c:pt>
                <c:pt idx="2218">
                  <c:v>France</c:v>
                </c:pt>
                <c:pt idx="2219">
                  <c:v>Austria</c:v>
                </c:pt>
                <c:pt idx="2220">
                  <c:v>Norway</c:v>
                </c:pt>
                <c:pt idx="2221">
                  <c:v>Portugal</c:v>
                </c:pt>
                <c:pt idx="2222">
                  <c:v>Malta</c:v>
                </c:pt>
                <c:pt idx="2223">
                  <c:v>Angola</c:v>
                </c:pt>
                <c:pt idx="2224">
                  <c:v>Australia</c:v>
                </c:pt>
                <c:pt idx="2225">
                  <c:v>Unified Team</c:v>
                </c:pt>
                <c:pt idx="2226">
                  <c:v>Romania</c:v>
                </c:pt>
                <c:pt idx="2227">
                  <c:v>Austria</c:v>
                </c:pt>
                <c:pt idx="2228">
                  <c:v>South Korea</c:v>
                </c:pt>
                <c:pt idx="2229">
                  <c:v>Netherlands</c:v>
                </c:pt>
                <c:pt idx="2230">
                  <c:v>Soviet Union</c:v>
                </c:pt>
                <c:pt idx="2231">
                  <c:v>Finland</c:v>
                </c:pt>
                <c:pt idx="2232">
                  <c:v>Morocco</c:v>
                </c:pt>
                <c:pt idx="2233">
                  <c:v>Romania</c:v>
                </c:pt>
                <c:pt idx="2234">
                  <c:v>Japan</c:v>
                </c:pt>
                <c:pt idx="2235">
                  <c:v>Belarus</c:v>
                </c:pt>
                <c:pt idx="2236">
                  <c:v>Canada</c:v>
                </c:pt>
                <c:pt idx="2237">
                  <c:v>Australia</c:v>
                </c:pt>
                <c:pt idx="2238">
                  <c:v>USA</c:v>
                </c:pt>
                <c:pt idx="2239">
                  <c:v>West Germany</c:v>
                </c:pt>
                <c:pt idx="2240">
                  <c:v>Egypt</c:v>
                </c:pt>
                <c:pt idx="2241">
                  <c:v>Russia</c:v>
                </c:pt>
                <c:pt idx="2242">
                  <c:v>Canada</c:v>
                </c:pt>
                <c:pt idx="2243">
                  <c:v>Chile</c:v>
                </c:pt>
                <c:pt idx="2244">
                  <c:v>Nigeria</c:v>
                </c:pt>
                <c:pt idx="2245">
                  <c:v>Switzerland</c:v>
                </c:pt>
                <c:pt idx="2246">
                  <c:v>Italy</c:v>
                </c:pt>
                <c:pt idx="2247">
                  <c:v>Puerto Rico</c:v>
                </c:pt>
                <c:pt idx="2248">
                  <c:v>Romania</c:v>
                </c:pt>
                <c:pt idx="2249">
                  <c:v>Argentina</c:v>
                </c:pt>
                <c:pt idx="2250">
                  <c:v>Romania</c:v>
                </c:pt>
                <c:pt idx="2251">
                  <c:v>Austria</c:v>
                </c:pt>
                <c:pt idx="2252">
                  <c:v>West Germany</c:v>
                </c:pt>
                <c:pt idx="2253">
                  <c:v>Hungary</c:v>
                </c:pt>
                <c:pt idx="2254">
                  <c:v>USA</c:v>
                </c:pt>
                <c:pt idx="2255">
                  <c:v>Netherlands</c:v>
                </c:pt>
                <c:pt idx="2256">
                  <c:v>Italy</c:v>
                </c:pt>
                <c:pt idx="2257">
                  <c:v>South Korea</c:v>
                </c:pt>
                <c:pt idx="2258">
                  <c:v>Germany</c:v>
                </c:pt>
                <c:pt idx="2259">
                  <c:v>Iraq</c:v>
                </c:pt>
                <c:pt idx="2260">
                  <c:v>Tajikistan</c:v>
                </c:pt>
                <c:pt idx="2261">
                  <c:v>Honduras</c:v>
                </c:pt>
                <c:pt idx="2262">
                  <c:v>Mexico</c:v>
                </c:pt>
                <c:pt idx="2263">
                  <c:v>Brazil</c:v>
                </c:pt>
                <c:pt idx="2264">
                  <c:v>Boliva</c:v>
                </c:pt>
                <c:pt idx="2265">
                  <c:v>Hong Kong</c:v>
                </c:pt>
                <c:pt idx="2266">
                  <c:v>Australia</c:v>
                </c:pt>
                <c:pt idx="2267">
                  <c:v>China</c:v>
                </c:pt>
                <c:pt idx="2268">
                  <c:v>Netherlands</c:v>
                </c:pt>
                <c:pt idx="2269">
                  <c:v>Estonia</c:v>
                </c:pt>
                <c:pt idx="2270">
                  <c:v>USA</c:v>
                </c:pt>
                <c:pt idx="2271">
                  <c:v>East Germany</c:v>
                </c:pt>
                <c:pt idx="2272">
                  <c:v>Argentina</c:v>
                </c:pt>
                <c:pt idx="2273">
                  <c:v>India</c:v>
                </c:pt>
                <c:pt idx="2274">
                  <c:v>Germany</c:v>
                </c:pt>
                <c:pt idx="2275">
                  <c:v>Japan</c:v>
                </c:pt>
                <c:pt idx="2276">
                  <c:v>Russia</c:v>
                </c:pt>
                <c:pt idx="2277">
                  <c:v>France</c:v>
                </c:pt>
                <c:pt idx="2278">
                  <c:v>Belgium</c:v>
                </c:pt>
                <c:pt idx="2279">
                  <c:v>Russia</c:v>
                </c:pt>
                <c:pt idx="2280">
                  <c:v>Poland</c:v>
                </c:pt>
                <c:pt idx="2281">
                  <c:v>Canada</c:v>
                </c:pt>
                <c:pt idx="2282">
                  <c:v>Czech Republic</c:v>
                </c:pt>
                <c:pt idx="2283">
                  <c:v>Hong Kong</c:v>
                </c:pt>
                <c:pt idx="2284">
                  <c:v>Belgium</c:v>
                </c:pt>
                <c:pt idx="2285">
                  <c:v>USA</c:v>
                </c:pt>
                <c:pt idx="2286">
                  <c:v>Australia</c:v>
                </c:pt>
                <c:pt idx="2287">
                  <c:v>Bulgaria</c:v>
                </c:pt>
                <c:pt idx="2288">
                  <c:v>Angola</c:v>
                </c:pt>
                <c:pt idx="2289">
                  <c:v>Puerto Rico</c:v>
                </c:pt>
                <c:pt idx="2290">
                  <c:v>Cuba</c:v>
                </c:pt>
                <c:pt idx="2291">
                  <c:v>Kazakhstan</c:v>
                </c:pt>
                <c:pt idx="2292">
                  <c:v>Suriname</c:v>
                </c:pt>
                <c:pt idx="2293">
                  <c:v>Armenia</c:v>
                </c:pt>
                <c:pt idx="2294">
                  <c:v>Malaysia</c:v>
                </c:pt>
                <c:pt idx="2295">
                  <c:v>Czechoslovakia</c:v>
                </c:pt>
                <c:pt idx="2296">
                  <c:v>Turkey</c:v>
                </c:pt>
                <c:pt idx="2297">
                  <c:v>Belarus</c:v>
                </c:pt>
                <c:pt idx="2298">
                  <c:v>Spain</c:v>
                </c:pt>
                <c:pt idx="2299">
                  <c:v>East Germany</c:v>
                </c:pt>
                <c:pt idx="2300">
                  <c:v>Norway</c:v>
                </c:pt>
                <c:pt idx="2301">
                  <c:v>Serbia</c:v>
                </c:pt>
                <c:pt idx="2302">
                  <c:v>China</c:v>
                </c:pt>
                <c:pt idx="2303">
                  <c:v>Cayman Islands</c:v>
                </c:pt>
                <c:pt idx="2304">
                  <c:v>Australia</c:v>
                </c:pt>
                <c:pt idx="2305">
                  <c:v>Ireland</c:v>
                </c:pt>
                <c:pt idx="2306">
                  <c:v>Taiwan</c:v>
                </c:pt>
                <c:pt idx="2307">
                  <c:v>Yugoslavia</c:v>
                </c:pt>
                <c:pt idx="2308">
                  <c:v>Indonesia</c:v>
                </c:pt>
                <c:pt idx="2309">
                  <c:v>Japan</c:v>
                </c:pt>
                <c:pt idx="2310">
                  <c:v>Uganda</c:v>
                </c:pt>
                <c:pt idx="2311">
                  <c:v>Kenya</c:v>
                </c:pt>
                <c:pt idx="2312">
                  <c:v>Central African Republic</c:v>
                </c:pt>
                <c:pt idx="2313">
                  <c:v>Chile</c:v>
                </c:pt>
                <c:pt idx="2314">
                  <c:v>Bulgaria</c:v>
                </c:pt>
                <c:pt idx="2315">
                  <c:v>Czech Republic</c:v>
                </c:pt>
                <c:pt idx="2316">
                  <c:v>Soviet Union</c:v>
                </c:pt>
                <c:pt idx="2317">
                  <c:v>Cuba</c:v>
                </c:pt>
                <c:pt idx="2318">
                  <c:v>Ivory Coast</c:v>
                </c:pt>
                <c:pt idx="2319">
                  <c:v>Dominican Republic</c:v>
                </c:pt>
                <c:pt idx="2320">
                  <c:v>Taiwan</c:v>
                </c:pt>
                <c:pt idx="2321">
                  <c:v>Switzerland</c:v>
                </c:pt>
                <c:pt idx="2322">
                  <c:v>Lithuania</c:v>
                </c:pt>
                <c:pt idx="2323">
                  <c:v>Armenia</c:v>
                </c:pt>
                <c:pt idx="2324">
                  <c:v>Tanzania</c:v>
                </c:pt>
                <c:pt idx="2325">
                  <c:v>Sri Lanka</c:v>
                </c:pt>
                <c:pt idx="2326">
                  <c:v>Slovakia</c:v>
                </c:pt>
                <c:pt idx="2327">
                  <c:v>San Marino</c:v>
                </c:pt>
                <c:pt idx="2328">
                  <c:v>Cameroon</c:v>
                </c:pt>
                <c:pt idx="2329">
                  <c:v>Iraq</c:v>
                </c:pt>
                <c:pt idx="2330">
                  <c:v>Mongolia</c:v>
                </c:pt>
                <c:pt idx="2331">
                  <c:v>Senegal</c:v>
                </c:pt>
                <c:pt idx="2332">
                  <c:v>Gambia</c:v>
                </c:pt>
                <c:pt idx="2333">
                  <c:v>Tunisia</c:v>
                </c:pt>
                <c:pt idx="2334">
                  <c:v>Uzbekistan</c:v>
                </c:pt>
                <c:pt idx="2335">
                  <c:v>Nigeria</c:v>
                </c:pt>
                <c:pt idx="2336">
                  <c:v>Tunisia</c:v>
                </c:pt>
                <c:pt idx="2337">
                  <c:v>Uganda</c:v>
                </c:pt>
                <c:pt idx="2338">
                  <c:v>Bahamas</c:v>
                </c:pt>
                <c:pt idx="2339">
                  <c:v>Bulgaria</c:v>
                </c:pt>
                <c:pt idx="2340">
                  <c:v>Kuwait</c:v>
                </c:pt>
                <c:pt idx="2341">
                  <c:v>Bangladesh</c:v>
                </c:pt>
                <c:pt idx="2342">
                  <c:v>Egypt</c:v>
                </c:pt>
                <c:pt idx="2343">
                  <c:v>West Germany</c:v>
                </c:pt>
                <c:pt idx="2344">
                  <c:v>South Africa</c:v>
                </c:pt>
                <c:pt idx="2345">
                  <c:v>Venezuela</c:v>
                </c:pt>
                <c:pt idx="2346">
                  <c:v>South Africa</c:v>
                </c:pt>
                <c:pt idx="2347">
                  <c:v>Ireland</c:v>
                </c:pt>
                <c:pt idx="2348">
                  <c:v>Costa Rica</c:v>
                </c:pt>
                <c:pt idx="2349">
                  <c:v>Suriname</c:v>
                </c:pt>
                <c:pt idx="2350">
                  <c:v>Russia</c:v>
                </c:pt>
                <c:pt idx="2351">
                  <c:v>Spain</c:v>
                </c:pt>
                <c:pt idx="2352">
                  <c:v>Ecuador</c:v>
                </c:pt>
                <c:pt idx="2353">
                  <c:v>Laos</c:v>
                </c:pt>
                <c:pt idx="2354">
                  <c:v>Ethiopia</c:v>
                </c:pt>
                <c:pt idx="2355">
                  <c:v>Norway</c:v>
                </c:pt>
                <c:pt idx="2356">
                  <c:v>Poland</c:v>
                </c:pt>
                <c:pt idx="2357">
                  <c:v>Czechoslovakia</c:v>
                </c:pt>
                <c:pt idx="2358">
                  <c:v>Czech Republic</c:v>
                </c:pt>
                <c:pt idx="2359">
                  <c:v>Uzbekistan</c:v>
                </c:pt>
                <c:pt idx="2360">
                  <c:v>Colombia</c:v>
                </c:pt>
                <c:pt idx="2361">
                  <c:v>Iceland</c:v>
                </c:pt>
                <c:pt idx="2362">
                  <c:v>Romania</c:v>
                </c:pt>
                <c:pt idx="2363">
                  <c:v>Chile</c:v>
                </c:pt>
                <c:pt idx="2364">
                  <c:v>Puerto Rico</c:v>
                </c:pt>
                <c:pt idx="2365">
                  <c:v>Latvia</c:v>
                </c:pt>
                <c:pt idx="2366">
                  <c:v>Panama</c:v>
                </c:pt>
                <c:pt idx="2367">
                  <c:v>New Zealand</c:v>
                </c:pt>
                <c:pt idx="2368">
                  <c:v>Japan</c:v>
                </c:pt>
                <c:pt idx="2369">
                  <c:v>Canada</c:v>
                </c:pt>
                <c:pt idx="2370">
                  <c:v>Austria</c:v>
                </c:pt>
                <c:pt idx="2371">
                  <c:v>Antigua and Barbuda</c:v>
                </c:pt>
                <c:pt idx="2372">
                  <c:v>Australia</c:v>
                </c:pt>
                <c:pt idx="2373">
                  <c:v>Hungary</c:v>
                </c:pt>
                <c:pt idx="2374">
                  <c:v>USA</c:v>
                </c:pt>
                <c:pt idx="2375">
                  <c:v>Switzerland</c:v>
                </c:pt>
                <c:pt idx="2376">
                  <c:v>Kazakhstan</c:v>
                </c:pt>
                <c:pt idx="2377">
                  <c:v>El Salvador</c:v>
                </c:pt>
                <c:pt idx="2378">
                  <c:v>Tunisia</c:v>
                </c:pt>
                <c:pt idx="2379">
                  <c:v>Sweden</c:v>
                </c:pt>
                <c:pt idx="2380">
                  <c:v>Canada</c:v>
                </c:pt>
                <c:pt idx="2381">
                  <c:v>Norway</c:v>
                </c:pt>
                <c:pt idx="2382">
                  <c:v>Switzerland</c:v>
                </c:pt>
                <c:pt idx="2383">
                  <c:v>Italy</c:v>
                </c:pt>
                <c:pt idx="2384">
                  <c:v>Ireland</c:v>
                </c:pt>
                <c:pt idx="2385">
                  <c:v>Poland</c:v>
                </c:pt>
                <c:pt idx="2386">
                  <c:v>Bulgaria</c:v>
                </c:pt>
                <c:pt idx="2387">
                  <c:v>Iceland</c:v>
                </c:pt>
                <c:pt idx="2388">
                  <c:v>Finland</c:v>
                </c:pt>
                <c:pt idx="2389">
                  <c:v>Netherlands</c:v>
                </c:pt>
                <c:pt idx="2390">
                  <c:v>Netherlands</c:v>
                </c:pt>
                <c:pt idx="2391">
                  <c:v>Czechoslovakia</c:v>
                </c:pt>
                <c:pt idx="2392">
                  <c:v>Soviet Union</c:v>
                </c:pt>
                <c:pt idx="2393">
                  <c:v>Serbia</c:v>
                </c:pt>
                <c:pt idx="2394">
                  <c:v>Japan</c:v>
                </c:pt>
                <c:pt idx="2395">
                  <c:v>Russia</c:v>
                </c:pt>
                <c:pt idx="2396">
                  <c:v>Canada</c:v>
                </c:pt>
                <c:pt idx="2397">
                  <c:v>Algeria</c:v>
                </c:pt>
                <c:pt idx="2398">
                  <c:v>Uzbekistan</c:v>
                </c:pt>
                <c:pt idx="2399">
                  <c:v>Honduras</c:v>
                </c:pt>
                <c:pt idx="2400">
                  <c:v>Tajikistan</c:v>
                </c:pt>
                <c:pt idx="2401">
                  <c:v>Egypt</c:v>
                </c:pt>
                <c:pt idx="2402">
                  <c:v>Finland</c:v>
                </c:pt>
                <c:pt idx="2403">
                  <c:v>Canada</c:v>
                </c:pt>
                <c:pt idx="2404">
                  <c:v>Australia</c:v>
                </c:pt>
                <c:pt idx="2405">
                  <c:v>UK</c:v>
                </c:pt>
                <c:pt idx="2406">
                  <c:v>Israel</c:v>
                </c:pt>
                <c:pt idx="2407">
                  <c:v>France</c:v>
                </c:pt>
                <c:pt idx="2408">
                  <c:v>Peru</c:v>
                </c:pt>
                <c:pt idx="2409">
                  <c:v>Japan</c:v>
                </c:pt>
                <c:pt idx="2410">
                  <c:v>East Germany</c:v>
                </c:pt>
                <c:pt idx="2411">
                  <c:v>Germany</c:v>
                </c:pt>
                <c:pt idx="2412">
                  <c:v>Finland</c:v>
                </c:pt>
                <c:pt idx="2413">
                  <c:v>Norway</c:v>
                </c:pt>
                <c:pt idx="2414">
                  <c:v>Unified Team</c:v>
                </c:pt>
                <c:pt idx="2415">
                  <c:v>Ukraine</c:v>
                </c:pt>
                <c:pt idx="2416">
                  <c:v>Kazakhstan</c:v>
                </c:pt>
                <c:pt idx="2417">
                  <c:v>Ireland</c:v>
                </c:pt>
                <c:pt idx="2418">
                  <c:v>Brazil</c:v>
                </c:pt>
                <c:pt idx="2419">
                  <c:v>Malta</c:v>
                </c:pt>
                <c:pt idx="2420">
                  <c:v>Mexico</c:v>
                </c:pt>
                <c:pt idx="2421">
                  <c:v>Colombia</c:v>
                </c:pt>
                <c:pt idx="2422">
                  <c:v>Brazil</c:v>
                </c:pt>
                <c:pt idx="2423">
                  <c:v>Italy</c:v>
                </c:pt>
                <c:pt idx="2424">
                  <c:v>Turkey</c:v>
                </c:pt>
                <c:pt idx="2425">
                  <c:v>Bahrain</c:v>
                </c:pt>
                <c:pt idx="2426">
                  <c:v>China</c:v>
                </c:pt>
                <c:pt idx="2427">
                  <c:v>Norway</c:v>
                </c:pt>
                <c:pt idx="2428">
                  <c:v>South Korea</c:v>
                </c:pt>
                <c:pt idx="2429">
                  <c:v>South Korea</c:v>
                </c:pt>
                <c:pt idx="2430">
                  <c:v>Denmark</c:v>
                </c:pt>
                <c:pt idx="2431">
                  <c:v>Canada</c:v>
                </c:pt>
                <c:pt idx="2432">
                  <c:v>Kazakhstan</c:v>
                </c:pt>
                <c:pt idx="2433">
                  <c:v>Sudan</c:v>
                </c:pt>
                <c:pt idx="2434">
                  <c:v>Yugoslavia</c:v>
                </c:pt>
                <c:pt idx="2435">
                  <c:v>Slovenia</c:v>
                </c:pt>
                <c:pt idx="2436">
                  <c:v>Unified Team</c:v>
                </c:pt>
                <c:pt idx="2437">
                  <c:v>Japan</c:v>
                </c:pt>
                <c:pt idx="2438">
                  <c:v>Haiti</c:v>
                </c:pt>
                <c:pt idx="2439">
                  <c:v>Hungary</c:v>
                </c:pt>
                <c:pt idx="2440">
                  <c:v>France</c:v>
                </c:pt>
                <c:pt idx="2441">
                  <c:v>Sweden</c:v>
                </c:pt>
                <c:pt idx="2442">
                  <c:v>Egypt</c:v>
                </c:pt>
                <c:pt idx="2443">
                  <c:v>Japan</c:v>
                </c:pt>
                <c:pt idx="2444">
                  <c:v>New Zealand</c:v>
                </c:pt>
                <c:pt idx="2445">
                  <c:v>Belgium</c:v>
                </c:pt>
                <c:pt idx="2446">
                  <c:v>Romania</c:v>
                </c:pt>
                <c:pt idx="2447">
                  <c:v>Russia</c:v>
                </c:pt>
                <c:pt idx="2448">
                  <c:v>Soviet Union</c:v>
                </c:pt>
                <c:pt idx="2449">
                  <c:v>Sweden</c:v>
                </c:pt>
                <c:pt idx="2450">
                  <c:v>Israel</c:v>
                </c:pt>
                <c:pt idx="2451">
                  <c:v>Italy</c:v>
                </c:pt>
                <c:pt idx="2452">
                  <c:v>Spain</c:v>
                </c:pt>
                <c:pt idx="2453">
                  <c:v>Germany</c:v>
                </c:pt>
                <c:pt idx="2454">
                  <c:v>Australia</c:v>
                </c:pt>
                <c:pt idx="2455">
                  <c:v>Poland</c:v>
                </c:pt>
                <c:pt idx="2456">
                  <c:v>Poland</c:v>
                </c:pt>
                <c:pt idx="2457">
                  <c:v>Eritrea</c:v>
                </c:pt>
                <c:pt idx="2458">
                  <c:v>Thailand</c:v>
                </c:pt>
                <c:pt idx="2459">
                  <c:v>Bulgaria</c:v>
                </c:pt>
                <c:pt idx="2460">
                  <c:v>Malta</c:v>
                </c:pt>
                <c:pt idx="2461">
                  <c:v>Spain</c:v>
                </c:pt>
                <c:pt idx="2462">
                  <c:v>Hungary</c:v>
                </c:pt>
                <c:pt idx="2463">
                  <c:v>Argentina</c:v>
                </c:pt>
                <c:pt idx="2464">
                  <c:v>Ireland</c:v>
                </c:pt>
                <c:pt idx="2465">
                  <c:v>Mexico</c:v>
                </c:pt>
                <c:pt idx="2466">
                  <c:v>France</c:v>
                </c:pt>
                <c:pt idx="2467">
                  <c:v>Ireland</c:v>
                </c:pt>
                <c:pt idx="2468">
                  <c:v>Pakistan</c:v>
                </c:pt>
                <c:pt idx="2469">
                  <c:v>Austria</c:v>
                </c:pt>
                <c:pt idx="2470">
                  <c:v>USA</c:v>
                </c:pt>
                <c:pt idx="2471">
                  <c:v>Sweden</c:v>
                </c:pt>
                <c:pt idx="2472">
                  <c:v>UK</c:v>
                </c:pt>
                <c:pt idx="2473">
                  <c:v>France</c:v>
                </c:pt>
                <c:pt idx="2474">
                  <c:v>Finland</c:v>
                </c:pt>
                <c:pt idx="2475">
                  <c:v>New Zealand</c:v>
                </c:pt>
                <c:pt idx="2476">
                  <c:v>USA</c:v>
                </c:pt>
                <c:pt idx="2477">
                  <c:v>Kazakhstan</c:v>
                </c:pt>
                <c:pt idx="2478">
                  <c:v>India</c:v>
                </c:pt>
                <c:pt idx="2479">
                  <c:v>Slovakia</c:v>
                </c:pt>
                <c:pt idx="2480">
                  <c:v>UK</c:v>
                </c:pt>
                <c:pt idx="2481">
                  <c:v>Russia</c:v>
                </c:pt>
                <c:pt idx="2482">
                  <c:v>Yugoslavia</c:v>
                </c:pt>
                <c:pt idx="2483">
                  <c:v>Slovenia</c:v>
                </c:pt>
                <c:pt idx="2484">
                  <c:v>Czech Republic</c:v>
                </c:pt>
                <c:pt idx="2485">
                  <c:v>Netherlands</c:v>
                </c:pt>
                <c:pt idx="2486">
                  <c:v>Russia</c:v>
                </c:pt>
                <c:pt idx="2487">
                  <c:v>Nigeria</c:v>
                </c:pt>
                <c:pt idx="2488">
                  <c:v>Italy</c:v>
                </c:pt>
                <c:pt idx="2489">
                  <c:v>USA</c:v>
                </c:pt>
                <c:pt idx="2490">
                  <c:v>Japan</c:v>
                </c:pt>
                <c:pt idx="2491">
                  <c:v>East Germany</c:v>
                </c:pt>
                <c:pt idx="2492">
                  <c:v>Japan</c:v>
                </c:pt>
                <c:pt idx="2493">
                  <c:v>Switzerland</c:v>
                </c:pt>
                <c:pt idx="2494">
                  <c:v>Ukraine</c:v>
                </c:pt>
                <c:pt idx="2495">
                  <c:v>Mexico</c:v>
                </c:pt>
                <c:pt idx="2496">
                  <c:v>Mexico</c:v>
                </c:pt>
                <c:pt idx="2497">
                  <c:v>Australia</c:v>
                </c:pt>
                <c:pt idx="2498">
                  <c:v>Romania</c:v>
                </c:pt>
                <c:pt idx="2499">
                  <c:v>Brazil</c:v>
                </c:pt>
                <c:pt idx="2500">
                  <c:v>Mexico</c:v>
                </c:pt>
                <c:pt idx="2501">
                  <c:v>Israel</c:v>
                </c:pt>
                <c:pt idx="2502">
                  <c:v>USA</c:v>
                </c:pt>
                <c:pt idx="2503">
                  <c:v>South Africa</c:v>
                </c:pt>
                <c:pt idx="2504">
                  <c:v>Guatemala</c:v>
                </c:pt>
                <c:pt idx="2505">
                  <c:v>Virgin Islands</c:v>
                </c:pt>
                <c:pt idx="2506">
                  <c:v>Greece</c:v>
                </c:pt>
                <c:pt idx="2507">
                  <c:v>South Korea</c:v>
                </c:pt>
                <c:pt idx="2508">
                  <c:v>Belgium</c:v>
                </c:pt>
                <c:pt idx="2509">
                  <c:v>Belarus</c:v>
                </c:pt>
                <c:pt idx="2510">
                  <c:v>Netherlands</c:v>
                </c:pt>
                <c:pt idx="2511">
                  <c:v>Soviet Union</c:v>
                </c:pt>
                <c:pt idx="2512">
                  <c:v>Cuba</c:v>
                </c:pt>
                <c:pt idx="2513">
                  <c:v>Canada</c:v>
                </c:pt>
                <c:pt idx="2514">
                  <c:v>UK</c:v>
                </c:pt>
                <c:pt idx="2515">
                  <c:v>Sweden</c:v>
                </c:pt>
                <c:pt idx="2516">
                  <c:v>Denmark</c:v>
                </c:pt>
                <c:pt idx="2517">
                  <c:v>Bosnia and Herzegovina</c:v>
                </c:pt>
                <c:pt idx="2518">
                  <c:v>Mongolia</c:v>
                </c:pt>
                <c:pt idx="2519">
                  <c:v>Colombia</c:v>
                </c:pt>
                <c:pt idx="2520">
                  <c:v>Russia</c:v>
                </c:pt>
                <c:pt idx="2521">
                  <c:v>Ireland</c:v>
                </c:pt>
                <c:pt idx="2522">
                  <c:v>Bulgaria</c:v>
                </c:pt>
                <c:pt idx="2523">
                  <c:v>West Germany</c:v>
                </c:pt>
                <c:pt idx="2524">
                  <c:v>Germany</c:v>
                </c:pt>
                <c:pt idx="2525">
                  <c:v>Czechoslovakia</c:v>
                </c:pt>
                <c:pt idx="2526">
                  <c:v>France</c:v>
                </c:pt>
                <c:pt idx="2527">
                  <c:v>China</c:v>
                </c:pt>
                <c:pt idx="2528">
                  <c:v>Poland</c:v>
                </c:pt>
                <c:pt idx="2529">
                  <c:v>Japan</c:v>
                </c:pt>
                <c:pt idx="2530">
                  <c:v>Japan</c:v>
                </c:pt>
                <c:pt idx="2531">
                  <c:v>Austria</c:v>
                </c:pt>
                <c:pt idx="2532">
                  <c:v>Sierra Leone</c:v>
                </c:pt>
                <c:pt idx="2533">
                  <c:v>Netherlands</c:v>
                </c:pt>
                <c:pt idx="2534">
                  <c:v>Netherlands</c:v>
                </c:pt>
                <c:pt idx="2535">
                  <c:v>Uzbekistan</c:v>
                </c:pt>
                <c:pt idx="2536">
                  <c:v>Australia</c:v>
                </c:pt>
                <c:pt idx="2537">
                  <c:v>Italy</c:v>
                </c:pt>
                <c:pt idx="2538">
                  <c:v>USA</c:v>
                </c:pt>
                <c:pt idx="2539">
                  <c:v>Finland</c:v>
                </c:pt>
                <c:pt idx="2540">
                  <c:v>South Korea</c:v>
                </c:pt>
                <c:pt idx="2541">
                  <c:v>South Korea</c:v>
                </c:pt>
                <c:pt idx="2542">
                  <c:v>Nigeria</c:v>
                </c:pt>
                <c:pt idx="2543">
                  <c:v>North Korea</c:v>
                </c:pt>
                <c:pt idx="2544">
                  <c:v>Romania</c:v>
                </c:pt>
                <c:pt idx="2545">
                  <c:v>Italy</c:v>
                </c:pt>
                <c:pt idx="2546">
                  <c:v>Australia</c:v>
                </c:pt>
                <c:pt idx="2547">
                  <c:v>Argentina</c:v>
                </c:pt>
                <c:pt idx="2548">
                  <c:v>Greece</c:v>
                </c:pt>
                <c:pt idx="2549">
                  <c:v>Spain</c:v>
                </c:pt>
                <c:pt idx="2550">
                  <c:v>Soviet Union</c:v>
                </c:pt>
                <c:pt idx="2551">
                  <c:v>France</c:v>
                </c:pt>
                <c:pt idx="2552">
                  <c:v>Germany</c:v>
                </c:pt>
                <c:pt idx="2553">
                  <c:v>Sweden</c:v>
                </c:pt>
                <c:pt idx="2554">
                  <c:v>Zimbabwe</c:v>
                </c:pt>
                <c:pt idx="2555">
                  <c:v>USA</c:v>
                </c:pt>
                <c:pt idx="2556">
                  <c:v>Japan</c:v>
                </c:pt>
                <c:pt idx="2557">
                  <c:v>Japan</c:v>
                </c:pt>
                <c:pt idx="2558">
                  <c:v>Russia</c:v>
                </c:pt>
                <c:pt idx="2559">
                  <c:v>Ukraine</c:v>
                </c:pt>
                <c:pt idx="2560">
                  <c:v>Saudi Arabia</c:v>
                </c:pt>
                <c:pt idx="2561">
                  <c:v>North Yemen</c:v>
                </c:pt>
                <c:pt idx="2562">
                  <c:v>Trinidad and Tobago</c:v>
                </c:pt>
                <c:pt idx="2563">
                  <c:v>Ivory Coast</c:v>
                </c:pt>
                <c:pt idx="2564">
                  <c:v>Guinea-Bissau</c:v>
                </c:pt>
                <c:pt idx="2565">
                  <c:v>Turkey</c:v>
                </c:pt>
                <c:pt idx="2566">
                  <c:v>Equatorial Guinea</c:v>
                </c:pt>
                <c:pt idx="2567">
                  <c:v>Armenia</c:v>
                </c:pt>
                <c:pt idx="2568">
                  <c:v>Nepal</c:v>
                </c:pt>
                <c:pt idx="2569">
                  <c:v>Israel</c:v>
                </c:pt>
                <c:pt idx="2570">
                  <c:v>Bermuda</c:v>
                </c:pt>
                <c:pt idx="2571">
                  <c:v>Puerto Rico</c:v>
                </c:pt>
                <c:pt idx="2572">
                  <c:v>Armenia</c:v>
                </c:pt>
                <c:pt idx="2573">
                  <c:v>Moldova</c:v>
                </c:pt>
                <c:pt idx="2574">
                  <c:v>San Marino</c:v>
                </c:pt>
                <c:pt idx="2575">
                  <c:v>Hungary</c:v>
                </c:pt>
                <c:pt idx="2576">
                  <c:v>Antigua and Barbuda</c:v>
                </c:pt>
                <c:pt idx="2577">
                  <c:v>Jamaica</c:v>
                </c:pt>
                <c:pt idx="2578">
                  <c:v>Angola</c:v>
                </c:pt>
                <c:pt idx="2579">
                  <c:v>Turkey</c:v>
                </c:pt>
                <c:pt idx="2580">
                  <c:v>Mexico</c:v>
                </c:pt>
                <c:pt idx="2581">
                  <c:v>Bahrain</c:v>
                </c:pt>
                <c:pt idx="2582">
                  <c:v>Ukraine</c:v>
                </c:pt>
                <c:pt idx="2583">
                  <c:v>Romania</c:v>
                </c:pt>
                <c:pt idx="2584">
                  <c:v>Belgium</c:v>
                </c:pt>
                <c:pt idx="2585">
                  <c:v>Senegal</c:v>
                </c:pt>
                <c:pt idx="2586">
                  <c:v>Syria</c:v>
                </c:pt>
                <c:pt idx="2587">
                  <c:v>Unified Team</c:v>
                </c:pt>
                <c:pt idx="2588">
                  <c:v>Luxembourg</c:v>
                </c:pt>
                <c:pt idx="2589">
                  <c:v>Seychelles</c:v>
                </c:pt>
                <c:pt idx="2590">
                  <c:v>Israel</c:v>
                </c:pt>
                <c:pt idx="2591">
                  <c:v>Tunisia</c:v>
                </c:pt>
                <c:pt idx="2592">
                  <c:v>Austria</c:v>
                </c:pt>
                <c:pt idx="2593">
                  <c:v>Mongolia</c:v>
                </c:pt>
                <c:pt idx="2594">
                  <c:v>United Arab Emirates</c:v>
                </c:pt>
                <c:pt idx="2595">
                  <c:v>Afghanistan</c:v>
                </c:pt>
                <c:pt idx="2596">
                  <c:v>Kazakhstan</c:v>
                </c:pt>
                <c:pt idx="2597">
                  <c:v>Nicaragua</c:v>
                </c:pt>
                <c:pt idx="2598">
                  <c:v>Panama</c:v>
                </c:pt>
                <c:pt idx="2599">
                  <c:v>Denmark</c:v>
                </c:pt>
                <c:pt idx="2600">
                  <c:v>North Korea</c:v>
                </c:pt>
                <c:pt idx="2601">
                  <c:v>Bahrain</c:v>
                </c:pt>
                <c:pt idx="2602">
                  <c:v>Czech Republic</c:v>
                </c:pt>
                <c:pt idx="2603">
                  <c:v>Azerbaijan</c:v>
                </c:pt>
                <c:pt idx="2604">
                  <c:v>Unified Team</c:v>
                </c:pt>
                <c:pt idx="2605">
                  <c:v>Bohemia</c:v>
                </c:pt>
                <c:pt idx="2606">
                  <c:v>Philippines</c:v>
                </c:pt>
                <c:pt idx="2607">
                  <c:v>Thailand</c:v>
                </c:pt>
                <c:pt idx="2608">
                  <c:v>Syria</c:v>
                </c:pt>
                <c:pt idx="2609">
                  <c:v>Sierra Leone</c:v>
                </c:pt>
                <c:pt idx="2610">
                  <c:v>Algeria</c:v>
                </c:pt>
                <c:pt idx="2611">
                  <c:v>Bermuda</c:v>
                </c:pt>
                <c:pt idx="2612">
                  <c:v>Guam</c:v>
                </c:pt>
                <c:pt idx="2613">
                  <c:v>Czech Republic</c:v>
                </c:pt>
                <c:pt idx="2614">
                  <c:v>Myanmar</c:v>
                </c:pt>
                <c:pt idx="2615">
                  <c:v>Morocco</c:v>
                </c:pt>
                <c:pt idx="2616">
                  <c:v>Malaysia</c:v>
                </c:pt>
                <c:pt idx="2617">
                  <c:v>Malaysia</c:v>
                </c:pt>
                <c:pt idx="2618">
                  <c:v>Honduras</c:v>
                </c:pt>
                <c:pt idx="2619">
                  <c:v>Ireland</c:v>
                </c:pt>
                <c:pt idx="2620">
                  <c:v>Botswana</c:v>
                </c:pt>
                <c:pt idx="2621">
                  <c:v>American Samoa</c:v>
                </c:pt>
                <c:pt idx="2622">
                  <c:v>Bulgaria</c:v>
                </c:pt>
                <c:pt idx="2623">
                  <c:v>Tunisia</c:v>
                </c:pt>
                <c:pt idx="2624">
                  <c:v>Algeria</c:v>
                </c:pt>
                <c:pt idx="2625">
                  <c:v>Djibouti</c:v>
                </c:pt>
                <c:pt idx="2626">
                  <c:v>Lebanon</c:v>
                </c:pt>
                <c:pt idx="2627">
                  <c:v>Bahamas</c:v>
                </c:pt>
                <c:pt idx="2628">
                  <c:v>Kenya</c:v>
                </c:pt>
                <c:pt idx="2629">
                  <c:v>Liechtenstein</c:v>
                </c:pt>
                <c:pt idx="2630">
                  <c:v>Cameroon</c:v>
                </c:pt>
                <c:pt idx="2631">
                  <c:v>Cameroon</c:v>
                </c:pt>
                <c:pt idx="2632">
                  <c:v>Bulgaria</c:v>
                </c:pt>
                <c:pt idx="2633">
                  <c:v>Argentina</c:v>
                </c:pt>
                <c:pt idx="2634">
                  <c:v>Serbia and Montenegro</c:v>
                </c:pt>
                <c:pt idx="2635">
                  <c:v>Kazakhstan</c:v>
                </c:pt>
                <c:pt idx="2636">
                  <c:v>Kenya</c:v>
                </c:pt>
                <c:pt idx="2637">
                  <c:v>Nigeria</c:v>
                </c:pt>
                <c:pt idx="2638">
                  <c:v>Cuba</c:v>
                </c:pt>
                <c:pt idx="2639">
                  <c:v>Slovakia</c:v>
                </c:pt>
                <c:pt idx="2640">
                  <c:v>New Zealand</c:v>
                </c:pt>
                <c:pt idx="2641">
                  <c:v>Laos</c:v>
                </c:pt>
                <c:pt idx="2642">
                  <c:v>Kyrgyzstan</c:v>
                </c:pt>
                <c:pt idx="2643">
                  <c:v>Chile</c:v>
                </c:pt>
                <c:pt idx="2644">
                  <c:v>Estonia</c:v>
                </c:pt>
                <c:pt idx="2645">
                  <c:v>Latvia</c:v>
                </c:pt>
                <c:pt idx="2646">
                  <c:v>Thailand</c:v>
                </c:pt>
                <c:pt idx="2647">
                  <c:v>Chile</c:v>
                </c:pt>
                <c:pt idx="2648">
                  <c:v>Philippines</c:v>
                </c:pt>
                <c:pt idx="2649">
                  <c:v>West Germany</c:v>
                </c:pt>
                <c:pt idx="2650">
                  <c:v>Israel</c:v>
                </c:pt>
                <c:pt idx="2651">
                  <c:v>Belarus</c:v>
                </c:pt>
                <c:pt idx="2652">
                  <c:v>Dominican Republic</c:v>
                </c:pt>
                <c:pt idx="2653">
                  <c:v>Serbia and Montenegro</c:v>
                </c:pt>
                <c:pt idx="2654">
                  <c:v>Macedonia</c:v>
                </c:pt>
                <c:pt idx="2655">
                  <c:v>Fiji</c:v>
                </c:pt>
                <c:pt idx="2656">
                  <c:v>Namibia</c:v>
                </c:pt>
                <c:pt idx="2657">
                  <c:v>Lesotho</c:v>
                </c:pt>
                <c:pt idx="2658">
                  <c:v>Taiwan</c:v>
                </c:pt>
                <c:pt idx="2659">
                  <c:v>Guyana</c:v>
                </c:pt>
                <c:pt idx="2660">
                  <c:v>Jamaica</c:v>
                </c:pt>
                <c:pt idx="2661">
                  <c:v>Ireland</c:v>
                </c:pt>
                <c:pt idx="2662">
                  <c:v>Laos</c:v>
                </c:pt>
                <c:pt idx="2663">
                  <c:v>Iceland</c:v>
                </c:pt>
                <c:pt idx="2664">
                  <c:v>Dominican Republic</c:v>
                </c:pt>
                <c:pt idx="2665">
                  <c:v>Chile</c:v>
                </c:pt>
                <c:pt idx="2666">
                  <c:v>Guyana</c:v>
                </c:pt>
                <c:pt idx="2667">
                  <c:v>Brazil</c:v>
                </c:pt>
                <c:pt idx="2668">
                  <c:v>North Korea</c:v>
                </c:pt>
                <c:pt idx="2669">
                  <c:v>Hong Kong</c:v>
                </c:pt>
                <c:pt idx="2670">
                  <c:v>Singapore</c:v>
                </c:pt>
                <c:pt idx="2671">
                  <c:v>Venezuela</c:v>
                </c:pt>
                <c:pt idx="2672">
                  <c:v>Saudi Arabia</c:v>
                </c:pt>
                <c:pt idx="2673">
                  <c:v>Brazil</c:v>
                </c:pt>
                <c:pt idx="2674">
                  <c:v>Trinidad and Tobago</c:v>
                </c:pt>
                <c:pt idx="2675">
                  <c:v>Namibia</c:v>
                </c:pt>
                <c:pt idx="2676">
                  <c:v>France</c:v>
                </c:pt>
                <c:pt idx="2677">
                  <c:v>Belize</c:v>
                </c:pt>
                <c:pt idx="2678">
                  <c:v>Honduras</c:v>
                </c:pt>
                <c:pt idx="2679">
                  <c:v>Barbados</c:v>
                </c:pt>
                <c:pt idx="2680">
                  <c:v>Germany</c:v>
                </c:pt>
                <c:pt idx="2681">
                  <c:v>Ivory Coast</c:v>
                </c:pt>
                <c:pt idx="2682">
                  <c:v>Soviet Union</c:v>
                </c:pt>
                <c:pt idx="2683">
                  <c:v>New Zealand</c:v>
                </c:pt>
                <c:pt idx="2684">
                  <c:v>Egypt</c:v>
                </c:pt>
                <c:pt idx="2685">
                  <c:v>Algeria</c:v>
                </c:pt>
                <c:pt idx="2686">
                  <c:v>Tunisia</c:v>
                </c:pt>
                <c:pt idx="2687">
                  <c:v>Trinidad and Tobago</c:v>
                </c:pt>
                <c:pt idx="2688">
                  <c:v>Ireland</c:v>
                </c:pt>
                <c:pt idx="2689">
                  <c:v>Canada</c:v>
                </c:pt>
                <c:pt idx="2690">
                  <c:v>Sweden</c:v>
                </c:pt>
                <c:pt idx="2691">
                  <c:v>Czech Republic</c:v>
                </c:pt>
                <c:pt idx="2692">
                  <c:v>Sweden</c:v>
                </c:pt>
                <c:pt idx="2693">
                  <c:v>Australia</c:v>
                </c:pt>
                <c:pt idx="2694">
                  <c:v>Moldova</c:v>
                </c:pt>
                <c:pt idx="2695">
                  <c:v>Russia</c:v>
                </c:pt>
                <c:pt idx="2696">
                  <c:v>Switzerland</c:v>
                </c:pt>
                <c:pt idx="2697">
                  <c:v>Ireland</c:v>
                </c:pt>
                <c:pt idx="2698">
                  <c:v>Hungary</c:v>
                </c:pt>
                <c:pt idx="2699">
                  <c:v>UK</c:v>
                </c:pt>
                <c:pt idx="2700">
                  <c:v>Norway</c:v>
                </c:pt>
                <c:pt idx="2701">
                  <c:v>Ukraine</c:v>
                </c:pt>
                <c:pt idx="2702">
                  <c:v>Austria</c:v>
                </c:pt>
                <c:pt idx="2703">
                  <c:v>Netherlands</c:v>
                </c:pt>
                <c:pt idx="2704">
                  <c:v>Netherlands</c:v>
                </c:pt>
                <c:pt idx="2705">
                  <c:v>Ecuador</c:v>
                </c:pt>
                <c:pt idx="2706">
                  <c:v>Sweden</c:v>
                </c:pt>
                <c:pt idx="2707">
                  <c:v>Argentina</c:v>
                </c:pt>
                <c:pt idx="2708">
                  <c:v>Egypt</c:v>
                </c:pt>
                <c:pt idx="2709">
                  <c:v>Qatar</c:v>
                </c:pt>
                <c:pt idx="2710">
                  <c:v>Bulgaria</c:v>
                </c:pt>
                <c:pt idx="2711">
                  <c:v>Germany</c:v>
                </c:pt>
                <c:pt idx="2712">
                  <c:v>Czechoslovakia</c:v>
                </c:pt>
                <c:pt idx="2713">
                  <c:v>Mexico</c:v>
                </c:pt>
                <c:pt idx="2714">
                  <c:v>Hungary</c:v>
                </c:pt>
                <c:pt idx="2715">
                  <c:v>Norway</c:v>
                </c:pt>
                <c:pt idx="2716">
                  <c:v>Belgium</c:v>
                </c:pt>
                <c:pt idx="2717">
                  <c:v>Finland</c:v>
                </c:pt>
                <c:pt idx="2718">
                  <c:v>West Germany</c:v>
                </c:pt>
                <c:pt idx="2719">
                  <c:v>Venezuela</c:v>
                </c:pt>
                <c:pt idx="2720">
                  <c:v>Iran</c:v>
                </c:pt>
                <c:pt idx="2721">
                  <c:v>Estonia</c:v>
                </c:pt>
                <c:pt idx="2722">
                  <c:v>Saudi Arabia</c:v>
                </c:pt>
                <c:pt idx="2723">
                  <c:v>Yemen</c:v>
                </c:pt>
                <c:pt idx="2724">
                  <c:v>North Korea</c:v>
                </c:pt>
                <c:pt idx="2725">
                  <c:v>Morocco</c:v>
                </c:pt>
                <c:pt idx="2726">
                  <c:v>Nigeria</c:v>
                </c:pt>
                <c:pt idx="2727">
                  <c:v>Tunisia</c:v>
                </c:pt>
                <c:pt idx="2728">
                  <c:v>Guyana</c:v>
                </c:pt>
                <c:pt idx="2729">
                  <c:v>Luxembourg</c:v>
                </c:pt>
                <c:pt idx="2730">
                  <c:v>Iceland</c:v>
                </c:pt>
                <c:pt idx="2731">
                  <c:v>Belgium</c:v>
                </c:pt>
                <c:pt idx="2732">
                  <c:v>Colombia</c:v>
                </c:pt>
                <c:pt idx="2733">
                  <c:v>Cuba</c:v>
                </c:pt>
                <c:pt idx="2734">
                  <c:v>New Zealand</c:v>
                </c:pt>
                <c:pt idx="2735">
                  <c:v>Dominican Republic</c:v>
                </c:pt>
                <c:pt idx="2736">
                  <c:v>Turkey</c:v>
                </c:pt>
                <c:pt idx="2737">
                  <c:v>Taiwan</c:v>
                </c:pt>
                <c:pt idx="2738">
                  <c:v>Netherlands</c:v>
                </c:pt>
                <c:pt idx="2739">
                  <c:v>Mozambique</c:v>
                </c:pt>
                <c:pt idx="2740">
                  <c:v>Namibia</c:v>
                </c:pt>
                <c:pt idx="2741">
                  <c:v>Cuba</c:v>
                </c:pt>
                <c:pt idx="2742">
                  <c:v>Cameroon</c:v>
                </c:pt>
                <c:pt idx="2743">
                  <c:v>Iran</c:v>
                </c:pt>
                <c:pt idx="2744">
                  <c:v>East Germany</c:v>
                </c:pt>
                <c:pt idx="2745">
                  <c:v>Somalia</c:v>
                </c:pt>
                <c:pt idx="2746">
                  <c:v>Argentina</c:v>
                </c:pt>
                <c:pt idx="2747">
                  <c:v>West Germany</c:v>
                </c:pt>
                <c:pt idx="2748">
                  <c:v>Austria</c:v>
                </c:pt>
                <c:pt idx="2749">
                  <c:v>Chile</c:v>
                </c:pt>
                <c:pt idx="2750">
                  <c:v>Ecuador</c:v>
                </c:pt>
                <c:pt idx="2751">
                  <c:v>Hong Kong</c:v>
                </c:pt>
                <c:pt idx="2752">
                  <c:v>Poland</c:v>
                </c:pt>
                <c:pt idx="2753">
                  <c:v>Slovakia</c:v>
                </c:pt>
                <c:pt idx="2754">
                  <c:v>South Africa</c:v>
                </c:pt>
                <c:pt idx="2755">
                  <c:v>Malaysia</c:v>
                </c:pt>
                <c:pt idx="2756">
                  <c:v>South Korea</c:v>
                </c:pt>
                <c:pt idx="2757">
                  <c:v>Dominica</c:v>
                </c:pt>
                <c:pt idx="2758">
                  <c:v>Czechoslovakia</c:v>
                </c:pt>
                <c:pt idx="2759">
                  <c:v>Botswana</c:v>
                </c:pt>
                <c:pt idx="2760">
                  <c:v>Latvia</c:v>
                </c:pt>
                <c:pt idx="2761">
                  <c:v>Syria</c:v>
                </c:pt>
                <c:pt idx="2762">
                  <c:v>North Korea</c:v>
                </c:pt>
                <c:pt idx="2763">
                  <c:v>Unified Team</c:v>
                </c:pt>
                <c:pt idx="2764">
                  <c:v>Czech Republic</c:v>
                </c:pt>
                <c:pt idx="2765">
                  <c:v>Morocco</c:v>
                </c:pt>
                <c:pt idx="2766">
                  <c:v>Belarus</c:v>
                </c:pt>
                <c:pt idx="2767">
                  <c:v>Denmark</c:v>
                </c:pt>
                <c:pt idx="2768">
                  <c:v>Argentina</c:v>
                </c:pt>
                <c:pt idx="2769">
                  <c:v>Andorra</c:v>
                </c:pt>
                <c:pt idx="2770">
                  <c:v>Argentina</c:v>
                </c:pt>
                <c:pt idx="2771">
                  <c:v>Puerto Rico</c:v>
                </c:pt>
                <c:pt idx="2772">
                  <c:v>Russia</c:v>
                </c:pt>
                <c:pt idx="2773">
                  <c:v>Boliva</c:v>
                </c:pt>
                <c:pt idx="2774">
                  <c:v>Venezuela</c:v>
                </c:pt>
                <c:pt idx="2775">
                  <c:v>Senegal</c:v>
                </c:pt>
                <c:pt idx="2776">
                  <c:v>Ivory Coast</c:v>
                </c:pt>
                <c:pt idx="2777">
                  <c:v>Vietnam</c:v>
                </c:pt>
                <c:pt idx="2778">
                  <c:v>Cameroon</c:v>
                </c:pt>
                <c:pt idx="2779">
                  <c:v>Burundi</c:v>
                </c:pt>
                <c:pt idx="2780">
                  <c:v>Nigeria</c:v>
                </c:pt>
                <c:pt idx="2781">
                  <c:v>Portugal</c:v>
                </c:pt>
                <c:pt idx="2782">
                  <c:v>Uruguay</c:v>
                </c:pt>
                <c:pt idx="2783">
                  <c:v>Ecuador</c:v>
                </c:pt>
                <c:pt idx="2784">
                  <c:v>South Korea</c:v>
                </c:pt>
                <c:pt idx="2785">
                  <c:v>Mauritius</c:v>
                </c:pt>
                <c:pt idx="2786">
                  <c:v>Australia</c:v>
                </c:pt>
                <c:pt idx="2787">
                  <c:v>UK</c:v>
                </c:pt>
                <c:pt idx="2788">
                  <c:v>Jamaica</c:v>
                </c:pt>
                <c:pt idx="2789">
                  <c:v>Pakistan</c:v>
                </c:pt>
                <c:pt idx="2790">
                  <c:v>Pakistan</c:v>
                </c:pt>
                <c:pt idx="2791">
                  <c:v>Madagascar</c:v>
                </c:pt>
                <c:pt idx="2792">
                  <c:v>Peru</c:v>
                </c:pt>
                <c:pt idx="2793">
                  <c:v>Switzerland</c:v>
                </c:pt>
                <c:pt idx="2794">
                  <c:v>Antigua and Barbuda</c:v>
                </c:pt>
                <c:pt idx="2795">
                  <c:v>Israel</c:v>
                </c:pt>
                <c:pt idx="2796">
                  <c:v>Ghana</c:v>
                </c:pt>
                <c:pt idx="2797">
                  <c:v>Cameroon</c:v>
                </c:pt>
                <c:pt idx="2798">
                  <c:v>Russia</c:v>
                </c:pt>
                <c:pt idx="2799">
                  <c:v>Soviet Union</c:v>
                </c:pt>
                <c:pt idx="2800">
                  <c:v>Norway</c:v>
                </c:pt>
                <c:pt idx="2801">
                  <c:v>Mexico</c:v>
                </c:pt>
                <c:pt idx="2802">
                  <c:v>Denmark</c:v>
                </c:pt>
                <c:pt idx="2803">
                  <c:v>Mexico</c:v>
                </c:pt>
                <c:pt idx="2804">
                  <c:v>Kazakhstan</c:v>
                </c:pt>
                <c:pt idx="2805">
                  <c:v>Mexico</c:v>
                </c:pt>
                <c:pt idx="2806">
                  <c:v>Angola</c:v>
                </c:pt>
                <c:pt idx="2807">
                  <c:v>Liechtenstein</c:v>
                </c:pt>
                <c:pt idx="2808">
                  <c:v>Netherlands</c:v>
                </c:pt>
                <c:pt idx="2809">
                  <c:v>New Zealand</c:v>
                </c:pt>
                <c:pt idx="2810">
                  <c:v>Kazakhstan</c:v>
                </c:pt>
                <c:pt idx="2811">
                  <c:v>Slovakia</c:v>
                </c:pt>
                <c:pt idx="2812">
                  <c:v>Norway</c:v>
                </c:pt>
                <c:pt idx="2813">
                  <c:v>Chile</c:v>
                </c:pt>
                <c:pt idx="2814">
                  <c:v>USA</c:v>
                </c:pt>
                <c:pt idx="2815">
                  <c:v>Brazil</c:v>
                </c:pt>
                <c:pt idx="2816">
                  <c:v>Guatemala</c:v>
                </c:pt>
                <c:pt idx="2817">
                  <c:v>Argentina</c:v>
                </c:pt>
                <c:pt idx="2818">
                  <c:v>Spain</c:v>
                </c:pt>
                <c:pt idx="2819">
                  <c:v>Colombia</c:v>
                </c:pt>
                <c:pt idx="2820">
                  <c:v>Austria</c:v>
                </c:pt>
                <c:pt idx="2821">
                  <c:v>Morocco</c:v>
                </c:pt>
                <c:pt idx="2822">
                  <c:v>Belarus</c:v>
                </c:pt>
                <c:pt idx="2823">
                  <c:v>Australia</c:v>
                </c:pt>
                <c:pt idx="2824">
                  <c:v>Canada</c:v>
                </c:pt>
                <c:pt idx="2825">
                  <c:v>USA</c:v>
                </c:pt>
                <c:pt idx="2826">
                  <c:v>Belgium</c:v>
                </c:pt>
                <c:pt idx="2827">
                  <c:v>Kazakhstan</c:v>
                </c:pt>
                <c:pt idx="2828">
                  <c:v>Ukraine</c:v>
                </c:pt>
                <c:pt idx="2829">
                  <c:v>West Germany</c:v>
                </c:pt>
                <c:pt idx="2830">
                  <c:v>UK</c:v>
                </c:pt>
                <c:pt idx="2831">
                  <c:v>USA</c:v>
                </c:pt>
                <c:pt idx="2832">
                  <c:v>East Germany</c:v>
                </c:pt>
                <c:pt idx="2833">
                  <c:v>Tonga</c:v>
                </c:pt>
                <c:pt idx="2834">
                  <c:v>Bulgaria</c:v>
                </c:pt>
                <c:pt idx="2835">
                  <c:v>Brazil</c:v>
                </c:pt>
                <c:pt idx="2836">
                  <c:v>Hungary</c:v>
                </c:pt>
                <c:pt idx="2837">
                  <c:v>Kazakhstan</c:v>
                </c:pt>
                <c:pt idx="2838">
                  <c:v>Puerto Rico</c:v>
                </c:pt>
                <c:pt idx="2839">
                  <c:v>Uruguay</c:v>
                </c:pt>
                <c:pt idx="2840">
                  <c:v>Moldova</c:v>
                </c:pt>
                <c:pt idx="2841">
                  <c:v>Belarus</c:v>
                </c:pt>
                <c:pt idx="2842">
                  <c:v>Poland</c:v>
                </c:pt>
                <c:pt idx="2843">
                  <c:v>Ireland</c:v>
                </c:pt>
                <c:pt idx="2844">
                  <c:v>Bulgaria</c:v>
                </c:pt>
                <c:pt idx="2845">
                  <c:v>Canada</c:v>
                </c:pt>
                <c:pt idx="2846">
                  <c:v>Tunisia</c:v>
                </c:pt>
                <c:pt idx="2847">
                  <c:v>Italy</c:v>
                </c:pt>
                <c:pt idx="2848">
                  <c:v>Japan</c:v>
                </c:pt>
                <c:pt idx="2849">
                  <c:v>USA</c:v>
                </c:pt>
                <c:pt idx="2850">
                  <c:v>Belarus</c:v>
                </c:pt>
                <c:pt idx="2851">
                  <c:v>Yugoslavia</c:v>
                </c:pt>
                <c:pt idx="2852">
                  <c:v>South Korea</c:v>
                </c:pt>
                <c:pt idx="2853">
                  <c:v>Australia</c:v>
                </c:pt>
                <c:pt idx="2854">
                  <c:v>France</c:v>
                </c:pt>
                <c:pt idx="2855">
                  <c:v>Malawi</c:v>
                </c:pt>
                <c:pt idx="2856">
                  <c:v>Hong Kong</c:v>
                </c:pt>
                <c:pt idx="2857">
                  <c:v>Cuba</c:v>
                </c:pt>
                <c:pt idx="2858">
                  <c:v>East Germany</c:v>
                </c:pt>
                <c:pt idx="2859">
                  <c:v>France</c:v>
                </c:pt>
                <c:pt idx="2860">
                  <c:v>Japan</c:v>
                </c:pt>
                <c:pt idx="2861">
                  <c:v>Sweden</c:v>
                </c:pt>
                <c:pt idx="2862">
                  <c:v>Norway</c:v>
                </c:pt>
                <c:pt idx="2863">
                  <c:v>Canada</c:v>
                </c:pt>
                <c:pt idx="2864">
                  <c:v>Austria</c:v>
                </c:pt>
                <c:pt idx="2865">
                  <c:v>Italy</c:v>
                </c:pt>
                <c:pt idx="2866">
                  <c:v>Denmark</c:v>
                </c:pt>
                <c:pt idx="2867">
                  <c:v>Soviet Union</c:v>
                </c:pt>
                <c:pt idx="2868">
                  <c:v>Cuba</c:v>
                </c:pt>
                <c:pt idx="2869">
                  <c:v>UK</c:v>
                </c:pt>
                <c:pt idx="2870">
                  <c:v>Portugal</c:v>
                </c:pt>
                <c:pt idx="2871">
                  <c:v>USA</c:v>
                </c:pt>
                <c:pt idx="2872">
                  <c:v>Czechoslovakia</c:v>
                </c:pt>
                <c:pt idx="2873">
                  <c:v>Czech Republic</c:v>
                </c:pt>
                <c:pt idx="2874">
                  <c:v>Soviet Union</c:v>
                </c:pt>
                <c:pt idx="2875">
                  <c:v>Ecuador</c:v>
                </c:pt>
                <c:pt idx="2876">
                  <c:v>Norway</c:v>
                </c:pt>
                <c:pt idx="2877">
                  <c:v>France</c:v>
                </c:pt>
                <c:pt idx="2878">
                  <c:v>Italy</c:v>
                </c:pt>
                <c:pt idx="2879">
                  <c:v>Romania</c:v>
                </c:pt>
                <c:pt idx="2880">
                  <c:v>Denmark</c:v>
                </c:pt>
                <c:pt idx="2881">
                  <c:v>Sweden</c:v>
                </c:pt>
                <c:pt idx="2882">
                  <c:v>Kazakhstan</c:v>
                </c:pt>
                <c:pt idx="2883">
                  <c:v>China</c:v>
                </c:pt>
                <c:pt idx="2884">
                  <c:v>Kenya</c:v>
                </c:pt>
                <c:pt idx="2885">
                  <c:v>Cambodia</c:v>
                </c:pt>
                <c:pt idx="2886">
                  <c:v>Mongolia</c:v>
                </c:pt>
                <c:pt idx="2887">
                  <c:v>Slovenia</c:v>
                </c:pt>
                <c:pt idx="2888">
                  <c:v>Romania</c:v>
                </c:pt>
                <c:pt idx="2889">
                  <c:v>Slovakia</c:v>
                </c:pt>
                <c:pt idx="2890">
                  <c:v>USA</c:v>
                </c:pt>
                <c:pt idx="2891">
                  <c:v>Greece</c:v>
                </c:pt>
                <c:pt idx="2892">
                  <c:v>Soviet Union</c:v>
                </c:pt>
                <c:pt idx="2893">
                  <c:v>France</c:v>
                </c:pt>
                <c:pt idx="2894">
                  <c:v>Japan</c:v>
                </c:pt>
                <c:pt idx="2895">
                  <c:v>Canada</c:v>
                </c:pt>
                <c:pt idx="2896">
                  <c:v>Cuba</c:v>
                </c:pt>
                <c:pt idx="2897">
                  <c:v>Norway</c:v>
                </c:pt>
                <c:pt idx="2898">
                  <c:v>Denmark</c:v>
                </c:pt>
                <c:pt idx="2899">
                  <c:v>Mexico</c:v>
                </c:pt>
                <c:pt idx="2900">
                  <c:v>Germany</c:v>
                </c:pt>
                <c:pt idx="2901">
                  <c:v>Switzerland</c:v>
                </c:pt>
                <c:pt idx="2902">
                  <c:v>Japan</c:v>
                </c:pt>
                <c:pt idx="2903">
                  <c:v>Pakistan</c:v>
                </c:pt>
                <c:pt idx="2904">
                  <c:v>Italy</c:v>
                </c:pt>
                <c:pt idx="2905">
                  <c:v>Bulgaria</c:v>
                </c:pt>
                <c:pt idx="2906">
                  <c:v>UK</c:v>
                </c:pt>
                <c:pt idx="2907">
                  <c:v>Kyrgyzstan</c:v>
                </c:pt>
                <c:pt idx="2908">
                  <c:v>Austria</c:v>
                </c:pt>
                <c:pt idx="2909">
                  <c:v>Spain</c:v>
                </c:pt>
                <c:pt idx="2910">
                  <c:v>Monaco</c:v>
                </c:pt>
                <c:pt idx="2911">
                  <c:v>Belarus</c:v>
                </c:pt>
                <c:pt idx="2912">
                  <c:v>Colombia</c:v>
                </c:pt>
                <c:pt idx="2913">
                  <c:v>Egypt</c:v>
                </c:pt>
                <c:pt idx="2914">
                  <c:v>Germany</c:v>
                </c:pt>
                <c:pt idx="2915">
                  <c:v>Russia</c:v>
                </c:pt>
                <c:pt idx="2916">
                  <c:v>Iran</c:v>
                </c:pt>
                <c:pt idx="2917">
                  <c:v>Austria</c:v>
                </c:pt>
                <c:pt idx="2918">
                  <c:v>Austria</c:v>
                </c:pt>
                <c:pt idx="2919">
                  <c:v>West Germany</c:v>
                </c:pt>
                <c:pt idx="2920">
                  <c:v>Yugoslavia</c:v>
                </c:pt>
                <c:pt idx="2921">
                  <c:v>Croatia</c:v>
                </c:pt>
                <c:pt idx="2922">
                  <c:v>Canada</c:v>
                </c:pt>
                <c:pt idx="2923">
                  <c:v>Bulgaria</c:v>
                </c:pt>
                <c:pt idx="2924">
                  <c:v>Norway</c:v>
                </c:pt>
                <c:pt idx="2925">
                  <c:v>Germany</c:v>
                </c:pt>
                <c:pt idx="2926">
                  <c:v>UK</c:v>
                </c:pt>
                <c:pt idx="2927">
                  <c:v>Australia</c:v>
                </c:pt>
                <c:pt idx="2928">
                  <c:v>Netherlands</c:v>
                </c:pt>
                <c:pt idx="2929">
                  <c:v>Poland</c:v>
                </c:pt>
                <c:pt idx="2930">
                  <c:v>Spain</c:v>
                </c:pt>
                <c:pt idx="2931">
                  <c:v>Colombia</c:v>
                </c:pt>
                <c:pt idx="2932">
                  <c:v>Venezuela</c:v>
                </c:pt>
                <c:pt idx="2933">
                  <c:v>Chile</c:v>
                </c:pt>
                <c:pt idx="2934">
                  <c:v>Argentina</c:v>
                </c:pt>
                <c:pt idx="2935">
                  <c:v>Canada</c:v>
                </c:pt>
                <c:pt idx="2936">
                  <c:v>Luxembourg</c:v>
                </c:pt>
                <c:pt idx="2937">
                  <c:v>Spain</c:v>
                </c:pt>
                <c:pt idx="2938">
                  <c:v>East Germany</c:v>
                </c:pt>
                <c:pt idx="2939">
                  <c:v>Czech Republic</c:v>
                </c:pt>
                <c:pt idx="2940">
                  <c:v>Poland</c:v>
                </c:pt>
                <c:pt idx="2941">
                  <c:v>Brazil</c:v>
                </c:pt>
                <c:pt idx="2942">
                  <c:v>Italy</c:v>
                </c:pt>
                <c:pt idx="2943">
                  <c:v>Cuba</c:v>
                </c:pt>
                <c:pt idx="2944">
                  <c:v>Bulgaria</c:v>
                </c:pt>
                <c:pt idx="2945">
                  <c:v>Switzerland</c:v>
                </c:pt>
                <c:pt idx="2946">
                  <c:v>Puerto Rico</c:v>
                </c:pt>
                <c:pt idx="2947">
                  <c:v>Kenya</c:v>
                </c:pt>
                <c:pt idx="2948">
                  <c:v>Argentina</c:v>
                </c:pt>
                <c:pt idx="2949">
                  <c:v>Ukraine</c:v>
                </c:pt>
                <c:pt idx="2950">
                  <c:v>Australia</c:v>
                </c:pt>
                <c:pt idx="2951">
                  <c:v>UK</c:v>
                </c:pt>
                <c:pt idx="2952">
                  <c:v>Romania</c:v>
                </c:pt>
                <c:pt idx="2953">
                  <c:v>Albania</c:v>
                </c:pt>
                <c:pt idx="2954">
                  <c:v>China</c:v>
                </c:pt>
                <c:pt idx="2955">
                  <c:v>China</c:v>
                </c:pt>
                <c:pt idx="2956">
                  <c:v>Canada</c:v>
                </c:pt>
                <c:pt idx="2957">
                  <c:v>Soviet Union</c:v>
                </c:pt>
                <c:pt idx="2958">
                  <c:v>Iraq</c:v>
                </c:pt>
                <c:pt idx="2959">
                  <c:v>Australia</c:v>
                </c:pt>
                <c:pt idx="2960">
                  <c:v>Aruba</c:v>
                </c:pt>
                <c:pt idx="2961">
                  <c:v>Netherlands</c:v>
                </c:pt>
                <c:pt idx="2962">
                  <c:v>Slovenia</c:v>
                </c:pt>
                <c:pt idx="2963">
                  <c:v>UK</c:v>
                </c:pt>
                <c:pt idx="2964">
                  <c:v>Panama</c:v>
                </c:pt>
                <c:pt idx="2965">
                  <c:v>Turkey</c:v>
                </c:pt>
                <c:pt idx="2966">
                  <c:v>Czech Republic</c:v>
                </c:pt>
                <c:pt idx="2967">
                  <c:v>Czechoslovakia</c:v>
                </c:pt>
                <c:pt idx="2968">
                  <c:v>Brazil</c:v>
                </c:pt>
                <c:pt idx="2969">
                  <c:v>Italy</c:v>
                </c:pt>
                <c:pt idx="2970">
                  <c:v>Slovenia</c:v>
                </c:pt>
                <c:pt idx="2971">
                  <c:v>Canada</c:v>
                </c:pt>
                <c:pt idx="2972">
                  <c:v>Germany</c:v>
                </c:pt>
                <c:pt idx="2973">
                  <c:v>Unified Team</c:v>
                </c:pt>
                <c:pt idx="2974">
                  <c:v>Australia</c:v>
                </c:pt>
                <c:pt idx="2975">
                  <c:v>Republic of Congo</c:v>
                </c:pt>
                <c:pt idx="2976">
                  <c:v>West Germany</c:v>
                </c:pt>
                <c:pt idx="2977">
                  <c:v>Netherlands</c:v>
                </c:pt>
                <c:pt idx="2978">
                  <c:v>Russia</c:v>
                </c:pt>
                <c:pt idx="2979">
                  <c:v>Netherlands</c:v>
                </c:pt>
                <c:pt idx="2980">
                  <c:v>Canada</c:v>
                </c:pt>
                <c:pt idx="2981">
                  <c:v>Finland</c:v>
                </c:pt>
                <c:pt idx="2982">
                  <c:v>Spain</c:v>
                </c:pt>
                <c:pt idx="2983">
                  <c:v>India</c:v>
                </c:pt>
                <c:pt idx="2984">
                  <c:v>Russia</c:v>
                </c:pt>
                <c:pt idx="2985">
                  <c:v>France</c:v>
                </c:pt>
                <c:pt idx="2986">
                  <c:v>Ireland</c:v>
                </c:pt>
                <c:pt idx="2987">
                  <c:v>Romania</c:v>
                </c:pt>
                <c:pt idx="2988">
                  <c:v>Italy</c:v>
                </c:pt>
                <c:pt idx="2989">
                  <c:v>Latvia</c:v>
                </c:pt>
                <c:pt idx="2990">
                  <c:v>Individual Olympic Athletes</c:v>
                </c:pt>
                <c:pt idx="2991">
                  <c:v>Soviet Union</c:v>
                </c:pt>
                <c:pt idx="2992">
                  <c:v>Ukraine</c:v>
                </c:pt>
                <c:pt idx="2993">
                  <c:v>Vietnam</c:v>
                </c:pt>
                <c:pt idx="2994">
                  <c:v>Serbia</c:v>
                </c:pt>
                <c:pt idx="2995">
                  <c:v>USA</c:v>
                </c:pt>
                <c:pt idx="2996">
                  <c:v>Czech Republic</c:v>
                </c:pt>
                <c:pt idx="2997">
                  <c:v>East Germany</c:v>
                </c:pt>
                <c:pt idx="2998">
                  <c:v>Finland</c:v>
                </c:pt>
                <c:pt idx="2999">
                  <c:v>Malaysia</c:v>
                </c:pt>
                <c:pt idx="3000">
                  <c:v>Germany</c:v>
                </c:pt>
                <c:pt idx="3001">
                  <c:v>Saudi Arabia</c:v>
                </c:pt>
                <c:pt idx="3002">
                  <c:v>Austria</c:v>
                </c:pt>
                <c:pt idx="3003">
                  <c:v>Denmark</c:v>
                </c:pt>
                <c:pt idx="3004">
                  <c:v>Mexico</c:v>
                </c:pt>
                <c:pt idx="3005">
                  <c:v>Romania</c:v>
                </c:pt>
                <c:pt idx="3006">
                  <c:v>Cuba</c:v>
                </c:pt>
                <c:pt idx="3007">
                  <c:v>Italy</c:v>
                </c:pt>
                <c:pt idx="3008">
                  <c:v>Taiwan</c:v>
                </c:pt>
                <c:pt idx="3009">
                  <c:v>Venezuela</c:v>
                </c:pt>
                <c:pt idx="3010">
                  <c:v>Honduras</c:v>
                </c:pt>
                <c:pt idx="3011">
                  <c:v>Canada</c:v>
                </c:pt>
                <c:pt idx="3012">
                  <c:v>Cuba</c:v>
                </c:pt>
                <c:pt idx="3013">
                  <c:v>Finland</c:v>
                </c:pt>
                <c:pt idx="3014">
                  <c:v>Brazil</c:v>
                </c:pt>
                <c:pt idx="3015">
                  <c:v>Germany</c:v>
                </c:pt>
                <c:pt idx="3016">
                  <c:v>Netherlands</c:v>
                </c:pt>
                <c:pt idx="3017">
                  <c:v>Netherlands</c:v>
                </c:pt>
                <c:pt idx="3018">
                  <c:v>Switzerland</c:v>
                </c:pt>
                <c:pt idx="3019">
                  <c:v>South Africa</c:v>
                </c:pt>
                <c:pt idx="3020">
                  <c:v>Egypt</c:v>
                </c:pt>
                <c:pt idx="3021">
                  <c:v>Belgium</c:v>
                </c:pt>
                <c:pt idx="3022">
                  <c:v>Hungary</c:v>
                </c:pt>
                <c:pt idx="3023">
                  <c:v>Ukraine</c:v>
                </c:pt>
                <c:pt idx="3024">
                  <c:v>Vietnam</c:v>
                </c:pt>
                <c:pt idx="3025">
                  <c:v>Kazakhstan</c:v>
                </c:pt>
                <c:pt idx="3026">
                  <c:v>India</c:v>
                </c:pt>
                <c:pt idx="3027">
                  <c:v>Spain</c:v>
                </c:pt>
                <c:pt idx="3028">
                  <c:v>Soviet Union</c:v>
                </c:pt>
                <c:pt idx="3029">
                  <c:v>Soviet Union</c:v>
                </c:pt>
                <c:pt idx="3030">
                  <c:v>South Korea</c:v>
                </c:pt>
                <c:pt idx="3031">
                  <c:v>South Korea</c:v>
                </c:pt>
                <c:pt idx="3032">
                  <c:v>Tanzania</c:v>
                </c:pt>
                <c:pt idx="3033">
                  <c:v>France</c:v>
                </c:pt>
                <c:pt idx="3034">
                  <c:v>Morocco</c:v>
                </c:pt>
                <c:pt idx="3035">
                  <c:v>Kazakhstan</c:v>
                </c:pt>
                <c:pt idx="3036">
                  <c:v>Yugoslavia</c:v>
                </c:pt>
                <c:pt idx="3037">
                  <c:v>Brazil</c:v>
                </c:pt>
                <c:pt idx="3038">
                  <c:v>Kyrgyzstan</c:v>
                </c:pt>
                <c:pt idx="3039">
                  <c:v>Ivory Coast</c:v>
                </c:pt>
                <c:pt idx="3040">
                  <c:v>Japan</c:v>
                </c:pt>
                <c:pt idx="3041">
                  <c:v>Colombia</c:v>
                </c:pt>
                <c:pt idx="3042">
                  <c:v>Guatemala</c:v>
                </c:pt>
                <c:pt idx="3043">
                  <c:v>West Germany</c:v>
                </c:pt>
                <c:pt idx="3044">
                  <c:v>Norway</c:v>
                </c:pt>
                <c:pt idx="3045">
                  <c:v>Venezuela</c:v>
                </c:pt>
                <c:pt idx="3046">
                  <c:v>Poland</c:v>
                </c:pt>
                <c:pt idx="3047">
                  <c:v>Slovakia</c:v>
                </c:pt>
                <c:pt idx="3048">
                  <c:v>Australia</c:v>
                </c:pt>
                <c:pt idx="3049">
                  <c:v>Portugal</c:v>
                </c:pt>
                <c:pt idx="3050">
                  <c:v>South Africa</c:v>
                </c:pt>
                <c:pt idx="3051">
                  <c:v>Estonia</c:v>
                </c:pt>
                <c:pt idx="3052">
                  <c:v>Belarus</c:v>
                </c:pt>
                <c:pt idx="3053">
                  <c:v>Lithuania</c:v>
                </c:pt>
                <c:pt idx="3054">
                  <c:v>Austria</c:v>
                </c:pt>
                <c:pt idx="3055">
                  <c:v>New Zealand</c:v>
                </c:pt>
                <c:pt idx="3056">
                  <c:v>Morocco</c:v>
                </c:pt>
                <c:pt idx="3057">
                  <c:v>Ireland</c:v>
                </c:pt>
                <c:pt idx="3058">
                  <c:v>Belarus</c:v>
                </c:pt>
                <c:pt idx="3059">
                  <c:v>Ireland</c:v>
                </c:pt>
                <c:pt idx="3060">
                  <c:v>Indonesia</c:v>
                </c:pt>
                <c:pt idx="3061">
                  <c:v>Bulgaria</c:v>
                </c:pt>
                <c:pt idx="3062">
                  <c:v>Slovenia</c:v>
                </c:pt>
                <c:pt idx="3063">
                  <c:v>Chile</c:v>
                </c:pt>
                <c:pt idx="3064">
                  <c:v>North Korea</c:v>
                </c:pt>
                <c:pt idx="3065">
                  <c:v>Bohemia</c:v>
                </c:pt>
                <c:pt idx="3066">
                  <c:v>Czechoslovakia</c:v>
                </c:pt>
                <c:pt idx="3067">
                  <c:v>France</c:v>
                </c:pt>
              </c:strCache>
              <c:extLst/>
            </c:strRef>
          </c:cat>
          <c:val>
            <c:numRef>
              <c:f>Sheet1!$L$8:$L$3075</c:f>
              <c:numCache>
                <c:formatCode>General</c:formatCode>
                <c:ptCount val="3068"/>
                <c:pt idx="0">
                  <c:v>25</c:v>
                </c:pt>
                <c:pt idx="1">
                  <c:v>25</c:v>
                </c:pt>
                <c:pt idx="2">
                  <c:v>23</c:v>
                </c:pt>
                <c:pt idx="3">
                  <c:v>23</c:v>
                </c:pt>
                <c:pt idx="4">
                  <c:v>23</c:v>
                </c:pt>
                <c:pt idx="5">
                  <c:v>20</c:v>
                </c:pt>
                <c:pt idx="6">
                  <c:v>20</c:v>
                </c:pt>
                <c:pt idx="7">
                  <c:v>20</c:v>
                </c:pt>
                <c:pt idx="8">
                  <c:v>19</c:v>
                </c:pt>
                <c:pt idx="9">
                  <c:v>18</c:v>
                </c:pt>
                <c:pt idx="10">
                  <c:v>17</c:v>
                </c:pt>
                <c:pt idx="11">
                  <c:v>16</c:v>
                </c:pt>
                <c:pt idx="12">
                  <c:v>16</c:v>
                </c:pt>
                <c:pt idx="13">
                  <c:v>15</c:v>
                </c:pt>
                <c:pt idx="14">
                  <c:v>14</c:v>
                </c:pt>
                <c:pt idx="15">
                  <c:v>14</c:v>
                </c:pt>
                <c:pt idx="16">
                  <c:v>14</c:v>
                </c:pt>
                <c:pt idx="17">
                  <c:v>14</c:v>
                </c:pt>
                <c:pt idx="18">
                  <c:v>14</c:v>
                </c:pt>
                <c:pt idx="19">
                  <c:v>14</c:v>
                </c:pt>
                <c:pt idx="20">
                  <c:v>14</c:v>
                </c:pt>
                <c:pt idx="21">
                  <c:v>14</c:v>
                </c:pt>
                <c:pt idx="22">
                  <c:v>13</c:v>
                </c:pt>
                <c:pt idx="23">
                  <c:v>13</c:v>
                </c:pt>
                <c:pt idx="24">
                  <c:v>13</c:v>
                </c:pt>
                <c:pt idx="25">
                  <c:v>13</c:v>
                </c:pt>
                <c:pt idx="26">
                  <c:v>12</c:v>
                </c:pt>
                <c:pt idx="27">
                  <c:v>12</c:v>
                </c:pt>
                <c:pt idx="28">
                  <c:v>12</c:v>
                </c:pt>
                <c:pt idx="29">
                  <c:v>12</c:v>
                </c:pt>
                <c:pt idx="30">
                  <c:v>12</c:v>
                </c:pt>
                <c:pt idx="31">
                  <c:v>12</c:v>
                </c:pt>
                <c:pt idx="32">
                  <c:v>12</c:v>
                </c:pt>
                <c:pt idx="33">
                  <c:v>12</c:v>
                </c:pt>
                <c:pt idx="34">
                  <c:v>12</c:v>
                </c:pt>
                <c:pt idx="35">
                  <c:v>12</c:v>
                </c:pt>
                <c:pt idx="36">
                  <c:v>12</c:v>
                </c:pt>
                <c:pt idx="37">
                  <c:v>11</c:v>
                </c:pt>
                <c:pt idx="38">
                  <c:v>11</c:v>
                </c:pt>
                <c:pt idx="39">
                  <c:v>11</c:v>
                </c:pt>
                <c:pt idx="40">
                  <c:v>11</c:v>
                </c:pt>
                <c:pt idx="41">
                  <c:v>11</c:v>
                </c:pt>
                <c:pt idx="42">
                  <c:v>11</c:v>
                </c:pt>
                <c:pt idx="43">
                  <c:v>11</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9</c:v>
                </c:pt>
                <c:pt idx="59">
                  <c:v>9</c:v>
                </c:pt>
                <c:pt idx="60">
                  <c:v>9</c:v>
                </c:pt>
                <c:pt idx="61">
                  <c:v>9</c:v>
                </c:pt>
                <c:pt idx="62">
                  <c:v>9</c:v>
                </c:pt>
                <c:pt idx="63">
                  <c:v>9</c:v>
                </c:pt>
                <c:pt idx="64">
                  <c:v>9</c:v>
                </c:pt>
                <c:pt idx="65">
                  <c:v>9</c:v>
                </c:pt>
                <c:pt idx="66">
                  <c:v>9</c:v>
                </c:pt>
                <c:pt idx="67">
                  <c:v>9</c:v>
                </c:pt>
                <c:pt idx="68">
                  <c:v>9</c:v>
                </c:pt>
                <c:pt idx="69">
                  <c:v>9</c:v>
                </c:pt>
                <c:pt idx="70">
                  <c:v>9</c:v>
                </c:pt>
                <c:pt idx="71">
                  <c:v>9</c:v>
                </c:pt>
                <c:pt idx="72">
                  <c:v>9</c:v>
                </c:pt>
                <c:pt idx="73">
                  <c:v>9</c:v>
                </c:pt>
                <c:pt idx="74">
                  <c:v>9</c:v>
                </c:pt>
                <c:pt idx="75">
                  <c:v>9</c:v>
                </c:pt>
                <c:pt idx="76">
                  <c:v>9</c:v>
                </c:pt>
                <c:pt idx="77">
                  <c:v>9</c:v>
                </c:pt>
                <c:pt idx="78">
                  <c:v>9</c:v>
                </c:pt>
                <c:pt idx="79">
                  <c:v>9</c:v>
                </c:pt>
                <c:pt idx="80">
                  <c:v>9</c:v>
                </c:pt>
                <c:pt idx="81">
                  <c:v>9</c:v>
                </c:pt>
                <c:pt idx="82">
                  <c:v>8</c:v>
                </c:pt>
                <c:pt idx="83">
                  <c:v>8</c:v>
                </c:pt>
                <c:pt idx="84">
                  <c:v>8</c:v>
                </c:pt>
                <c:pt idx="85">
                  <c:v>8</c:v>
                </c:pt>
                <c:pt idx="86">
                  <c:v>8</c:v>
                </c:pt>
                <c:pt idx="87">
                  <c:v>8</c:v>
                </c:pt>
                <c:pt idx="88">
                  <c:v>8</c:v>
                </c:pt>
                <c:pt idx="89">
                  <c:v>8</c:v>
                </c:pt>
                <c:pt idx="90">
                  <c:v>8</c:v>
                </c:pt>
                <c:pt idx="91">
                  <c:v>8</c:v>
                </c:pt>
                <c:pt idx="92">
                  <c:v>8</c:v>
                </c:pt>
                <c:pt idx="93">
                  <c:v>8</c:v>
                </c:pt>
                <c:pt idx="94">
                  <c:v>8</c:v>
                </c:pt>
                <c:pt idx="95">
                  <c:v>8</c:v>
                </c:pt>
                <c:pt idx="96">
                  <c:v>8</c:v>
                </c:pt>
                <c:pt idx="97">
                  <c:v>8</c:v>
                </c:pt>
                <c:pt idx="98">
                  <c:v>8</c:v>
                </c:pt>
                <c:pt idx="99">
                  <c:v>8</c:v>
                </c:pt>
                <c:pt idx="100">
                  <c:v>8</c:v>
                </c:pt>
                <c:pt idx="101">
                  <c:v>8</c:v>
                </c:pt>
                <c:pt idx="102">
                  <c:v>8</c:v>
                </c:pt>
                <c:pt idx="103">
                  <c:v>8</c:v>
                </c:pt>
                <c:pt idx="104">
                  <c:v>8</c:v>
                </c:pt>
                <c:pt idx="105">
                  <c:v>8</c:v>
                </c:pt>
                <c:pt idx="106">
                  <c:v>7</c:v>
                </c:pt>
                <c:pt idx="107">
                  <c:v>7</c:v>
                </c:pt>
                <c:pt idx="108">
                  <c:v>7</c:v>
                </c:pt>
                <c:pt idx="109">
                  <c:v>7</c:v>
                </c:pt>
                <c:pt idx="110">
                  <c:v>7</c:v>
                </c:pt>
                <c:pt idx="111">
                  <c:v>7</c:v>
                </c:pt>
                <c:pt idx="112">
                  <c:v>7</c:v>
                </c:pt>
                <c:pt idx="113">
                  <c:v>7</c:v>
                </c:pt>
                <c:pt idx="114">
                  <c:v>7</c:v>
                </c:pt>
                <c:pt idx="115">
                  <c:v>7</c:v>
                </c:pt>
                <c:pt idx="116">
                  <c:v>7</c:v>
                </c:pt>
                <c:pt idx="117">
                  <c:v>7</c:v>
                </c:pt>
                <c:pt idx="118">
                  <c:v>7</c:v>
                </c:pt>
                <c:pt idx="119">
                  <c:v>7</c:v>
                </c:pt>
                <c:pt idx="120">
                  <c:v>7</c:v>
                </c:pt>
                <c:pt idx="121">
                  <c:v>7</c:v>
                </c:pt>
                <c:pt idx="122">
                  <c:v>7</c:v>
                </c:pt>
                <c:pt idx="123">
                  <c:v>7</c:v>
                </c:pt>
                <c:pt idx="124">
                  <c:v>7</c:v>
                </c:pt>
                <c:pt idx="125">
                  <c:v>7</c:v>
                </c:pt>
                <c:pt idx="126">
                  <c:v>7</c:v>
                </c:pt>
                <c:pt idx="127">
                  <c:v>7</c:v>
                </c:pt>
                <c:pt idx="128">
                  <c:v>7</c:v>
                </c:pt>
                <c:pt idx="129">
                  <c:v>7</c:v>
                </c:pt>
                <c:pt idx="130">
                  <c:v>7</c:v>
                </c:pt>
                <c:pt idx="131">
                  <c:v>7</c:v>
                </c:pt>
                <c:pt idx="132">
                  <c:v>7</c:v>
                </c:pt>
                <c:pt idx="133">
                  <c:v>7</c:v>
                </c:pt>
                <c:pt idx="134">
                  <c:v>7</c:v>
                </c:pt>
                <c:pt idx="135">
                  <c:v>7</c:v>
                </c:pt>
                <c:pt idx="136">
                  <c:v>7</c:v>
                </c:pt>
                <c:pt idx="137">
                  <c:v>6</c:v>
                </c:pt>
                <c:pt idx="138">
                  <c:v>6</c:v>
                </c:pt>
                <c:pt idx="139">
                  <c:v>6</c:v>
                </c:pt>
                <c:pt idx="140">
                  <c:v>6</c:v>
                </c:pt>
                <c:pt idx="141">
                  <c:v>6</c:v>
                </c:pt>
                <c:pt idx="142">
                  <c:v>6</c:v>
                </c:pt>
                <c:pt idx="143">
                  <c:v>6</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5</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4</c:v>
                </c:pt>
                <c:pt idx="258">
                  <c:v>4</c:v>
                </c:pt>
                <c:pt idx="259">
                  <c:v>4</c:v>
                </c:pt>
                <c:pt idx="260">
                  <c:v>4</c:v>
                </c:pt>
                <c:pt idx="261">
                  <c:v>4</c:v>
                </c:pt>
                <c:pt idx="262">
                  <c:v>4</c:v>
                </c:pt>
                <c:pt idx="263">
                  <c:v>4</c:v>
                </c:pt>
                <c:pt idx="264">
                  <c:v>4</c:v>
                </c:pt>
                <c:pt idx="265">
                  <c:v>4</c:v>
                </c:pt>
                <c:pt idx="266">
                  <c:v>4</c:v>
                </c:pt>
                <c:pt idx="267">
                  <c:v>4</c:v>
                </c:pt>
                <c:pt idx="268">
                  <c:v>4</c:v>
                </c:pt>
                <c:pt idx="269">
                  <c:v>4</c:v>
                </c:pt>
                <c:pt idx="270">
                  <c:v>4</c:v>
                </c:pt>
                <c:pt idx="271">
                  <c:v>4</c:v>
                </c:pt>
                <c:pt idx="272">
                  <c:v>4</c:v>
                </c:pt>
                <c:pt idx="273">
                  <c:v>4</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3</c:v>
                </c:pt>
                <c:pt idx="375">
                  <c:v>3</c:v>
                </c:pt>
                <c:pt idx="376">
                  <c:v>3</c:v>
                </c:pt>
                <c:pt idx="377">
                  <c:v>3</c:v>
                </c:pt>
                <c:pt idx="378">
                  <c:v>3</c:v>
                </c:pt>
                <c:pt idx="379">
                  <c:v>3</c:v>
                </c:pt>
                <c:pt idx="380">
                  <c:v>3</c:v>
                </c:pt>
                <c:pt idx="381">
                  <c:v>3</c:v>
                </c:pt>
                <c:pt idx="382">
                  <c:v>3</c:v>
                </c:pt>
                <c:pt idx="383">
                  <c:v>3</c:v>
                </c:pt>
                <c:pt idx="384">
                  <c:v>3</c:v>
                </c:pt>
                <c:pt idx="385">
                  <c:v>3</c:v>
                </c:pt>
                <c:pt idx="386">
                  <c:v>3</c:v>
                </c:pt>
                <c:pt idx="387">
                  <c:v>3</c:v>
                </c:pt>
                <c:pt idx="388">
                  <c:v>3</c:v>
                </c:pt>
                <c:pt idx="389">
                  <c:v>3</c:v>
                </c:pt>
                <c:pt idx="390">
                  <c:v>3</c:v>
                </c:pt>
                <c:pt idx="391">
                  <c:v>3</c:v>
                </c:pt>
                <c:pt idx="392">
                  <c:v>3</c:v>
                </c:pt>
                <c:pt idx="393">
                  <c:v>3</c:v>
                </c:pt>
                <c:pt idx="394">
                  <c:v>3</c:v>
                </c:pt>
                <c:pt idx="395">
                  <c:v>3</c:v>
                </c:pt>
                <c:pt idx="396">
                  <c:v>3</c:v>
                </c:pt>
                <c:pt idx="397">
                  <c:v>3</c:v>
                </c:pt>
                <c:pt idx="398">
                  <c:v>3</c:v>
                </c:pt>
                <c:pt idx="399">
                  <c:v>3</c:v>
                </c:pt>
                <c:pt idx="400">
                  <c:v>3</c:v>
                </c:pt>
                <c:pt idx="401">
                  <c:v>3</c:v>
                </c:pt>
                <c:pt idx="402">
                  <c:v>3</c:v>
                </c:pt>
                <c:pt idx="403">
                  <c:v>3</c:v>
                </c:pt>
                <c:pt idx="404">
                  <c:v>3</c:v>
                </c:pt>
                <c:pt idx="405">
                  <c:v>3</c:v>
                </c:pt>
                <c:pt idx="406">
                  <c:v>3</c:v>
                </c:pt>
                <c:pt idx="407">
                  <c:v>3</c:v>
                </c:pt>
                <c:pt idx="408">
                  <c:v>3</c:v>
                </c:pt>
                <c:pt idx="409">
                  <c:v>3</c:v>
                </c:pt>
                <c:pt idx="410">
                  <c:v>3</c:v>
                </c:pt>
                <c:pt idx="411">
                  <c:v>3</c:v>
                </c:pt>
                <c:pt idx="412">
                  <c:v>3</c:v>
                </c:pt>
                <c:pt idx="413">
                  <c:v>3</c:v>
                </c:pt>
                <c:pt idx="414">
                  <c:v>3</c:v>
                </c:pt>
                <c:pt idx="415">
                  <c:v>3</c:v>
                </c:pt>
                <c:pt idx="416">
                  <c:v>3</c:v>
                </c:pt>
                <c:pt idx="417">
                  <c:v>3</c:v>
                </c:pt>
                <c:pt idx="418">
                  <c:v>3</c:v>
                </c:pt>
                <c:pt idx="419">
                  <c:v>3</c:v>
                </c:pt>
                <c:pt idx="420">
                  <c:v>3</c:v>
                </c:pt>
                <c:pt idx="421">
                  <c:v>3</c:v>
                </c:pt>
                <c:pt idx="422">
                  <c:v>3</c:v>
                </c:pt>
                <c:pt idx="423">
                  <c:v>3</c:v>
                </c:pt>
                <c:pt idx="424">
                  <c:v>3</c:v>
                </c:pt>
                <c:pt idx="425">
                  <c:v>3</c:v>
                </c:pt>
                <c:pt idx="426">
                  <c:v>3</c:v>
                </c:pt>
                <c:pt idx="427">
                  <c:v>3</c:v>
                </c:pt>
                <c:pt idx="428">
                  <c:v>3</c:v>
                </c:pt>
                <c:pt idx="429">
                  <c:v>3</c:v>
                </c:pt>
                <c:pt idx="430">
                  <c:v>3</c:v>
                </c:pt>
                <c:pt idx="431">
                  <c:v>3</c:v>
                </c:pt>
                <c:pt idx="432">
                  <c:v>3</c:v>
                </c:pt>
                <c:pt idx="433">
                  <c:v>3</c:v>
                </c:pt>
                <c:pt idx="434">
                  <c:v>3</c:v>
                </c:pt>
                <c:pt idx="435">
                  <c:v>3</c:v>
                </c:pt>
                <c:pt idx="436">
                  <c:v>3</c:v>
                </c:pt>
                <c:pt idx="437">
                  <c:v>3</c:v>
                </c:pt>
                <c:pt idx="438">
                  <c:v>3</c:v>
                </c:pt>
                <c:pt idx="439">
                  <c:v>3</c:v>
                </c:pt>
                <c:pt idx="440">
                  <c:v>3</c:v>
                </c:pt>
                <c:pt idx="441">
                  <c:v>3</c:v>
                </c:pt>
                <c:pt idx="442">
                  <c:v>3</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3</c:v>
                </c:pt>
                <c:pt idx="510">
                  <c:v>3</c:v>
                </c:pt>
                <c:pt idx="511">
                  <c:v>3</c:v>
                </c:pt>
                <c:pt idx="512">
                  <c:v>3</c:v>
                </c:pt>
                <c:pt idx="513">
                  <c:v>3</c:v>
                </c:pt>
                <c:pt idx="514">
                  <c:v>3</c:v>
                </c:pt>
                <c:pt idx="515">
                  <c:v>3</c:v>
                </c:pt>
                <c:pt idx="516">
                  <c:v>3</c:v>
                </c:pt>
                <c:pt idx="517">
                  <c:v>3</c:v>
                </c:pt>
                <c:pt idx="518">
                  <c:v>3</c:v>
                </c:pt>
                <c:pt idx="519">
                  <c:v>3</c:v>
                </c:pt>
                <c:pt idx="520">
                  <c:v>3</c:v>
                </c:pt>
                <c:pt idx="521">
                  <c:v>3</c:v>
                </c:pt>
                <c:pt idx="522">
                  <c:v>3</c:v>
                </c:pt>
                <c:pt idx="523">
                  <c:v>3</c:v>
                </c:pt>
                <c:pt idx="524">
                  <c:v>3</c:v>
                </c:pt>
                <c:pt idx="525">
                  <c:v>3</c:v>
                </c:pt>
                <c:pt idx="526">
                  <c:v>3</c:v>
                </c:pt>
                <c:pt idx="527">
                  <c:v>3</c:v>
                </c:pt>
                <c:pt idx="528">
                  <c:v>3</c:v>
                </c:pt>
                <c:pt idx="529">
                  <c:v>3</c:v>
                </c:pt>
                <c:pt idx="530">
                  <c:v>3</c:v>
                </c:pt>
                <c:pt idx="531">
                  <c:v>3</c:v>
                </c:pt>
                <c:pt idx="532">
                  <c:v>3</c:v>
                </c:pt>
                <c:pt idx="533">
                  <c:v>3</c:v>
                </c:pt>
                <c:pt idx="534">
                  <c:v>3</c:v>
                </c:pt>
                <c:pt idx="535">
                  <c:v>3</c:v>
                </c:pt>
                <c:pt idx="536">
                  <c:v>3</c:v>
                </c:pt>
                <c:pt idx="537">
                  <c:v>3</c:v>
                </c:pt>
                <c:pt idx="538">
                  <c:v>3</c:v>
                </c:pt>
                <c:pt idx="539">
                  <c:v>3</c:v>
                </c:pt>
                <c:pt idx="540">
                  <c:v>3</c:v>
                </c:pt>
                <c:pt idx="541">
                  <c:v>3</c:v>
                </c:pt>
                <c:pt idx="542">
                  <c:v>3</c:v>
                </c:pt>
                <c:pt idx="543">
                  <c:v>3</c:v>
                </c:pt>
                <c:pt idx="544">
                  <c:v>3</c:v>
                </c:pt>
                <c:pt idx="545">
                  <c:v>3</c:v>
                </c:pt>
                <c:pt idx="546">
                  <c:v>3</c:v>
                </c:pt>
                <c:pt idx="547">
                  <c:v>3</c:v>
                </c:pt>
                <c:pt idx="548">
                  <c:v>3</c:v>
                </c:pt>
                <c:pt idx="549">
                  <c:v>3</c:v>
                </c:pt>
                <c:pt idx="550">
                  <c:v>3</c:v>
                </c:pt>
                <c:pt idx="551">
                  <c:v>3</c:v>
                </c:pt>
                <c:pt idx="552">
                  <c:v>3</c:v>
                </c:pt>
                <c:pt idx="553">
                  <c:v>3</c:v>
                </c:pt>
                <c:pt idx="554">
                  <c:v>3</c:v>
                </c:pt>
                <c:pt idx="555">
                  <c:v>3</c:v>
                </c:pt>
                <c:pt idx="556">
                  <c:v>3</c:v>
                </c:pt>
                <c:pt idx="557">
                  <c:v>3</c:v>
                </c:pt>
                <c:pt idx="558">
                  <c:v>3</c:v>
                </c:pt>
                <c:pt idx="559">
                  <c:v>3</c:v>
                </c:pt>
                <c:pt idx="560">
                  <c:v>3</c:v>
                </c:pt>
                <c:pt idx="561">
                  <c:v>3</c:v>
                </c:pt>
                <c:pt idx="562">
                  <c:v>3</c:v>
                </c:pt>
                <c:pt idx="563">
                  <c:v>3</c:v>
                </c:pt>
                <c:pt idx="564">
                  <c:v>3</c:v>
                </c:pt>
                <c:pt idx="565">
                  <c:v>3</c:v>
                </c:pt>
                <c:pt idx="566">
                  <c:v>3</c:v>
                </c:pt>
                <c:pt idx="567">
                  <c:v>3</c:v>
                </c:pt>
                <c:pt idx="568">
                  <c:v>3</c:v>
                </c:pt>
                <c:pt idx="569">
                  <c:v>3</c:v>
                </c:pt>
                <c:pt idx="570">
                  <c:v>3</c:v>
                </c:pt>
                <c:pt idx="571">
                  <c:v>3</c:v>
                </c:pt>
                <c:pt idx="572">
                  <c:v>3</c:v>
                </c:pt>
                <c:pt idx="573">
                  <c:v>3</c:v>
                </c:pt>
                <c:pt idx="574">
                  <c:v>3</c:v>
                </c:pt>
                <c:pt idx="575">
                  <c:v>3</c:v>
                </c:pt>
                <c:pt idx="576">
                  <c:v>3</c:v>
                </c:pt>
                <c:pt idx="577">
                  <c:v>3</c:v>
                </c:pt>
                <c:pt idx="578">
                  <c:v>3</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2</c:v>
                </c:pt>
                <c:pt idx="912">
                  <c:v>2</c:v>
                </c:pt>
                <c:pt idx="913">
                  <c:v>2</c:v>
                </c:pt>
                <c:pt idx="914">
                  <c:v>2</c:v>
                </c:pt>
                <c:pt idx="915">
                  <c:v>2</c:v>
                </c:pt>
                <c:pt idx="916">
                  <c:v>2</c:v>
                </c:pt>
                <c:pt idx="917">
                  <c:v>2</c:v>
                </c:pt>
                <c:pt idx="918">
                  <c:v>2</c:v>
                </c:pt>
                <c:pt idx="919">
                  <c:v>2</c:v>
                </c:pt>
                <c:pt idx="920">
                  <c:v>2</c:v>
                </c:pt>
                <c:pt idx="921">
                  <c:v>2</c:v>
                </c:pt>
                <c:pt idx="922">
                  <c:v>2</c:v>
                </c:pt>
                <c:pt idx="923">
                  <c:v>2</c:v>
                </c:pt>
                <c:pt idx="924">
                  <c:v>2</c:v>
                </c:pt>
                <c:pt idx="925">
                  <c:v>2</c:v>
                </c:pt>
                <c:pt idx="926">
                  <c:v>2</c:v>
                </c:pt>
                <c:pt idx="927">
                  <c:v>2</c:v>
                </c:pt>
                <c:pt idx="928">
                  <c:v>2</c:v>
                </c:pt>
                <c:pt idx="929">
                  <c:v>2</c:v>
                </c:pt>
                <c:pt idx="930">
                  <c:v>2</c:v>
                </c:pt>
                <c:pt idx="931">
                  <c:v>2</c:v>
                </c:pt>
                <c:pt idx="932">
                  <c:v>2</c:v>
                </c:pt>
                <c:pt idx="933">
                  <c:v>2</c:v>
                </c:pt>
                <c:pt idx="934">
                  <c:v>2</c:v>
                </c:pt>
                <c:pt idx="935">
                  <c:v>2</c:v>
                </c:pt>
                <c:pt idx="936">
                  <c:v>2</c:v>
                </c:pt>
                <c:pt idx="937">
                  <c:v>2</c:v>
                </c:pt>
                <c:pt idx="938">
                  <c:v>2</c:v>
                </c:pt>
                <c:pt idx="939">
                  <c:v>2</c:v>
                </c:pt>
                <c:pt idx="940">
                  <c:v>2</c:v>
                </c:pt>
                <c:pt idx="941">
                  <c:v>2</c:v>
                </c:pt>
                <c:pt idx="942">
                  <c:v>2</c:v>
                </c:pt>
                <c:pt idx="943">
                  <c:v>2</c:v>
                </c:pt>
                <c:pt idx="944">
                  <c:v>2</c:v>
                </c:pt>
                <c:pt idx="945">
                  <c:v>2</c:v>
                </c:pt>
                <c:pt idx="946">
                  <c:v>2</c:v>
                </c:pt>
                <c:pt idx="947">
                  <c:v>2</c:v>
                </c:pt>
                <c:pt idx="948">
                  <c:v>2</c:v>
                </c:pt>
                <c:pt idx="949">
                  <c:v>2</c:v>
                </c:pt>
                <c:pt idx="950">
                  <c:v>2</c:v>
                </c:pt>
                <c:pt idx="951">
                  <c:v>2</c:v>
                </c:pt>
                <c:pt idx="952">
                  <c:v>2</c:v>
                </c:pt>
                <c:pt idx="953">
                  <c:v>2</c:v>
                </c:pt>
                <c:pt idx="954">
                  <c:v>2</c:v>
                </c:pt>
                <c:pt idx="955">
                  <c:v>2</c:v>
                </c:pt>
                <c:pt idx="956">
                  <c:v>2</c:v>
                </c:pt>
                <c:pt idx="957">
                  <c:v>2</c:v>
                </c:pt>
                <c:pt idx="958">
                  <c:v>2</c:v>
                </c:pt>
                <c:pt idx="959">
                  <c:v>2</c:v>
                </c:pt>
                <c:pt idx="960">
                  <c:v>2</c:v>
                </c:pt>
                <c:pt idx="961">
                  <c:v>2</c:v>
                </c:pt>
                <c:pt idx="962">
                  <c:v>2</c:v>
                </c:pt>
                <c:pt idx="963">
                  <c:v>2</c:v>
                </c:pt>
                <c:pt idx="964">
                  <c:v>2</c:v>
                </c:pt>
                <c:pt idx="965">
                  <c:v>2</c:v>
                </c:pt>
                <c:pt idx="966">
                  <c:v>2</c:v>
                </c:pt>
                <c:pt idx="967">
                  <c:v>2</c:v>
                </c:pt>
                <c:pt idx="968">
                  <c:v>2</c:v>
                </c:pt>
                <c:pt idx="969">
                  <c:v>2</c:v>
                </c:pt>
                <c:pt idx="970">
                  <c:v>2</c:v>
                </c:pt>
                <c:pt idx="971">
                  <c:v>2</c:v>
                </c:pt>
                <c:pt idx="972">
                  <c:v>2</c:v>
                </c:pt>
                <c:pt idx="973">
                  <c:v>2</c:v>
                </c:pt>
                <c:pt idx="974">
                  <c:v>2</c:v>
                </c:pt>
                <c:pt idx="975">
                  <c:v>2</c:v>
                </c:pt>
                <c:pt idx="976">
                  <c:v>2</c:v>
                </c:pt>
                <c:pt idx="977">
                  <c:v>2</c:v>
                </c:pt>
                <c:pt idx="978">
                  <c:v>2</c:v>
                </c:pt>
                <c:pt idx="979">
                  <c:v>2</c:v>
                </c:pt>
                <c:pt idx="980">
                  <c:v>2</c:v>
                </c:pt>
                <c:pt idx="981">
                  <c:v>2</c:v>
                </c:pt>
                <c:pt idx="982">
                  <c:v>2</c:v>
                </c:pt>
                <c:pt idx="983">
                  <c:v>2</c:v>
                </c:pt>
                <c:pt idx="984">
                  <c:v>2</c:v>
                </c:pt>
                <c:pt idx="985">
                  <c:v>2</c:v>
                </c:pt>
                <c:pt idx="986">
                  <c:v>2</c:v>
                </c:pt>
                <c:pt idx="987">
                  <c:v>2</c:v>
                </c:pt>
                <c:pt idx="988">
                  <c:v>2</c:v>
                </c:pt>
                <c:pt idx="989">
                  <c:v>2</c:v>
                </c:pt>
                <c:pt idx="990">
                  <c:v>2</c:v>
                </c:pt>
                <c:pt idx="991">
                  <c:v>2</c:v>
                </c:pt>
                <c:pt idx="992">
                  <c:v>2</c:v>
                </c:pt>
                <c:pt idx="993">
                  <c:v>2</c:v>
                </c:pt>
                <c:pt idx="994">
                  <c:v>2</c:v>
                </c:pt>
                <c:pt idx="995">
                  <c:v>2</c:v>
                </c:pt>
                <c:pt idx="996">
                  <c:v>2</c:v>
                </c:pt>
                <c:pt idx="997">
                  <c:v>2</c:v>
                </c:pt>
                <c:pt idx="998">
                  <c:v>2</c:v>
                </c:pt>
                <c:pt idx="999">
                  <c:v>2</c:v>
                </c:pt>
                <c:pt idx="1000">
                  <c:v>2</c:v>
                </c:pt>
                <c:pt idx="1001">
                  <c:v>2</c:v>
                </c:pt>
                <c:pt idx="1002">
                  <c:v>2</c:v>
                </c:pt>
                <c:pt idx="1003">
                  <c:v>2</c:v>
                </c:pt>
                <c:pt idx="1004">
                  <c:v>2</c:v>
                </c:pt>
                <c:pt idx="1005">
                  <c:v>2</c:v>
                </c:pt>
                <c:pt idx="1006">
                  <c:v>2</c:v>
                </c:pt>
                <c:pt idx="1007">
                  <c:v>2</c:v>
                </c:pt>
                <c:pt idx="1008">
                  <c:v>2</c:v>
                </c:pt>
                <c:pt idx="1009">
                  <c:v>2</c:v>
                </c:pt>
                <c:pt idx="1010">
                  <c:v>2</c:v>
                </c:pt>
                <c:pt idx="1011">
                  <c:v>2</c:v>
                </c:pt>
                <c:pt idx="1012">
                  <c:v>2</c:v>
                </c:pt>
                <c:pt idx="1013">
                  <c:v>2</c:v>
                </c:pt>
                <c:pt idx="1014">
                  <c:v>2</c:v>
                </c:pt>
                <c:pt idx="1015">
                  <c:v>2</c:v>
                </c:pt>
                <c:pt idx="1016">
                  <c:v>2</c:v>
                </c:pt>
                <c:pt idx="1017">
                  <c:v>2</c:v>
                </c:pt>
                <c:pt idx="1018">
                  <c:v>2</c:v>
                </c:pt>
                <c:pt idx="1019">
                  <c:v>2</c:v>
                </c:pt>
                <c:pt idx="1020">
                  <c:v>2</c:v>
                </c:pt>
                <c:pt idx="1021">
                  <c:v>2</c:v>
                </c:pt>
                <c:pt idx="1022">
                  <c:v>2</c:v>
                </c:pt>
                <c:pt idx="1023">
                  <c:v>2</c:v>
                </c:pt>
                <c:pt idx="1024">
                  <c:v>2</c:v>
                </c:pt>
                <c:pt idx="1025">
                  <c:v>2</c:v>
                </c:pt>
                <c:pt idx="1026">
                  <c:v>2</c:v>
                </c:pt>
                <c:pt idx="1027">
                  <c:v>2</c:v>
                </c:pt>
                <c:pt idx="1028">
                  <c:v>2</c:v>
                </c:pt>
                <c:pt idx="1029">
                  <c:v>2</c:v>
                </c:pt>
                <c:pt idx="1030">
                  <c:v>2</c:v>
                </c:pt>
                <c:pt idx="1031">
                  <c:v>2</c:v>
                </c:pt>
                <c:pt idx="1032">
                  <c:v>2</c:v>
                </c:pt>
                <c:pt idx="1033">
                  <c:v>2</c:v>
                </c:pt>
                <c:pt idx="1034">
                  <c:v>2</c:v>
                </c:pt>
                <c:pt idx="1035">
                  <c:v>2</c:v>
                </c:pt>
                <c:pt idx="1036">
                  <c:v>2</c:v>
                </c:pt>
                <c:pt idx="1037">
                  <c:v>2</c:v>
                </c:pt>
                <c:pt idx="1038">
                  <c:v>2</c:v>
                </c:pt>
                <c:pt idx="1039">
                  <c:v>2</c:v>
                </c:pt>
                <c:pt idx="1040">
                  <c:v>1</c:v>
                </c:pt>
                <c:pt idx="1041">
                  <c:v>1</c:v>
                </c:pt>
                <c:pt idx="1042">
                  <c:v>1</c:v>
                </c:pt>
                <c:pt idx="1043">
                  <c:v>1</c:v>
                </c:pt>
                <c:pt idx="1044">
                  <c:v>1</c:v>
                </c:pt>
                <c:pt idx="1045">
                  <c:v>1</c:v>
                </c:pt>
                <c:pt idx="1046">
                  <c:v>1</c:v>
                </c:pt>
                <c:pt idx="1047">
                  <c:v>1</c:v>
                </c:pt>
                <c:pt idx="1048">
                  <c:v>1</c:v>
                </c:pt>
                <c:pt idx="1049">
                  <c:v>1</c:v>
                </c:pt>
                <c:pt idx="1050">
                  <c:v>1</c:v>
                </c:pt>
                <c:pt idx="1051">
                  <c:v>1</c:v>
                </c:pt>
                <c:pt idx="1052">
                  <c:v>1</c:v>
                </c:pt>
                <c:pt idx="1053">
                  <c:v>1</c:v>
                </c:pt>
                <c:pt idx="1054">
                  <c:v>1</c:v>
                </c:pt>
                <c:pt idx="1055">
                  <c:v>1</c:v>
                </c:pt>
                <c:pt idx="1056">
                  <c:v>1</c:v>
                </c:pt>
                <c:pt idx="1057">
                  <c:v>1</c:v>
                </c:pt>
                <c:pt idx="1058">
                  <c:v>1</c:v>
                </c:pt>
                <c:pt idx="1059">
                  <c:v>1</c:v>
                </c:pt>
                <c:pt idx="1060">
                  <c:v>1</c:v>
                </c:pt>
                <c:pt idx="1061">
                  <c:v>1</c:v>
                </c:pt>
                <c:pt idx="1062">
                  <c:v>1</c:v>
                </c:pt>
                <c:pt idx="1063">
                  <c:v>1</c:v>
                </c:pt>
                <c:pt idx="1064">
                  <c:v>1</c:v>
                </c:pt>
                <c:pt idx="1065">
                  <c:v>1</c:v>
                </c:pt>
                <c:pt idx="1066">
                  <c:v>1</c:v>
                </c:pt>
                <c:pt idx="1067">
                  <c:v>1</c:v>
                </c:pt>
                <c:pt idx="1068">
                  <c:v>1</c:v>
                </c:pt>
                <c:pt idx="1069">
                  <c:v>1</c:v>
                </c:pt>
                <c:pt idx="1070">
                  <c:v>1</c:v>
                </c:pt>
                <c:pt idx="1071">
                  <c:v>1</c:v>
                </c:pt>
                <c:pt idx="1072">
                  <c:v>1</c:v>
                </c:pt>
                <c:pt idx="1073">
                  <c:v>1</c:v>
                </c:pt>
                <c:pt idx="1074">
                  <c:v>1</c:v>
                </c:pt>
                <c:pt idx="1075">
                  <c:v>1</c:v>
                </c:pt>
                <c:pt idx="1076">
                  <c:v>1</c:v>
                </c:pt>
                <c:pt idx="1077">
                  <c:v>1</c:v>
                </c:pt>
                <c:pt idx="1078">
                  <c:v>1</c:v>
                </c:pt>
                <c:pt idx="1079">
                  <c:v>1</c:v>
                </c:pt>
                <c:pt idx="1080">
                  <c:v>1</c:v>
                </c:pt>
                <c:pt idx="1081">
                  <c:v>1</c:v>
                </c:pt>
                <c:pt idx="1082">
                  <c:v>1</c:v>
                </c:pt>
                <c:pt idx="1083">
                  <c:v>1</c:v>
                </c:pt>
                <c:pt idx="1084">
                  <c:v>1</c:v>
                </c:pt>
                <c:pt idx="1085">
                  <c:v>1</c:v>
                </c:pt>
                <c:pt idx="1086">
                  <c:v>1</c:v>
                </c:pt>
                <c:pt idx="1087">
                  <c:v>1</c:v>
                </c:pt>
                <c:pt idx="1088">
                  <c:v>1</c:v>
                </c:pt>
                <c:pt idx="1089">
                  <c:v>1</c:v>
                </c:pt>
                <c:pt idx="1090">
                  <c:v>1</c:v>
                </c:pt>
                <c:pt idx="1091">
                  <c:v>1</c:v>
                </c:pt>
                <c:pt idx="1092">
                  <c:v>1</c:v>
                </c:pt>
                <c:pt idx="1093">
                  <c:v>1</c:v>
                </c:pt>
                <c:pt idx="1094">
                  <c:v>1</c:v>
                </c:pt>
                <c:pt idx="1095">
                  <c:v>1</c:v>
                </c:pt>
                <c:pt idx="1096">
                  <c:v>1</c:v>
                </c:pt>
                <c:pt idx="1097">
                  <c:v>1</c:v>
                </c:pt>
                <c:pt idx="1098">
                  <c:v>1</c:v>
                </c:pt>
                <c:pt idx="1099">
                  <c:v>1</c:v>
                </c:pt>
                <c:pt idx="1100">
                  <c:v>1</c:v>
                </c:pt>
                <c:pt idx="1101">
                  <c:v>1</c:v>
                </c:pt>
                <c:pt idx="1102">
                  <c:v>1</c:v>
                </c:pt>
                <c:pt idx="1103">
                  <c:v>1</c:v>
                </c:pt>
                <c:pt idx="1104">
                  <c:v>1</c:v>
                </c:pt>
                <c:pt idx="1105">
                  <c:v>1</c:v>
                </c:pt>
                <c:pt idx="1106">
                  <c:v>1</c:v>
                </c:pt>
                <c:pt idx="1107">
                  <c:v>1</c:v>
                </c:pt>
                <c:pt idx="1108">
                  <c:v>1</c:v>
                </c:pt>
                <c:pt idx="1109">
                  <c:v>1</c:v>
                </c:pt>
                <c:pt idx="1110">
                  <c:v>1</c:v>
                </c:pt>
                <c:pt idx="1111">
                  <c:v>1</c:v>
                </c:pt>
                <c:pt idx="1112">
                  <c:v>1</c:v>
                </c:pt>
                <c:pt idx="1113">
                  <c:v>1</c:v>
                </c:pt>
                <c:pt idx="1114">
                  <c:v>1</c:v>
                </c:pt>
                <c:pt idx="1115">
                  <c:v>1</c:v>
                </c:pt>
                <c:pt idx="1116">
                  <c:v>1</c:v>
                </c:pt>
                <c:pt idx="1117">
                  <c:v>1</c:v>
                </c:pt>
                <c:pt idx="1118">
                  <c:v>1</c:v>
                </c:pt>
                <c:pt idx="1119">
                  <c:v>1</c:v>
                </c:pt>
                <c:pt idx="1120">
                  <c:v>1</c:v>
                </c:pt>
                <c:pt idx="1121">
                  <c:v>1</c:v>
                </c:pt>
                <c:pt idx="1122">
                  <c:v>1</c:v>
                </c:pt>
                <c:pt idx="1123">
                  <c:v>1</c:v>
                </c:pt>
                <c:pt idx="1124">
                  <c:v>1</c:v>
                </c:pt>
                <c:pt idx="1125">
                  <c:v>1</c:v>
                </c:pt>
                <c:pt idx="1126">
                  <c:v>1</c:v>
                </c:pt>
                <c:pt idx="1127">
                  <c:v>1</c:v>
                </c:pt>
                <c:pt idx="1128">
                  <c:v>1</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1</c:v>
                </c:pt>
                <c:pt idx="1148">
                  <c:v>1</c:v>
                </c:pt>
                <c:pt idx="1149">
                  <c:v>1</c:v>
                </c:pt>
                <c:pt idx="1150">
                  <c:v>1</c:v>
                </c:pt>
                <c:pt idx="1151">
                  <c:v>1</c:v>
                </c:pt>
                <c:pt idx="1152">
                  <c:v>1</c:v>
                </c:pt>
                <c:pt idx="1153">
                  <c:v>1</c:v>
                </c:pt>
                <c:pt idx="1154">
                  <c:v>1</c:v>
                </c:pt>
                <c:pt idx="1155">
                  <c:v>1</c:v>
                </c:pt>
                <c:pt idx="1156">
                  <c:v>1</c:v>
                </c:pt>
                <c:pt idx="1157">
                  <c:v>1</c:v>
                </c:pt>
                <c:pt idx="1158">
                  <c:v>1</c:v>
                </c:pt>
                <c:pt idx="1159">
                  <c:v>1</c:v>
                </c:pt>
                <c:pt idx="1160">
                  <c:v>1</c:v>
                </c:pt>
                <c:pt idx="1161">
                  <c:v>1</c:v>
                </c:pt>
                <c:pt idx="1162">
                  <c:v>1</c:v>
                </c:pt>
                <c:pt idx="1163">
                  <c:v>1</c:v>
                </c:pt>
                <c:pt idx="1164">
                  <c:v>1</c:v>
                </c:pt>
                <c:pt idx="1165">
                  <c:v>1</c:v>
                </c:pt>
                <c:pt idx="1166">
                  <c:v>1</c:v>
                </c:pt>
                <c:pt idx="1167">
                  <c:v>1</c:v>
                </c:pt>
                <c:pt idx="1168">
                  <c:v>1</c:v>
                </c:pt>
                <c:pt idx="1169">
                  <c:v>1</c:v>
                </c:pt>
                <c:pt idx="1170">
                  <c:v>1</c:v>
                </c:pt>
                <c:pt idx="1171">
                  <c:v>1</c:v>
                </c:pt>
                <c:pt idx="1172">
                  <c:v>1</c:v>
                </c:pt>
                <c:pt idx="1173">
                  <c:v>1</c:v>
                </c:pt>
                <c:pt idx="1174">
                  <c:v>1</c:v>
                </c:pt>
                <c:pt idx="1175">
                  <c:v>1</c:v>
                </c:pt>
                <c:pt idx="1176">
                  <c:v>1</c:v>
                </c:pt>
                <c:pt idx="1177">
                  <c:v>1</c:v>
                </c:pt>
                <c:pt idx="1178">
                  <c:v>1</c:v>
                </c:pt>
                <c:pt idx="1179">
                  <c:v>1</c:v>
                </c:pt>
                <c:pt idx="1180">
                  <c:v>1</c:v>
                </c:pt>
                <c:pt idx="1181">
                  <c:v>1</c:v>
                </c:pt>
                <c:pt idx="1182">
                  <c:v>1</c:v>
                </c:pt>
                <c:pt idx="1183">
                  <c:v>1</c:v>
                </c:pt>
                <c:pt idx="1184">
                  <c:v>1</c:v>
                </c:pt>
                <c:pt idx="1185">
                  <c:v>1</c:v>
                </c:pt>
                <c:pt idx="1186">
                  <c:v>1</c:v>
                </c:pt>
                <c:pt idx="1187">
                  <c:v>1</c:v>
                </c:pt>
                <c:pt idx="1188">
                  <c:v>1</c:v>
                </c:pt>
                <c:pt idx="1189">
                  <c:v>1</c:v>
                </c:pt>
                <c:pt idx="1190">
                  <c:v>1</c:v>
                </c:pt>
                <c:pt idx="1191">
                  <c:v>1</c:v>
                </c:pt>
                <c:pt idx="1192">
                  <c:v>1</c:v>
                </c:pt>
                <c:pt idx="1193">
                  <c:v>1</c:v>
                </c:pt>
                <c:pt idx="1194">
                  <c:v>1</c:v>
                </c:pt>
                <c:pt idx="1195">
                  <c:v>1</c:v>
                </c:pt>
                <c:pt idx="1196">
                  <c:v>1</c:v>
                </c:pt>
                <c:pt idx="1197">
                  <c:v>1</c:v>
                </c:pt>
                <c:pt idx="1198">
                  <c:v>1</c:v>
                </c:pt>
                <c:pt idx="1199">
                  <c:v>1</c:v>
                </c:pt>
                <c:pt idx="1200">
                  <c:v>1</c:v>
                </c:pt>
                <c:pt idx="1201">
                  <c:v>1</c:v>
                </c:pt>
                <c:pt idx="1202">
                  <c:v>1</c:v>
                </c:pt>
                <c:pt idx="1203">
                  <c:v>1</c:v>
                </c:pt>
                <c:pt idx="1204">
                  <c:v>1</c:v>
                </c:pt>
                <c:pt idx="1205">
                  <c:v>1</c:v>
                </c:pt>
                <c:pt idx="1206">
                  <c:v>1</c:v>
                </c:pt>
                <c:pt idx="1207">
                  <c:v>1</c:v>
                </c:pt>
                <c:pt idx="1208">
                  <c:v>1</c:v>
                </c:pt>
                <c:pt idx="1209">
                  <c:v>1</c:v>
                </c:pt>
                <c:pt idx="1210">
                  <c:v>1</c:v>
                </c:pt>
                <c:pt idx="1211">
                  <c:v>1</c:v>
                </c:pt>
                <c:pt idx="1212">
                  <c:v>1</c:v>
                </c:pt>
                <c:pt idx="1213">
                  <c:v>1</c:v>
                </c:pt>
                <c:pt idx="1214">
                  <c:v>1</c:v>
                </c:pt>
                <c:pt idx="1215">
                  <c:v>1</c:v>
                </c:pt>
                <c:pt idx="1216">
                  <c:v>1</c:v>
                </c:pt>
                <c:pt idx="1217">
                  <c:v>1</c:v>
                </c:pt>
                <c:pt idx="1218">
                  <c:v>1</c:v>
                </c:pt>
                <c:pt idx="1219">
                  <c:v>1</c:v>
                </c:pt>
                <c:pt idx="1220">
                  <c:v>1</c:v>
                </c:pt>
                <c:pt idx="1221">
                  <c:v>1</c:v>
                </c:pt>
                <c:pt idx="1222">
                  <c:v>1</c:v>
                </c:pt>
                <c:pt idx="1223">
                  <c:v>1</c:v>
                </c:pt>
                <c:pt idx="1224">
                  <c:v>1</c:v>
                </c:pt>
                <c:pt idx="1225">
                  <c:v>1</c:v>
                </c:pt>
                <c:pt idx="1226">
                  <c:v>1</c:v>
                </c:pt>
                <c:pt idx="1227">
                  <c:v>1</c:v>
                </c:pt>
                <c:pt idx="1228">
                  <c:v>1</c:v>
                </c:pt>
                <c:pt idx="1229">
                  <c:v>1</c:v>
                </c:pt>
                <c:pt idx="1230">
                  <c:v>1</c:v>
                </c:pt>
                <c:pt idx="1231">
                  <c:v>1</c:v>
                </c:pt>
                <c:pt idx="1232">
                  <c:v>1</c:v>
                </c:pt>
                <c:pt idx="1233">
                  <c:v>1</c:v>
                </c:pt>
                <c:pt idx="1234">
                  <c:v>1</c:v>
                </c:pt>
                <c:pt idx="1235">
                  <c:v>1</c:v>
                </c:pt>
                <c:pt idx="1236">
                  <c:v>1</c:v>
                </c:pt>
                <c:pt idx="1237">
                  <c:v>1</c:v>
                </c:pt>
                <c:pt idx="1238">
                  <c:v>1</c:v>
                </c:pt>
                <c:pt idx="1239">
                  <c:v>1</c:v>
                </c:pt>
                <c:pt idx="1240">
                  <c:v>1</c:v>
                </c:pt>
                <c:pt idx="1241">
                  <c:v>1</c:v>
                </c:pt>
                <c:pt idx="1242">
                  <c:v>1</c:v>
                </c:pt>
                <c:pt idx="1243">
                  <c:v>1</c:v>
                </c:pt>
                <c:pt idx="1244">
                  <c:v>1</c:v>
                </c:pt>
                <c:pt idx="1245">
                  <c:v>1</c:v>
                </c:pt>
                <c:pt idx="1246">
                  <c:v>1</c:v>
                </c:pt>
                <c:pt idx="1247">
                  <c:v>1</c:v>
                </c:pt>
                <c:pt idx="1248">
                  <c:v>1</c:v>
                </c:pt>
                <c:pt idx="1249">
                  <c:v>1</c:v>
                </c:pt>
                <c:pt idx="1250">
                  <c:v>1</c:v>
                </c:pt>
                <c:pt idx="1251">
                  <c:v>1</c:v>
                </c:pt>
                <c:pt idx="1252">
                  <c:v>1</c:v>
                </c:pt>
                <c:pt idx="1253">
                  <c:v>1</c:v>
                </c:pt>
                <c:pt idx="1254">
                  <c:v>1</c:v>
                </c:pt>
                <c:pt idx="1255">
                  <c:v>1</c:v>
                </c:pt>
                <c:pt idx="1256">
                  <c:v>1</c:v>
                </c:pt>
                <c:pt idx="1257">
                  <c:v>1</c:v>
                </c:pt>
                <c:pt idx="1258">
                  <c:v>1</c:v>
                </c:pt>
                <c:pt idx="1259">
                  <c:v>1</c:v>
                </c:pt>
                <c:pt idx="1260">
                  <c:v>1</c:v>
                </c:pt>
                <c:pt idx="1261">
                  <c:v>1</c:v>
                </c:pt>
                <c:pt idx="1262">
                  <c:v>1</c:v>
                </c:pt>
                <c:pt idx="1263">
                  <c:v>1</c:v>
                </c:pt>
                <c:pt idx="1264">
                  <c:v>1</c:v>
                </c:pt>
                <c:pt idx="1265">
                  <c:v>1</c:v>
                </c:pt>
                <c:pt idx="1266">
                  <c:v>1</c:v>
                </c:pt>
                <c:pt idx="1267">
                  <c:v>1</c:v>
                </c:pt>
                <c:pt idx="1268">
                  <c:v>1</c:v>
                </c:pt>
                <c:pt idx="1269">
                  <c:v>1</c:v>
                </c:pt>
                <c:pt idx="1270">
                  <c:v>1</c:v>
                </c:pt>
                <c:pt idx="1271">
                  <c:v>1</c:v>
                </c:pt>
                <c:pt idx="1272">
                  <c:v>1</c:v>
                </c:pt>
                <c:pt idx="1273">
                  <c:v>1</c:v>
                </c:pt>
                <c:pt idx="1274">
                  <c:v>1</c:v>
                </c:pt>
                <c:pt idx="1275">
                  <c:v>1</c:v>
                </c:pt>
                <c:pt idx="1276">
                  <c:v>1</c:v>
                </c:pt>
                <c:pt idx="1277">
                  <c:v>1</c:v>
                </c:pt>
                <c:pt idx="1278">
                  <c:v>1</c:v>
                </c:pt>
                <c:pt idx="1279">
                  <c:v>1</c:v>
                </c:pt>
                <c:pt idx="1280">
                  <c:v>1</c:v>
                </c:pt>
                <c:pt idx="1281">
                  <c:v>1</c:v>
                </c:pt>
                <c:pt idx="1282">
                  <c:v>1</c:v>
                </c:pt>
                <c:pt idx="1283">
                  <c:v>1</c:v>
                </c:pt>
                <c:pt idx="1284">
                  <c:v>1</c:v>
                </c:pt>
                <c:pt idx="1285">
                  <c:v>1</c:v>
                </c:pt>
                <c:pt idx="1286">
                  <c:v>1</c:v>
                </c:pt>
                <c:pt idx="1287">
                  <c:v>1</c:v>
                </c:pt>
                <c:pt idx="1288">
                  <c:v>1</c:v>
                </c:pt>
                <c:pt idx="1289">
                  <c:v>1</c:v>
                </c:pt>
                <c:pt idx="1290">
                  <c:v>1</c:v>
                </c:pt>
                <c:pt idx="1291">
                  <c:v>1</c:v>
                </c:pt>
                <c:pt idx="1292">
                  <c:v>1</c:v>
                </c:pt>
                <c:pt idx="1293">
                  <c:v>1</c:v>
                </c:pt>
                <c:pt idx="1294">
                  <c:v>1</c:v>
                </c:pt>
                <c:pt idx="1295">
                  <c:v>1</c:v>
                </c:pt>
                <c:pt idx="1296">
                  <c:v>1</c:v>
                </c:pt>
                <c:pt idx="1297">
                  <c:v>1</c:v>
                </c:pt>
                <c:pt idx="1298">
                  <c:v>1</c:v>
                </c:pt>
                <c:pt idx="1299">
                  <c:v>1</c:v>
                </c:pt>
                <c:pt idx="1300">
                  <c:v>1</c:v>
                </c:pt>
                <c:pt idx="1301">
                  <c:v>1</c:v>
                </c:pt>
                <c:pt idx="1302">
                  <c:v>1</c:v>
                </c:pt>
                <c:pt idx="1303">
                  <c:v>1</c:v>
                </c:pt>
                <c:pt idx="1304">
                  <c:v>1</c:v>
                </c:pt>
                <c:pt idx="1305">
                  <c:v>1</c:v>
                </c:pt>
                <c:pt idx="1306">
                  <c:v>1</c:v>
                </c:pt>
                <c:pt idx="1307">
                  <c:v>1</c:v>
                </c:pt>
                <c:pt idx="1308">
                  <c:v>1</c:v>
                </c:pt>
                <c:pt idx="1309">
                  <c:v>1</c:v>
                </c:pt>
                <c:pt idx="1310">
                  <c:v>1</c:v>
                </c:pt>
                <c:pt idx="1311">
                  <c:v>1</c:v>
                </c:pt>
                <c:pt idx="1312">
                  <c:v>1</c:v>
                </c:pt>
                <c:pt idx="1313">
                  <c:v>1</c:v>
                </c:pt>
                <c:pt idx="1314">
                  <c:v>1</c:v>
                </c:pt>
                <c:pt idx="1315">
                  <c:v>1</c:v>
                </c:pt>
                <c:pt idx="1316">
                  <c:v>1</c:v>
                </c:pt>
                <c:pt idx="1317">
                  <c:v>1</c:v>
                </c:pt>
                <c:pt idx="1318">
                  <c:v>1</c:v>
                </c:pt>
                <c:pt idx="1319">
                  <c:v>1</c:v>
                </c:pt>
                <c:pt idx="1320">
                  <c:v>1</c:v>
                </c:pt>
                <c:pt idx="1321">
                  <c:v>1</c:v>
                </c:pt>
                <c:pt idx="1322">
                  <c:v>1</c:v>
                </c:pt>
                <c:pt idx="1323">
                  <c:v>1</c:v>
                </c:pt>
                <c:pt idx="1324">
                  <c:v>1</c:v>
                </c:pt>
                <c:pt idx="1325">
                  <c:v>1</c:v>
                </c:pt>
                <c:pt idx="1326">
                  <c:v>1</c:v>
                </c:pt>
                <c:pt idx="1327">
                  <c:v>1</c:v>
                </c:pt>
                <c:pt idx="1328">
                  <c:v>1</c:v>
                </c:pt>
                <c:pt idx="1329">
                  <c:v>1</c:v>
                </c:pt>
                <c:pt idx="1330">
                  <c:v>1</c:v>
                </c:pt>
                <c:pt idx="1331">
                  <c:v>1</c:v>
                </c:pt>
                <c:pt idx="1332">
                  <c:v>1</c:v>
                </c:pt>
                <c:pt idx="1333">
                  <c:v>1</c:v>
                </c:pt>
                <c:pt idx="1334">
                  <c:v>1</c:v>
                </c:pt>
                <c:pt idx="1335">
                  <c:v>1</c:v>
                </c:pt>
                <c:pt idx="1336">
                  <c:v>1</c:v>
                </c:pt>
                <c:pt idx="1337">
                  <c:v>1</c:v>
                </c:pt>
                <c:pt idx="1338">
                  <c:v>1</c:v>
                </c:pt>
                <c:pt idx="1339">
                  <c:v>1</c:v>
                </c:pt>
                <c:pt idx="1340">
                  <c:v>1</c:v>
                </c:pt>
                <c:pt idx="1341">
                  <c:v>1</c:v>
                </c:pt>
                <c:pt idx="1342">
                  <c:v>1</c:v>
                </c:pt>
                <c:pt idx="1343">
                  <c:v>1</c:v>
                </c:pt>
                <c:pt idx="1344">
                  <c:v>1</c:v>
                </c:pt>
                <c:pt idx="1345">
                  <c:v>1</c:v>
                </c:pt>
                <c:pt idx="1346">
                  <c:v>1</c:v>
                </c:pt>
                <c:pt idx="1347">
                  <c:v>1</c:v>
                </c:pt>
                <c:pt idx="1348">
                  <c:v>1</c:v>
                </c:pt>
                <c:pt idx="1349">
                  <c:v>1</c:v>
                </c:pt>
                <c:pt idx="1350">
                  <c:v>1</c:v>
                </c:pt>
                <c:pt idx="1351">
                  <c:v>1</c:v>
                </c:pt>
                <c:pt idx="1352">
                  <c:v>1</c:v>
                </c:pt>
                <c:pt idx="1353">
                  <c:v>1</c:v>
                </c:pt>
                <c:pt idx="1354">
                  <c:v>1</c:v>
                </c:pt>
                <c:pt idx="1355">
                  <c:v>1</c:v>
                </c:pt>
                <c:pt idx="1356">
                  <c:v>1</c:v>
                </c:pt>
                <c:pt idx="1357">
                  <c:v>1</c:v>
                </c:pt>
                <c:pt idx="1358">
                  <c:v>1</c:v>
                </c:pt>
                <c:pt idx="1359">
                  <c:v>1</c:v>
                </c:pt>
                <c:pt idx="1360">
                  <c:v>1</c:v>
                </c:pt>
                <c:pt idx="1361">
                  <c:v>1</c:v>
                </c:pt>
                <c:pt idx="1362">
                  <c:v>1</c:v>
                </c:pt>
                <c:pt idx="1363">
                  <c:v>1</c:v>
                </c:pt>
                <c:pt idx="1364">
                  <c:v>1</c:v>
                </c:pt>
                <c:pt idx="1365">
                  <c:v>1</c:v>
                </c:pt>
                <c:pt idx="1366">
                  <c:v>1</c:v>
                </c:pt>
                <c:pt idx="1367">
                  <c:v>1</c:v>
                </c:pt>
                <c:pt idx="1368">
                  <c:v>1</c:v>
                </c:pt>
                <c:pt idx="1369">
                  <c:v>1</c:v>
                </c:pt>
                <c:pt idx="1370">
                  <c:v>1</c:v>
                </c:pt>
                <c:pt idx="1371">
                  <c:v>1</c:v>
                </c:pt>
                <c:pt idx="1372">
                  <c:v>1</c:v>
                </c:pt>
                <c:pt idx="1373">
                  <c:v>1</c:v>
                </c:pt>
                <c:pt idx="1374">
                  <c:v>1</c:v>
                </c:pt>
                <c:pt idx="1375">
                  <c:v>1</c:v>
                </c:pt>
                <c:pt idx="1376">
                  <c:v>1</c:v>
                </c:pt>
                <c:pt idx="1377">
                  <c:v>1</c:v>
                </c:pt>
                <c:pt idx="1378">
                  <c:v>1</c:v>
                </c:pt>
                <c:pt idx="1379">
                  <c:v>1</c:v>
                </c:pt>
                <c:pt idx="1380">
                  <c:v>1</c:v>
                </c:pt>
                <c:pt idx="1381">
                  <c:v>1</c:v>
                </c:pt>
                <c:pt idx="1382">
                  <c:v>1</c:v>
                </c:pt>
                <c:pt idx="1383">
                  <c:v>1</c:v>
                </c:pt>
                <c:pt idx="1384">
                  <c:v>1</c:v>
                </c:pt>
                <c:pt idx="1385">
                  <c:v>1</c:v>
                </c:pt>
                <c:pt idx="1386">
                  <c:v>1</c:v>
                </c:pt>
                <c:pt idx="1387">
                  <c:v>1</c:v>
                </c:pt>
                <c:pt idx="1388">
                  <c:v>1</c:v>
                </c:pt>
                <c:pt idx="1389">
                  <c:v>1</c:v>
                </c:pt>
                <c:pt idx="1390">
                  <c:v>1</c:v>
                </c:pt>
                <c:pt idx="1391">
                  <c:v>1</c:v>
                </c:pt>
                <c:pt idx="1392">
                  <c:v>1</c:v>
                </c:pt>
                <c:pt idx="1393">
                  <c:v>1</c:v>
                </c:pt>
                <c:pt idx="1394">
                  <c:v>1</c:v>
                </c:pt>
                <c:pt idx="1395">
                  <c:v>1</c:v>
                </c:pt>
                <c:pt idx="1396">
                  <c:v>1</c:v>
                </c:pt>
                <c:pt idx="1397">
                  <c:v>1</c:v>
                </c:pt>
                <c:pt idx="1398">
                  <c:v>1</c:v>
                </c:pt>
                <c:pt idx="1399">
                  <c:v>1</c:v>
                </c:pt>
                <c:pt idx="1400">
                  <c:v>1</c:v>
                </c:pt>
                <c:pt idx="1401">
                  <c:v>1</c:v>
                </c:pt>
                <c:pt idx="1402">
                  <c:v>1</c:v>
                </c:pt>
                <c:pt idx="1403">
                  <c:v>1</c:v>
                </c:pt>
                <c:pt idx="1404">
                  <c:v>1</c:v>
                </c:pt>
                <c:pt idx="1405">
                  <c:v>1</c:v>
                </c:pt>
                <c:pt idx="1406">
                  <c:v>1</c:v>
                </c:pt>
                <c:pt idx="1407">
                  <c:v>1</c:v>
                </c:pt>
                <c:pt idx="1408">
                  <c:v>1</c:v>
                </c:pt>
                <c:pt idx="1409">
                  <c:v>1</c:v>
                </c:pt>
                <c:pt idx="1410">
                  <c:v>1</c:v>
                </c:pt>
                <c:pt idx="1411">
                  <c:v>1</c:v>
                </c:pt>
                <c:pt idx="1412">
                  <c:v>1</c:v>
                </c:pt>
                <c:pt idx="1413">
                  <c:v>1</c:v>
                </c:pt>
                <c:pt idx="1414">
                  <c:v>1</c:v>
                </c:pt>
                <c:pt idx="1415">
                  <c:v>1</c:v>
                </c:pt>
                <c:pt idx="1416">
                  <c:v>1</c:v>
                </c:pt>
                <c:pt idx="1417">
                  <c:v>1</c:v>
                </c:pt>
                <c:pt idx="1418">
                  <c:v>1</c:v>
                </c:pt>
                <c:pt idx="1419">
                  <c:v>1</c:v>
                </c:pt>
                <c:pt idx="1420">
                  <c:v>1</c:v>
                </c:pt>
                <c:pt idx="1421">
                  <c:v>1</c:v>
                </c:pt>
                <c:pt idx="1422">
                  <c:v>1</c:v>
                </c:pt>
                <c:pt idx="1423">
                  <c:v>1</c:v>
                </c:pt>
                <c:pt idx="1424">
                  <c:v>1</c:v>
                </c:pt>
                <c:pt idx="1425">
                  <c:v>1</c:v>
                </c:pt>
                <c:pt idx="1426">
                  <c:v>1</c:v>
                </c:pt>
                <c:pt idx="1427">
                  <c:v>1</c:v>
                </c:pt>
                <c:pt idx="1428">
                  <c:v>1</c:v>
                </c:pt>
                <c:pt idx="1429">
                  <c:v>1</c:v>
                </c:pt>
                <c:pt idx="1430">
                  <c:v>1</c:v>
                </c:pt>
                <c:pt idx="1431">
                  <c:v>1</c:v>
                </c:pt>
                <c:pt idx="1432">
                  <c:v>1</c:v>
                </c:pt>
                <c:pt idx="1433">
                  <c:v>1</c:v>
                </c:pt>
                <c:pt idx="1434">
                  <c:v>1</c:v>
                </c:pt>
                <c:pt idx="1435">
                  <c:v>1</c:v>
                </c:pt>
                <c:pt idx="1436">
                  <c:v>1</c:v>
                </c:pt>
                <c:pt idx="1437">
                  <c:v>1</c:v>
                </c:pt>
                <c:pt idx="1438">
                  <c:v>1</c:v>
                </c:pt>
                <c:pt idx="1439">
                  <c:v>1</c:v>
                </c:pt>
                <c:pt idx="1440">
                  <c:v>1</c:v>
                </c:pt>
                <c:pt idx="1441">
                  <c:v>1</c:v>
                </c:pt>
                <c:pt idx="1442">
                  <c:v>1</c:v>
                </c:pt>
                <c:pt idx="1443">
                  <c:v>1</c:v>
                </c:pt>
                <c:pt idx="1444">
                  <c:v>1</c:v>
                </c:pt>
                <c:pt idx="1445">
                  <c:v>1</c:v>
                </c:pt>
                <c:pt idx="1446">
                  <c:v>1</c:v>
                </c:pt>
                <c:pt idx="1447">
                  <c:v>1</c:v>
                </c:pt>
                <c:pt idx="1448">
                  <c:v>1</c:v>
                </c:pt>
                <c:pt idx="1449">
                  <c:v>1</c:v>
                </c:pt>
                <c:pt idx="1450">
                  <c:v>1</c:v>
                </c:pt>
                <c:pt idx="1451">
                  <c:v>1</c:v>
                </c:pt>
                <c:pt idx="1452">
                  <c:v>1</c:v>
                </c:pt>
                <c:pt idx="1453">
                  <c:v>1</c:v>
                </c:pt>
                <c:pt idx="1454">
                  <c:v>1</c:v>
                </c:pt>
                <c:pt idx="1455">
                  <c:v>1</c:v>
                </c:pt>
                <c:pt idx="1456">
                  <c:v>1</c:v>
                </c:pt>
                <c:pt idx="1457">
                  <c:v>1</c:v>
                </c:pt>
                <c:pt idx="1458">
                  <c:v>1</c:v>
                </c:pt>
                <c:pt idx="1459">
                  <c:v>1</c:v>
                </c:pt>
                <c:pt idx="1460">
                  <c:v>1</c:v>
                </c:pt>
                <c:pt idx="1461">
                  <c:v>1</c:v>
                </c:pt>
                <c:pt idx="1462">
                  <c:v>1</c:v>
                </c:pt>
                <c:pt idx="1463">
                  <c:v>1</c:v>
                </c:pt>
                <c:pt idx="1464">
                  <c:v>1</c:v>
                </c:pt>
                <c:pt idx="1465">
                  <c:v>1</c:v>
                </c:pt>
                <c:pt idx="1466">
                  <c:v>1</c:v>
                </c:pt>
                <c:pt idx="1467">
                  <c:v>1</c:v>
                </c:pt>
                <c:pt idx="1468">
                  <c:v>1</c:v>
                </c:pt>
                <c:pt idx="1469">
                  <c:v>1</c:v>
                </c:pt>
                <c:pt idx="1470">
                  <c:v>1</c:v>
                </c:pt>
                <c:pt idx="1471">
                  <c:v>1</c:v>
                </c:pt>
                <c:pt idx="1472">
                  <c:v>1</c:v>
                </c:pt>
                <c:pt idx="1473">
                  <c:v>1</c:v>
                </c:pt>
                <c:pt idx="1474">
                  <c:v>1</c:v>
                </c:pt>
                <c:pt idx="1475">
                  <c:v>1</c:v>
                </c:pt>
                <c:pt idx="1476">
                  <c:v>1</c:v>
                </c:pt>
                <c:pt idx="1477">
                  <c:v>1</c:v>
                </c:pt>
                <c:pt idx="1478">
                  <c:v>1</c:v>
                </c:pt>
                <c:pt idx="1479">
                  <c:v>1</c:v>
                </c:pt>
                <c:pt idx="1480">
                  <c:v>1</c:v>
                </c:pt>
                <c:pt idx="1481">
                  <c:v>1</c:v>
                </c:pt>
                <c:pt idx="1482">
                  <c:v>1</c:v>
                </c:pt>
                <c:pt idx="1483">
                  <c:v>1</c:v>
                </c:pt>
                <c:pt idx="1484">
                  <c:v>1</c:v>
                </c:pt>
                <c:pt idx="1485">
                  <c:v>1</c:v>
                </c:pt>
                <c:pt idx="1486">
                  <c:v>1</c:v>
                </c:pt>
                <c:pt idx="1487">
                  <c:v>1</c:v>
                </c:pt>
                <c:pt idx="1488">
                  <c:v>1</c:v>
                </c:pt>
                <c:pt idx="1489">
                  <c:v>1</c:v>
                </c:pt>
                <c:pt idx="1490">
                  <c:v>1</c:v>
                </c:pt>
                <c:pt idx="1491">
                  <c:v>1</c:v>
                </c:pt>
                <c:pt idx="1492">
                  <c:v>1</c:v>
                </c:pt>
                <c:pt idx="1493">
                  <c:v>1</c:v>
                </c:pt>
                <c:pt idx="1494">
                  <c:v>1</c:v>
                </c:pt>
                <c:pt idx="1495">
                  <c:v>1</c:v>
                </c:pt>
                <c:pt idx="1496">
                  <c:v>1</c:v>
                </c:pt>
                <c:pt idx="1497">
                  <c:v>1</c:v>
                </c:pt>
                <c:pt idx="1498">
                  <c:v>1</c:v>
                </c:pt>
                <c:pt idx="1499">
                  <c:v>1</c:v>
                </c:pt>
                <c:pt idx="1500">
                  <c:v>1</c:v>
                </c:pt>
                <c:pt idx="1501">
                  <c:v>1</c:v>
                </c:pt>
                <c:pt idx="1502">
                  <c:v>1</c:v>
                </c:pt>
                <c:pt idx="1503">
                  <c:v>1</c:v>
                </c:pt>
                <c:pt idx="1504">
                  <c:v>1</c:v>
                </c:pt>
                <c:pt idx="1505">
                  <c:v>1</c:v>
                </c:pt>
                <c:pt idx="1506">
                  <c:v>1</c:v>
                </c:pt>
                <c:pt idx="1507">
                  <c:v>1</c:v>
                </c:pt>
                <c:pt idx="1508">
                  <c:v>1</c:v>
                </c:pt>
                <c:pt idx="1509">
                  <c:v>1</c:v>
                </c:pt>
                <c:pt idx="1510">
                  <c:v>1</c:v>
                </c:pt>
                <c:pt idx="1511">
                  <c:v>1</c:v>
                </c:pt>
                <c:pt idx="1512">
                  <c:v>1</c:v>
                </c:pt>
                <c:pt idx="1513">
                  <c:v>1</c:v>
                </c:pt>
                <c:pt idx="1514">
                  <c:v>1</c:v>
                </c:pt>
                <c:pt idx="1515">
                  <c:v>1</c:v>
                </c:pt>
                <c:pt idx="1516">
                  <c:v>1</c:v>
                </c:pt>
                <c:pt idx="1517">
                  <c:v>1</c:v>
                </c:pt>
                <c:pt idx="1518">
                  <c:v>1</c:v>
                </c:pt>
                <c:pt idx="1519">
                  <c:v>1</c:v>
                </c:pt>
                <c:pt idx="1520">
                  <c:v>1</c:v>
                </c:pt>
                <c:pt idx="1521">
                  <c:v>1</c:v>
                </c:pt>
                <c:pt idx="1522">
                  <c:v>1</c:v>
                </c:pt>
                <c:pt idx="1523">
                  <c:v>1</c:v>
                </c:pt>
                <c:pt idx="1524">
                  <c:v>1</c:v>
                </c:pt>
                <c:pt idx="1525">
                  <c:v>1</c:v>
                </c:pt>
                <c:pt idx="1526">
                  <c:v>1</c:v>
                </c:pt>
                <c:pt idx="1527">
                  <c:v>1</c:v>
                </c:pt>
                <c:pt idx="1528">
                  <c:v>1</c:v>
                </c:pt>
                <c:pt idx="1529">
                  <c:v>1</c:v>
                </c:pt>
                <c:pt idx="1530">
                  <c:v>1</c:v>
                </c:pt>
                <c:pt idx="1531">
                  <c:v>1</c:v>
                </c:pt>
                <c:pt idx="1532">
                  <c:v>1</c:v>
                </c:pt>
                <c:pt idx="1533">
                  <c:v>1</c:v>
                </c:pt>
                <c:pt idx="1534">
                  <c:v>1</c:v>
                </c:pt>
                <c:pt idx="1535">
                  <c:v>1</c:v>
                </c:pt>
                <c:pt idx="1536">
                  <c:v>1</c:v>
                </c:pt>
                <c:pt idx="1537">
                  <c:v>1</c:v>
                </c:pt>
                <c:pt idx="1538">
                  <c:v>1</c:v>
                </c:pt>
                <c:pt idx="1539">
                  <c:v>1</c:v>
                </c:pt>
                <c:pt idx="1540">
                  <c:v>1</c:v>
                </c:pt>
                <c:pt idx="1541">
                  <c:v>1</c:v>
                </c:pt>
                <c:pt idx="1542">
                  <c:v>1</c:v>
                </c:pt>
                <c:pt idx="1543">
                  <c:v>1</c:v>
                </c:pt>
                <c:pt idx="1544">
                  <c:v>1</c:v>
                </c:pt>
                <c:pt idx="1545">
                  <c:v>1</c:v>
                </c:pt>
                <c:pt idx="1546">
                  <c:v>1</c:v>
                </c:pt>
                <c:pt idx="1547">
                  <c:v>1</c:v>
                </c:pt>
                <c:pt idx="1548">
                  <c:v>1</c:v>
                </c:pt>
                <c:pt idx="1549">
                  <c:v>1</c:v>
                </c:pt>
                <c:pt idx="1550">
                  <c:v>1</c:v>
                </c:pt>
                <c:pt idx="1551">
                  <c:v>1</c:v>
                </c:pt>
                <c:pt idx="1552">
                  <c:v>1</c:v>
                </c:pt>
                <c:pt idx="1553">
                  <c:v>1</c:v>
                </c:pt>
                <c:pt idx="1554">
                  <c:v>1</c:v>
                </c:pt>
                <c:pt idx="1555">
                  <c:v>1</c:v>
                </c:pt>
                <c:pt idx="1556">
                  <c:v>1</c:v>
                </c:pt>
                <c:pt idx="1557">
                  <c:v>1</c:v>
                </c:pt>
                <c:pt idx="1558">
                  <c:v>1</c:v>
                </c:pt>
                <c:pt idx="1559">
                  <c:v>1</c:v>
                </c:pt>
                <c:pt idx="1560">
                  <c:v>1</c:v>
                </c:pt>
                <c:pt idx="1561">
                  <c:v>1</c:v>
                </c:pt>
                <c:pt idx="1562">
                  <c:v>1</c:v>
                </c:pt>
                <c:pt idx="1563">
                  <c:v>1</c:v>
                </c:pt>
                <c:pt idx="1564">
                  <c:v>1</c:v>
                </c:pt>
                <c:pt idx="1565">
                  <c:v>1</c:v>
                </c:pt>
                <c:pt idx="1566">
                  <c:v>1</c:v>
                </c:pt>
                <c:pt idx="1567">
                  <c:v>1</c:v>
                </c:pt>
                <c:pt idx="1568">
                  <c:v>1</c:v>
                </c:pt>
                <c:pt idx="1569">
                  <c:v>1</c:v>
                </c:pt>
                <c:pt idx="1570">
                  <c:v>1</c:v>
                </c:pt>
                <c:pt idx="1571">
                  <c:v>1</c:v>
                </c:pt>
                <c:pt idx="1572">
                  <c:v>1</c:v>
                </c:pt>
                <c:pt idx="1573">
                  <c:v>1</c:v>
                </c:pt>
                <c:pt idx="1574">
                  <c:v>1</c:v>
                </c:pt>
                <c:pt idx="1575">
                  <c:v>1</c:v>
                </c:pt>
                <c:pt idx="1576">
                  <c:v>1</c:v>
                </c:pt>
                <c:pt idx="1577">
                  <c:v>1</c:v>
                </c:pt>
                <c:pt idx="1578">
                  <c:v>1</c:v>
                </c:pt>
                <c:pt idx="1579">
                  <c:v>1</c:v>
                </c:pt>
                <c:pt idx="1580">
                  <c:v>1</c:v>
                </c:pt>
                <c:pt idx="1581">
                  <c:v>1</c:v>
                </c:pt>
                <c:pt idx="1582">
                  <c:v>1</c:v>
                </c:pt>
                <c:pt idx="1583">
                  <c:v>1</c:v>
                </c:pt>
                <c:pt idx="1584">
                  <c:v>1</c:v>
                </c:pt>
                <c:pt idx="1585">
                  <c:v>1</c:v>
                </c:pt>
                <c:pt idx="1586">
                  <c:v>1</c:v>
                </c:pt>
                <c:pt idx="1587">
                  <c:v>1</c:v>
                </c:pt>
                <c:pt idx="1588">
                  <c:v>1</c:v>
                </c:pt>
                <c:pt idx="1589">
                  <c:v>1</c:v>
                </c:pt>
                <c:pt idx="1590">
                  <c:v>1</c:v>
                </c:pt>
                <c:pt idx="1591">
                  <c:v>1</c:v>
                </c:pt>
                <c:pt idx="1592">
                  <c:v>1</c:v>
                </c:pt>
                <c:pt idx="1593">
                  <c:v>1</c:v>
                </c:pt>
                <c:pt idx="1594">
                  <c:v>1</c:v>
                </c:pt>
                <c:pt idx="1595">
                  <c:v>1</c:v>
                </c:pt>
                <c:pt idx="1596">
                  <c:v>1</c:v>
                </c:pt>
                <c:pt idx="1597">
                  <c:v>1</c:v>
                </c:pt>
                <c:pt idx="1598">
                  <c:v>1</c:v>
                </c:pt>
                <c:pt idx="1599">
                  <c:v>1</c:v>
                </c:pt>
                <c:pt idx="1600">
                  <c:v>1</c:v>
                </c:pt>
                <c:pt idx="1601">
                  <c:v>1</c:v>
                </c:pt>
                <c:pt idx="1602">
                  <c:v>1</c:v>
                </c:pt>
                <c:pt idx="1603">
                  <c:v>1</c:v>
                </c:pt>
                <c:pt idx="1604">
                  <c:v>1</c:v>
                </c:pt>
                <c:pt idx="1605">
                  <c:v>1</c:v>
                </c:pt>
                <c:pt idx="1606">
                  <c:v>1</c:v>
                </c:pt>
                <c:pt idx="1607">
                  <c:v>1</c:v>
                </c:pt>
                <c:pt idx="1608">
                  <c:v>1</c:v>
                </c:pt>
                <c:pt idx="1609">
                  <c:v>1</c:v>
                </c:pt>
                <c:pt idx="1610">
                  <c:v>1</c:v>
                </c:pt>
                <c:pt idx="1611">
                  <c:v>1</c:v>
                </c:pt>
                <c:pt idx="1612">
                  <c:v>1</c:v>
                </c:pt>
                <c:pt idx="1613">
                  <c:v>1</c:v>
                </c:pt>
                <c:pt idx="1614">
                  <c:v>1</c:v>
                </c:pt>
                <c:pt idx="1615">
                  <c:v>1</c:v>
                </c:pt>
                <c:pt idx="1616">
                  <c:v>1</c:v>
                </c:pt>
                <c:pt idx="1617">
                  <c:v>1</c:v>
                </c:pt>
                <c:pt idx="1618">
                  <c:v>1</c:v>
                </c:pt>
                <c:pt idx="1619">
                  <c:v>1</c:v>
                </c:pt>
                <c:pt idx="1620">
                  <c:v>1</c:v>
                </c:pt>
                <c:pt idx="1621">
                  <c:v>1</c:v>
                </c:pt>
                <c:pt idx="1622">
                  <c:v>1</c:v>
                </c:pt>
                <c:pt idx="1623">
                  <c:v>1</c:v>
                </c:pt>
                <c:pt idx="1624">
                  <c:v>1</c:v>
                </c:pt>
                <c:pt idx="1625">
                  <c:v>1</c:v>
                </c:pt>
                <c:pt idx="1626">
                  <c:v>1</c:v>
                </c:pt>
                <c:pt idx="1627">
                  <c:v>1</c:v>
                </c:pt>
                <c:pt idx="1628">
                  <c:v>1</c:v>
                </c:pt>
                <c:pt idx="1629">
                  <c:v>1</c:v>
                </c:pt>
                <c:pt idx="1630">
                  <c:v>1</c:v>
                </c:pt>
                <c:pt idx="1631">
                  <c:v>1</c:v>
                </c:pt>
                <c:pt idx="1632">
                  <c:v>1</c:v>
                </c:pt>
                <c:pt idx="1633">
                  <c:v>1</c:v>
                </c:pt>
                <c:pt idx="1634">
                  <c:v>1</c:v>
                </c:pt>
                <c:pt idx="1635">
                  <c:v>1</c:v>
                </c:pt>
                <c:pt idx="1636">
                  <c:v>1</c:v>
                </c:pt>
                <c:pt idx="1637">
                  <c:v>1</c:v>
                </c:pt>
                <c:pt idx="1638">
                  <c:v>1</c:v>
                </c:pt>
                <c:pt idx="1639">
                  <c:v>1</c:v>
                </c:pt>
                <c:pt idx="1640">
                  <c:v>1</c:v>
                </c:pt>
                <c:pt idx="1641">
                  <c:v>1</c:v>
                </c:pt>
                <c:pt idx="1642">
                  <c:v>1</c:v>
                </c:pt>
                <c:pt idx="1643">
                  <c:v>1</c:v>
                </c:pt>
                <c:pt idx="1644">
                  <c:v>1</c:v>
                </c:pt>
                <c:pt idx="1645">
                  <c:v>1</c:v>
                </c:pt>
                <c:pt idx="1646">
                  <c:v>1</c:v>
                </c:pt>
                <c:pt idx="1647">
                  <c:v>1</c:v>
                </c:pt>
                <c:pt idx="1648">
                  <c:v>1</c:v>
                </c:pt>
                <c:pt idx="1649">
                  <c:v>1</c:v>
                </c:pt>
                <c:pt idx="1650">
                  <c:v>1</c:v>
                </c:pt>
                <c:pt idx="1651">
                  <c:v>1</c:v>
                </c:pt>
                <c:pt idx="1652">
                  <c:v>1</c:v>
                </c:pt>
                <c:pt idx="1653">
                  <c:v>1</c:v>
                </c:pt>
                <c:pt idx="1654">
                  <c:v>1</c:v>
                </c:pt>
                <c:pt idx="1655">
                  <c:v>1</c:v>
                </c:pt>
                <c:pt idx="1656">
                  <c:v>1</c:v>
                </c:pt>
                <c:pt idx="1657">
                  <c:v>1</c:v>
                </c:pt>
                <c:pt idx="1658">
                  <c:v>1</c:v>
                </c:pt>
                <c:pt idx="1659">
                  <c:v>1</c:v>
                </c:pt>
                <c:pt idx="1660">
                  <c:v>1</c:v>
                </c:pt>
                <c:pt idx="1661">
                  <c:v>1</c:v>
                </c:pt>
                <c:pt idx="1662">
                  <c:v>1</c:v>
                </c:pt>
                <c:pt idx="1663">
                  <c:v>1</c:v>
                </c:pt>
                <c:pt idx="1664">
                  <c:v>1</c:v>
                </c:pt>
                <c:pt idx="1665">
                  <c:v>1</c:v>
                </c:pt>
                <c:pt idx="1666">
                  <c:v>1</c:v>
                </c:pt>
                <c:pt idx="1667">
                  <c:v>1</c:v>
                </c:pt>
                <c:pt idx="1668">
                  <c:v>1</c:v>
                </c:pt>
                <c:pt idx="1669">
                  <c:v>1</c:v>
                </c:pt>
                <c:pt idx="1670">
                  <c:v>1</c:v>
                </c:pt>
                <c:pt idx="1671">
                  <c:v>1</c:v>
                </c:pt>
                <c:pt idx="1672">
                  <c:v>1</c:v>
                </c:pt>
                <c:pt idx="1673">
                  <c:v>1</c:v>
                </c:pt>
                <c:pt idx="1674">
                  <c:v>1</c:v>
                </c:pt>
                <c:pt idx="1675">
                  <c:v>1</c:v>
                </c:pt>
                <c:pt idx="1676">
                  <c:v>1</c:v>
                </c:pt>
                <c:pt idx="1677">
                  <c:v>1</c:v>
                </c:pt>
                <c:pt idx="1678">
                  <c:v>1</c:v>
                </c:pt>
                <c:pt idx="1679">
                  <c:v>1</c:v>
                </c:pt>
                <c:pt idx="1680">
                  <c:v>1</c:v>
                </c:pt>
                <c:pt idx="1681">
                  <c:v>1</c:v>
                </c:pt>
                <c:pt idx="1682">
                  <c:v>1</c:v>
                </c:pt>
                <c:pt idx="1683">
                  <c:v>1</c:v>
                </c:pt>
                <c:pt idx="1684">
                  <c:v>1</c:v>
                </c:pt>
                <c:pt idx="1685">
                  <c:v>1</c:v>
                </c:pt>
                <c:pt idx="1686">
                  <c:v>1</c:v>
                </c:pt>
                <c:pt idx="1687">
                  <c:v>1</c:v>
                </c:pt>
                <c:pt idx="1688">
                  <c:v>1</c:v>
                </c:pt>
                <c:pt idx="1689">
                  <c:v>1</c:v>
                </c:pt>
                <c:pt idx="1690">
                  <c:v>1</c:v>
                </c:pt>
                <c:pt idx="1691">
                  <c:v>1</c:v>
                </c:pt>
                <c:pt idx="1692">
                  <c:v>1</c:v>
                </c:pt>
                <c:pt idx="1693">
                  <c:v>1</c:v>
                </c:pt>
                <c:pt idx="1694">
                  <c:v>1</c:v>
                </c:pt>
                <c:pt idx="1695">
                  <c:v>1</c:v>
                </c:pt>
                <c:pt idx="1696">
                  <c:v>1</c:v>
                </c:pt>
                <c:pt idx="1697">
                  <c:v>1</c:v>
                </c:pt>
                <c:pt idx="1698">
                  <c:v>1</c:v>
                </c:pt>
                <c:pt idx="1699">
                  <c:v>1</c:v>
                </c:pt>
                <c:pt idx="1700">
                  <c:v>1</c:v>
                </c:pt>
                <c:pt idx="1701">
                  <c:v>1</c:v>
                </c:pt>
                <c:pt idx="1702">
                  <c:v>1</c:v>
                </c:pt>
                <c:pt idx="1703">
                  <c:v>1</c:v>
                </c:pt>
                <c:pt idx="1704">
                  <c:v>1</c:v>
                </c:pt>
                <c:pt idx="1705">
                  <c:v>1</c:v>
                </c:pt>
                <c:pt idx="1706">
                  <c:v>1</c:v>
                </c:pt>
                <c:pt idx="1707">
                  <c:v>1</c:v>
                </c:pt>
                <c:pt idx="1708">
                  <c:v>1</c:v>
                </c:pt>
                <c:pt idx="1709">
                  <c:v>1</c:v>
                </c:pt>
                <c:pt idx="1710">
                  <c:v>1</c:v>
                </c:pt>
                <c:pt idx="1711">
                  <c:v>1</c:v>
                </c:pt>
                <c:pt idx="1712">
                  <c:v>1</c:v>
                </c:pt>
                <c:pt idx="1713">
                  <c:v>1</c:v>
                </c:pt>
                <c:pt idx="1714">
                  <c:v>1</c:v>
                </c:pt>
                <c:pt idx="1715">
                  <c:v>1</c:v>
                </c:pt>
                <c:pt idx="1716">
                  <c:v>1</c:v>
                </c:pt>
                <c:pt idx="1717">
                  <c:v>1</c:v>
                </c:pt>
                <c:pt idx="1718">
                  <c:v>1</c:v>
                </c:pt>
                <c:pt idx="1719">
                  <c:v>1</c:v>
                </c:pt>
                <c:pt idx="1720">
                  <c:v>1</c:v>
                </c:pt>
                <c:pt idx="1721">
                  <c:v>1</c:v>
                </c:pt>
                <c:pt idx="1722">
                  <c:v>1</c:v>
                </c:pt>
                <c:pt idx="1723">
                  <c:v>1</c:v>
                </c:pt>
                <c:pt idx="1724">
                  <c:v>1</c:v>
                </c:pt>
                <c:pt idx="1725">
                  <c:v>1</c:v>
                </c:pt>
                <c:pt idx="1726">
                  <c:v>1</c:v>
                </c:pt>
                <c:pt idx="1727">
                  <c:v>1</c:v>
                </c:pt>
                <c:pt idx="1728">
                  <c:v>1</c:v>
                </c:pt>
                <c:pt idx="1729">
                  <c:v>1</c:v>
                </c:pt>
                <c:pt idx="1730">
                  <c:v>1</c:v>
                </c:pt>
                <c:pt idx="1731">
                  <c:v>1</c:v>
                </c:pt>
                <c:pt idx="1732">
                  <c:v>1</c:v>
                </c:pt>
                <c:pt idx="1733">
                  <c:v>1</c:v>
                </c:pt>
                <c:pt idx="1734">
                  <c:v>1</c:v>
                </c:pt>
                <c:pt idx="1735">
                  <c:v>1</c:v>
                </c:pt>
                <c:pt idx="1736">
                  <c:v>1</c:v>
                </c:pt>
                <c:pt idx="1737">
                  <c:v>1</c:v>
                </c:pt>
                <c:pt idx="1738">
                  <c:v>1</c:v>
                </c:pt>
                <c:pt idx="1739">
                  <c:v>1</c:v>
                </c:pt>
                <c:pt idx="1740">
                  <c:v>1</c:v>
                </c:pt>
                <c:pt idx="1741">
                  <c:v>1</c:v>
                </c:pt>
                <c:pt idx="1742">
                  <c:v>1</c:v>
                </c:pt>
                <c:pt idx="1743">
                  <c:v>1</c:v>
                </c:pt>
                <c:pt idx="1744">
                  <c:v>1</c:v>
                </c:pt>
                <c:pt idx="1745">
                  <c:v>1</c:v>
                </c:pt>
                <c:pt idx="1746">
                  <c:v>1</c:v>
                </c:pt>
                <c:pt idx="1747">
                  <c:v>1</c:v>
                </c:pt>
                <c:pt idx="1748">
                  <c:v>1</c:v>
                </c:pt>
                <c:pt idx="1749">
                  <c:v>1</c:v>
                </c:pt>
                <c:pt idx="1750">
                  <c:v>1</c:v>
                </c:pt>
                <c:pt idx="1751">
                  <c:v>1</c:v>
                </c:pt>
                <c:pt idx="1752">
                  <c:v>1</c:v>
                </c:pt>
                <c:pt idx="1753">
                  <c:v>1</c:v>
                </c:pt>
                <c:pt idx="1754">
                  <c:v>1</c:v>
                </c:pt>
                <c:pt idx="1755">
                  <c:v>1</c:v>
                </c:pt>
                <c:pt idx="1756">
                  <c:v>1</c:v>
                </c:pt>
                <c:pt idx="1757">
                  <c:v>1</c:v>
                </c:pt>
                <c:pt idx="1758">
                  <c:v>1</c:v>
                </c:pt>
                <c:pt idx="1759">
                  <c:v>1</c:v>
                </c:pt>
                <c:pt idx="1760">
                  <c:v>1</c:v>
                </c:pt>
                <c:pt idx="1761">
                  <c:v>1</c:v>
                </c:pt>
                <c:pt idx="1762">
                  <c:v>1</c:v>
                </c:pt>
                <c:pt idx="1763">
                  <c:v>1</c:v>
                </c:pt>
                <c:pt idx="1764">
                  <c:v>1</c:v>
                </c:pt>
                <c:pt idx="1765">
                  <c:v>1</c:v>
                </c:pt>
                <c:pt idx="1766">
                  <c:v>1</c:v>
                </c:pt>
                <c:pt idx="1767">
                  <c:v>1</c:v>
                </c:pt>
                <c:pt idx="1768">
                  <c:v>1</c:v>
                </c:pt>
                <c:pt idx="1769">
                  <c:v>1</c:v>
                </c:pt>
                <c:pt idx="1770">
                  <c:v>1</c:v>
                </c:pt>
                <c:pt idx="1771">
                  <c:v>1</c:v>
                </c:pt>
                <c:pt idx="1772">
                  <c:v>1</c:v>
                </c:pt>
                <c:pt idx="1773">
                  <c:v>1</c:v>
                </c:pt>
                <c:pt idx="1774">
                  <c:v>1</c:v>
                </c:pt>
                <c:pt idx="1775">
                  <c:v>1</c:v>
                </c:pt>
                <c:pt idx="1776">
                  <c:v>1</c:v>
                </c:pt>
                <c:pt idx="1777">
                  <c:v>1</c:v>
                </c:pt>
                <c:pt idx="1778">
                  <c:v>1</c:v>
                </c:pt>
                <c:pt idx="1779">
                  <c:v>1</c:v>
                </c:pt>
                <c:pt idx="1780">
                  <c:v>1</c:v>
                </c:pt>
                <c:pt idx="1781">
                  <c:v>1</c:v>
                </c:pt>
                <c:pt idx="1782">
                  <c:v>1</c:v>
                </c:pt>
                <c:pt idx="1783">
                  <c:v>1</c:v>
                </c:pt>
                <c:pt idx="1784">
                  <c:v>1</c:v>
                </c:pt>
                <c:pt idx="1785">
                  <c:v>1</c:v>
                </c:pt>
                <c:pt idx="1786">
                  <c:v>1</c:v>
                </c:pt>
                <c:pt idx="1787">
                  <c:v>1</c:v>
                </c:pt>
                <c:pt idx="1788">
                  <c:v>1</c:v>
                </c:pt>
                <c:pt idx="1789">
                  <c:v>1</c:v>
                </c:pt>
                <c:pt idx="1790">
                  <c:v>1</c:v>
                </c:pt>
                <c:pt idx="1791">
                  <c:v>1</c:v>
                </c:pt>
                <c:pt idx="1792">
                  <c:v>1</c:v>
                </c:pt>
                <c:pt idx="1793">
                  <c:v>1</c:v>
                </c:pt>
                <c:pt idx="1794">
                  <c:v>1</c:v>
                </c:pt>
                <c:pt idx="1795">
                  <c:v>1</c:v>
                </c:pt>
                <c:pt idx="1796">
                  <c:v>1</c:v>
                </c:pt>
                <c:pt idx="1797">
                  <c:v>1</c:v>
                </c:pt>
                <c:pt idx="1798">
                  <c:v>1</c:v>
                </c:pt>
                <c:pt idx="1799">
                  <c:v>1</c:v>
                </c:pt>
                <c:pt idx="1800">
                  <c:v>1</c:v>
                </c:pt>
                <c:pt idx="1801">
                  <c:v>1</c:v>
                </c:pt>
                <c:pt idx="1802">
                  <c:v>1</c:v>
                </c:pt>
                <c:pt idx="1803">
                  <c:v>1</c:v>
                </c:pt>
                <c:pt idx="1804">
                  <c:v>1</c:v>
                </c:pt>
                <c:pt idx="1805">
                  <c:v>1</c:v>
                </c:pt>
                <c:pt idx="1806">
                  <c:v>1</c:v>
                </c:pt>
                <c:pt idx="1807">
                  <c:v>1</c:v>
                </c:pt>
                <c:pt idx="1808">
                  <c:v>1</c:v>
                </c:pt>
                <c:pt idx="1809">
                  <c:v>1</c:v>
                </c:pt>
                <c:pt idx="1810">
                  <c:v>1</c:v>
                </c:pt>
                <c:pt idx="1811">
                  <c:v>1</c:v>
                </c:pt>
                <c:pt idx="1812">
                  <c:v>1</c:v>
                </c:pt>
                <c:pt idx="1813">
                  <c:v>1</c:v>
                </c:pt>
                <c:pt idx="1814">
                  <c:v>1</c:v>
                </c:pt>
                <c:pt idx="1815">
                  <c:v>1</c:v>
                </c:pt>
                <c:pt idx="1816">
                  <c:v>1</c:v>
                </c:pt>
                <c:pt idx="1817">
                  <c:v>1</c:v>
                </c:pt>
                <c:pt idx="1818">
                  <c:v>1</c:v>
                </c:pt>
                <c:pt idx="1819">
                  <c:v>1</c:v>
                </c:pt>
                <c:pt idx="1820">
                  <c:v>1</c:v>
                </c:pt>
                <c:pt idx="1821">
                  <c:v>1</c:v>
                </c:pt>
                <c:pt idx="1822">
                  <c:v>1</c:v>
                </c:pt>
                <c:pt idx="1823">
                  <c:v>1</c:v>
                </c:pt>
                <c:pt idx="1824">
                  <c:v>1</c:v>
                </c:pt>
                <c:pt idx="1825">
                  <c:v>1</c:v>
                </c:pt>
                <c:pt idx="1826">
                  <c:v>1</c:v>
                </c:pt>
                <c:pt idx="1827">
                  <c:v>1</c:v>
                </c:pt>
                <c:pt idx="1828">
                  <c:v>1</c:v>
                </c:pt>
                <c:pt idx="1829">
                  <c:v>1</c:v>
                </c:pt>
                <c:pt idx="1830">
                  <c:v>1</c:v>
                </c:pt>
                <c:pt idx="1831">
                  <c:v>1</c:v>
                </c:pt>
                <c:pt idx="1832">
                  <c:v>1</c:v>
                </c:pt>
                <c:pt idx="1833">
                  <c:v>1</c:v>
                </c:pt>
                <c:pt idx="1834">
                  <c:v>1</c:v>
                </c:pt>
                <c:pt idx="1835">
                  <c:v>1</c:v>
                </c:pt>
                <c:pt idx="1836">
                  <c:v>1</c:v>
                </c:pt>
                <c:pt idx="1837">
                  <c:v>1</c:v>
                </c:pt>
                <c:pt idx="1838">
                  <c:v>1</c:v>
                </c:pt>
                <c:pt idx="1839">
                  <c:v>1</c:v>
                </c:pt>
                <c:pt idx="1840">
                  <c:v>1</c:v>
                </c:pt>
                <c:pt idx="1841">
                  <c:v>1</c:v>
                </c:pt>
                <c:pt idx="1842">
                  <c:v>1</c:v>
                </c:pt>
                <c:pt idx="1843">
                  <c:v>1</c:v>
                </c:pt>
                <c:pt idx="1844">
                  <c:v>1</c:v>
                </c:pt>
                <c:pt idx="1845">
                  <c:v>1</c:v>
                </c:pt>
                <c:pt idx="1846">
                  <c:v>1</c:v>
                </c:pt>
                <c:pt idx="1847">
                  <c:v>1</c:v>
                </c:pt>
                <c:pt idx="1848">
                  <c:v>1</c:v>
                </c:pt>
                <c:pt idx="1849">
                  <c:v>1</c:v>
                </c:pt>
                <c:pt idx="1850">
                  <c:v>1</c:v>
                </c:pt>
                <c:pt idx="1851">
                  <c:v>1</c:v>
                </c:pt>
                <c:pt idx="1852">
                  <c:v>1</c:v>
                </c:pt>
                <c:pt idx="1853">
                  <c:v>1</c:v>
                </c:pt>
                <c:pt idx="1854">
                  <c:v>1</c:v>
                </c:pt>
                <c:pt idx="1855">
                  <c:v>1</c:v>
                </c:pt>
                <c:pt idx="1856">
                  <c:v>1</c:v>
                </c:pt>
                <c:pt idx="1857">
                  <c:v>1</c:v>
                </c:pt>
                <c:pt idx="1858">
                  <c:v>1</c:v>
                </c:pt>
                <c:pt idx="1859">
                  <c:v>1</c:v>
                </c:pt>
                <c:pt idx="1860">
                  <c:v>1</c:v>
                </c:pt>
                <c:pt idx="1861">
                  <c:v>1</c:v>
                </c:pt>
                <c:pt idx="1862">
                  <c:v>1</c:v>
                </c:pt>
                <c:pt idx="1863">
                  <c:v>1</c:v>
                </c:pt>
                <c:pt idx="1864">
                  <c:v>1</c:v>
                </c:pt>
                <c:pt idx="1865">
                  <c:v>1</c:v>
                </c:pt>
                <c:pt idx="1866">
                  <c:v>1</c:v>
                </c:pt>
                <c:pt idx="1867">
                  <c:v>1</c:v>
                </c:pt>
                <c:pt idx="1868">
                  <c:v>1</c:v>
                </c:pt>
                <c:pt idx="1869">
                  <c:v>1</c:v>
                </c:pt>
                <c:pt idx="1870">
                  <c:v>1</c:v>
                </c:pt>
                <c:pt idx="1871">
                  <c:v>1</c:v>
                </c:pt>
                <c:pt idx="1872">
                  <c:v>1</c:v>
                </c:pt>
                <c:pt idx="1873">
                  <c:v>1</c:v>
                </c:pt>
                <c:pt idx="1874">
                  <c:v>1</c:v>
                </c:pt>
                <c:pt idx="1875">
                  <c:v>1</c:v>
                </c:pt>
                <c:pt idx="1876">
                  <c:v>1</c:v>
                </c:pt>
                <c:pt idx="1877">
                  <c:v>1</c:v>
                </c:pt>
                <c:pt idx="1878">
                  <c:v>1</c:v>
                </c:pt>
                <c:pt idx="1879">
                  <c:v>1</c:v>
                </c:pt>
                <c:pt idx="1880">
                  <c:v>1</c:v>
                </c:pt>
                <c:pt idx="1881">
                  <c:v>1</c:v>
                </c:pt>
                <c:pt idx="1882">
                  <c:v>1</c:v>
                </c:pt>
                <c:pt idx="1883">
                  <c:v>1</c:v>
                </c:pt>
                <c:pt idx="1884">
                  <c:v>1</c:v>
                </c:pt>
                <c:pt idx="1885">
                  <c:v>1</c:v>
                </c:pt>
                <c:pt idx="1886">
                  <c:v>1</c:v>
                </c:pt>
                <c:pt idx="1887">
                  <c:v>1</c:v>
                </c:pt>
                <c:pt idx="1888">
                  <c:v>1</c:v>
                </c:pt>
                <c:pt idx="1889">
                  <c:v>1</c:v>
                </c:pt>
                <c:pt idx="1890">
                  <c:v>1</c:v>
                </c:pt>
                <c:pt idx="1891">
                  <c:v>1</c:v>
                </c:pt>
                <c:pt idx="1892">
                  <c:v>1</c:v>
                </c:pt>
                <c:pt idx="1893">
                  <c:v>1</c:v>
                </c:pt>
                <c:pt idx="1894">
                  <c:v>1</c:v>
                </c:pt>
                <c:pt idx="1895">
                  <c:v>1</c:v>
                </c:pt>
                <c:pt idx="1896">
                  <c:v>1</c:v>
                </c:pt>
                <c:pt idx="1897">
                  <c:v>1</c:v>
                </c:pt>
                <c:pt idx="1898">
                  <c:v>1</c:v>
                </c:pt>
                <c:pt idx="1899">
                  <c:v>1</c:v>
                </c:pt>
                <c:pt idx="1900">
                  <c:v>1</c:v>
                </c:pt>
                <c:pt idx="1901">
                  <c:v>1</c:v>
                </c:pt>
                <c:pt idx="1902">
                  <c:v>1</c:v>
                </c:pt>
                <c:pt idx="1903">
                  <c:v>1</c:v>
                </c:pt>
                <c:pt idx="1904">
                  <c:v>1</c:v>
                </c:pt>
                <c:pt idx="1905">
                  <c:v>1</c:v>
                </c:pt>
                <c:pt idx="1906">
                  <c:v>1</c:v>
                </c:pt>
                <c:pt idx="1907">
                  <c:v>1</c:v>
                </c:pt>
                <c:pt idx="1908">
                  <c:v>1</c:v>
                </c:pt>
                <c:pt idx="1909">
                  <c:v>1</c:v>
                </c:pt>
                <c:pt idx="1910">
                  <c:v>1</c:v>
                </c:pt>
                <c:pt idx="1911">
                  <c:v>1</c:v>
                </c:pt>
                <c:pt idx="1912">
                  <c:v>1</c:v>
                </c:pt>
                <c:pt idx="1913">
                  <c:v>1</c:v>
                </c:pt>
                <c:pt idx="1914">
                  <c:v>1</c:v>
                </c:pt>
                <c:pt idx="1915">
                  <c:v>1</c:v>
                </c:pt>
                <c:pt idx="1916">
                  <c:v>1</c:v>
                </c:pt>
                <c:pt idx="1917">
                  <c:v>1</c:v>
                </c:pt>
                <c:pt idx="1918">
                  <c:v>1</c:v>
                </c:pt>
                <c:pt idx="1919">
                  <c:v>1</c:v>
                </c:pt>
                <c:pt idx="1920">
                  <c:v>1</c:v>
                </c:pt>
                <c:pt idx="1921">
                  <c:v>1</c:v>
                </c:pt>
                <c:pt idx="1922">
                  <c:v>1</c:v>
                </c:pt>
                <c:pt idx="1923">
                  <c:v>1</c:v>
                </c:pt>
                <c:pt idx="1924">
                  <c:v>1</c:v>
                </c:pt>
                <c:pt idx="1925">
                  <c:v>1</c:v>
                </c:pt>
                <c:pt idx="1926">
                  <c:v>1</c:v>
                </c:pt>
                <c:pt idx="1927">
                  <c:v>1</c:v>
                </c:pt>
                <c:pt idx="1928">
                  <c:v>1</c:v>
                </c:pt>
                <c:pt idx="1929">
                  <c:v>1</c:v>
                </c:pt>
                <c:pt idx="1930">
                  <c:v>1</c:v>
                </c:pt>
                <c:pt idx="1931">
                  <c:v>1</c:v>
                </c:pt>
                <c:pt idx="1932">
                  <c:v>1</c:v>
                </c:pt>
                <c:pt idx="1933">
                  <c:v>1</c:v>
                </c:pt>
                <c:pt idx="1934">
                  <c:v>1</c:v>
                </c:pt>
                <c:pt idx="1935">
                  <c:v>1</c:v>
                </c:pt>
                <c:pt idx="1936">
                  <c:v>1</c:v>
                </c:pt>
                <c:pt idx="1937">
                  <c:v>1</c:v>
                </c:pt>
                <c:pt idx="1938">
                  <c:v>1</c:v>
                </c:pt>
                <c:pt idx="1939">
                  <c:v>1</c:v>
                </c:pt>
                <c:pt idx="1940">
                  <c:v>1</c:v>
                </c:pt>
                <c:pt idx="1941">
                  <c:v>1</c:v>
                </c:pt>
                <c:pt idx="1942">
                  <c:v>1</c:v>
                </c:pt>
                <c:pt idx="1943">
                  <c:v>1</c:v>
                </c:pt>
                <c:pt idx="1944">
                  <c:v>1</c:v>
                </c:pt>
                <c:pt idx="1945">
                  <c:v>1</c:v>
                </c:pt>
                <c:pt idx="1946">
                  <c:v>1</c:v>
                </c:pt>
                <c:pt idx="1947">
                  <c:v>1</c:v>
                </c:pt>
                <c:pt idx="1948">
                  <c:v>1</c:v>
                </c:pt>
                <c:pt idx="1949">
                  <c:v>1</c:v>
                </c:pt>
                <c:pt idx="1950">
                  <c:v>1</c:v>
                </c:pt>
                <c:pt idx="1951">
                  <c:v>1</c:v>
                </c:pt>
                <c:pt idx="1952">
                  <c:v>1</c:v>
                </c:pt>
                <c:pt idx="1953">
                  <c:v>1</c:v>
                </c:pt>
                <c:pt idx="1954">
                  <c:v>1</c:v>
                </c:pt>
                <c:pt idx="1955">
                  <c:v>1</c:v>
                </c:pt>
                <c:pt idx="1956">
                  <c:v>1</c:v>
                </c:pt>
                <c:pt idx="1957">
                  <c:v>1</c:v>
                </c:pt>
                <c:pt idx="1958">
                  <c:v>1</c:v>
                </c:pt>
                <c:pt idx="1959">
                  <c:v>1</c:v>
                </c:pt>
                <c:pt idx="1960">
                  <c:v>1</c:v>
                </c:pt>
                <c:pt idx="1961">
                  <c:v>1</c:v>
                </c:pt>
                <c:pt idx="1962">
                  <c:v>1</c:v>
                </c:pt>
                <c:pt idx="1963">
                  <c:v>1</c:v>
                </c:pt>
                <c:pt idx="1964">
                  <c:v>1</c:v>
                </c:pt>
                <c:pt idx="1965">
                  <c:v>1</c:v>
                </c:pt>
                <c:pt idx="1966">
                  <c:v>1</c:v>
                </c:pt>
                <c:pt idx="1967">
                  <c:v>1</c:v>
                </c:pt>
                <c:pt idx="1968">
                  <c:v>1</c:v>
                </c:pt>
                <c:pt idx="1969">
                  <c:v>1</c:v>
                </c:pt>
                <c:pt idx="1970">
                  <c:v>1</c:v>
                </c:pt>
                <c:pt idx="1971">
                  <c:v>1</c:v>
                </c:pt>
                <c:pt idx="1972">
                  <c:v>1</c:v>
                </c:pt>
                <c:pt idx="1973">
                  <c:v>1</c:v>
                </c:pt>
                <c:pt idx="1974">
                  <c:v>1</c:v>
                </c:pt>
                <c:pt idx="1975">
                  <c:v>1</c:v>
                </c:pt>
                <c:pt idx="1976">
                  <c:v>1</c:v>
                </c:pt>
                <c:pt idx="1977">
                  <c:v>1</c:v>
                </c:pt>
                <c:pt idx="1978">
                  <c:v>1</c:v>
                </c:pt>
                <c:pt idx="1979">
                  <c:v>1</c:v>
                </c:pt>
                <c:pt idx="1980">
                  <c:v>1</c:v>
                </c:pt>
                <c:pt idx="1981">
                  <c:v>1</c:v>
                </c:pt>
                <c:pt idx="1982">
                  <c:v>1</c:v>
                </c:pt>
                <c:pt idx="1983">
                  <c:v>1</c:v>
                </c:pt>
                <c:pt idx="1984">
                  <c:v>1</c:v>
                </c:pt>
                <c:pt idx="1985">
                  <c:v>1</c:v>
                </c:pt>
                <c:pt idx="1986">
                  <c:v>1</c:v>
                </c:pt>
                <c:pt idx="1987">
                  <c:v>1</c:v>
                </c:pt>
                <c:pt idx="1988">
                  <c:v>1</c:v>
                </c:pt>
                <c:pt idx="1989">
                  <c:v>1</c:v>
                </c:pt>
                <c:pt idx="1990">
                  <c:v>1</c:v>
                </c:pt>
                <c:pt idx="1991">
                  <c:v>1</c:v>
                </c:pt>
                <c:pt idx="1992">
                  <c:v>1</c:v>
                </c:pt>
                <c:pt idx="1993">
                  <c:v>1</c:v>
                </c:pt>
                <c:pt idx="1994">
                  <c:v>1</c:v>
                </c:pt>
                <c:pt idx="1995">
                  <c:v>1</c:v>
                </c:pt>
                <c:pt idx="1996">
                  <c:v>1</c:v>
                </c:pt>
                <c:pt idx="1997">
                  <c:v>1</c:v>
                </c:pt>
                <c:pt idx="1998">
                  <c:v>1</c:v>
                </c:pt>
                <c:pt idx="1999">
                  <c:v>1</c:v>
                </c:pt>
                <c:pt idx="2000">
                  <c:v>1</c:v>
                </c:pt>
                <c:pt idx="2001">
                  <c:v>1</c:v>
                </c:pt>
                <c:pt idx="2002">
                  <c:v>1</c:v>
                </c:pt>
                <c:pt idx="2003">
                  <c:v>1</c:v>
                </c:pt>
                <c:pt idx="2004">
                  <c:v>1</c:v>
                </c:pt>
                <c:pt idx="2005">
                  <c:v>1</c:v>
                </c:pt>
                <c:pt idx="2006">
                  <c:v>1</c:v>
                </c:pt>
                <c:pt idx="2007">
                  <c:v>1</c:v>
                </c:pt>
                <c:pt idx="2008">
                  <c:v>1</c:v>
                </c:pt>
                <c:pt idx="2009">
                  <c:v>1</c:v>
                </c:pt>
                <c:pt idx="2010">
                  <c:v>1</c:v>
                </c:pt>
                <c:pt idx="2011">
                  <c:v>1</c:v>
                </c:pt>
                <c:pt idx="2012">
                  <c:v>1</c:v>
                </c:pt>
                <c:pt idx="2013">
                  <c:v>1</c:v>
                </c:pt>
                <c:pt idx="2014">
                  <c:v>1</c:v>
                </c:pt>
                <c:pt idx="2015">
                  <c:v>1</c:v>
                </c:pt>
                <c:pt idx="2016">
                  <c:v>1</c:v>
                </c:pt>
                <c:pt idx="2017">
                  <c:v>1</c:v>
                </c:pt>
                <c:pt idx="2018">
                  <c:v>1</c:v>
                </c:pt>
                <c:pt idx="2019">
                  <c:v>1</c:v>
                </c:pt>
                <c:pt idx="2020">
                  <c:v>1</c:v>
                </c:pt>
                <c:pt idx="2021">
                  <c:v>1</c:v>
                </c:pt>
                <c:pt idx="2022">
                  <c:v>1</c:v>
                </c:pt>
                <c:pt idx="2023">
                  <c:v>1</c:v>
                </c:pt>
                <c:pt idx="2024">
                  <c:v>1</c:v>
                </c:pt>
                <c:pt idx="2025">
                  <c:v>1</c:v>
                </c:pt>
                <c:pt idx="2026">
                  <c:v>1</c:v>
                </c:pt>
                <c:pt idx="2027">
                  <c:v>1</c:v>
                </c:pt>
                <c:pt idx="2028">
                  <c:v>1</c:v>
                </c:pt>
                <c:pt idx="2029">
                  <c:v>1</c:v>
                </c:pt>
                <c:pt idx="2030">
                  <c:v>1</c:v>
                </c:pt>
                <c:pt idx="2031">
                  <c:v>1</c:v>
                </c:pt>
                <c:pt idx="2032">
                  <c:v>1</c:v>
                </c:pt>
                <c:pt idx="2033">
                  <c:v>1</c:v>
                </c:pt>
                <c:pt idx="2034">
                  <c:v>1</c:v>
                </c:pt>
                <c:pt idx="2035">
                  <c:v>1</c:v>
                </c:pt>
                <c:pt idx="2036">
                  <c:v>1</c:v>
                </c:pt>
                <c:pt idx="2037">
                  <c:v>1</c:v>
                </c:pt>
                <c:pt idx="2038">
                  <c:v>1</c:v>
                </c:pt>
                <c:pt idx="2039">
                  <c:v>1</c:v>
                </c:pt>
                <c:pt idx="2040">
                  <c:v>1</c:v>
                </c:pt>
                <c:pt idx="2041">
                  <c:v>1</c:v>
                </c:pt>
                <c:pt idx="2042">
                  <c:v>1</c:v>
                </c:pt>
                <c:pt idx="2043">
                  <c:v>1</c:v>
                </c:pt>
                <c:pt idx="2044">
                  <c:v>1</c:v>
                </c:pt>
                <c:pt idx="2045">
                  <c:v>1</c:v>
                </c:pt>
                <c:pt idx="2046">
                  <c:v>1</c:v>
                </c:pt>
                <c:pt idx="2047">
                  <c:v>1</c:v>
                </c:pt>
                <c:pt idx="2048">
                  <c:v>1</c:v>
                </c:pt>
                <c:pt idx="2049">
                  <c:v>1</c:v>
                </c:pt>
                <c:pt idx="2050">
                  <c:v>1</c:v>
                </c:pt>
                <c:pt idx="2051">
                  <c:v>1</c:v>
                </c:pt>
                <c:pt idx="2052">
                  <c:v>1</c:v>
                </c:pt>
                <c:pt idx="2053">
                  <c:v>1</c:v>
                </c:pt>
                <c:pt idx="2054">
                  <c:v>1</c:v>
                </c:pt>
                <c:pt idx="2055">
                  <c:v>1</c:v>
                </c:pt>
                <c:pt idx="2056">
                  <c:v>1</c:v>
                </c:pt>
                <c:pt idx="2057">
                  <c:v>1</c:v>
                </c:pt>
                <c:pt idx="2058">
                  <c:v>1</c:v>
                </c:pt>
                <c:pt idx="2059">
                  <c:v>1</c:v>
                </c:pt>
                <c:pt idx="2060">
                  <c:v>1</c:v>
                </c:pt>
                <c:pt idx="2061">
                  <c:v>1</c:v>
                </c:pt>
                <c:pt idx="2062">
                  <c:v>1</c:v>
                </c:pt>
                <c:pt idx="2063">
                  <c:v>1</c:v>
                </c:pt>
                <c:pt idx="2064">
                  <c:v>1</c:v>
                </c:pt>
                <c:pt idx="2065">
                  <c:v>1</c:v>
                </c:pt>
                <c:pt idx="2066">
                  <c:v>1</c:v>
                </c:pt>
                <c:pt idx="2067">
                  <c:v>1</c:v>
                </c:pt>
                <c:pt idx="2068">
                  <c:v>1</c:v>
                </c:pt>
                <c:pt idx="2069">
                  <c:v>1</c:v>
                </c:pt>
                <c:pt idx="2070">
                  <c:v>1</c:v>
                </c:pt>
                <c:pt idx="2071">
                  <c:v>1</c:v>
                </c:pt>
                <c:pt idx="2072">
                  <c:v>1</c:v>
                </c:pt>
                <c:pt idx="2073">
                  <c:v>1</c:v>
                </c:pt>
                <c:pt idx="2074">
                  <c:v>1</c:v>
                </c:pt>
                <c:pt idx="2075">
                  <c:v>1</c:v>
                </c:pt>
                <c:pt idx="2076">
                  <c:v>1</c:v>
                </c:pt>
                <c:pt idx="2077">
                  <c:v>1</c:v>
                </c:pt>
                <c:pt idx="2078">
                  <c:v>1</c:v>
                </c:pt>
                <c:pt idx="2079">
                  <c:v>1</c:v>
                </c:pt>
                <c:pt idx="2080">
                  <c:v>1</c:v>
                </c:pt>
                <c:pt idx="2081">
                  <c:v>1</c:v>
                </c:pt>
                <c:pt idx="2082">
                  <c:v>1</c:v>
                </c:pt>
                <c:pt idx="2083">
                  <c:v>1</c:v>
                </c:pt>
                <c:pt idx="2084">
                  <c:v>1</c:v>
                </c:pt>
                <c:pt idx="2085">
                  <c:v>1</c:v>
                </c:pt>
                <c:pt idx="2086">
                  <c:v>1</c:v>
                </c:pt>
                <c:pt idx="2087">
                  <c:v>1</c:v>
                </c:pt>
                <c:pt idx="2088">
                  <c:v>1</c:v>
                </c:pt>
                <c:pt idx="2089">
                  <c:v>1</c:v>
                </c:pt>
                <c:pt idx="2090">
                  <c:v>1</c:v>
                </c:pt>
                <c:pt idx="2091">
                  <c:v>1</c:v>
                </c:pt>
                <c:pt idx="2092">
                  <c:v>1</c:v>
                </c:pt>
                <c:pt idx="2093">
                  <c:v>1</c:v>
                </c:pt>
                <c:pt idx="2094">
                  <c:v>1</c:v>
                </c:pt>
                <c:pt idx="2095">
                  <c:v>1</c:v>
                </c:pt>
                <c:pt idx="2096">
                  <c:v>1</c:v>
                </c:pt>
                <c:pt idx="2097">
                  <c:v>1</c:v>
                </c:pt>
                <c:pt idx="2098">
                  <c:v>1</c:v>
                </c:pt>
                <c:pt idx="2099">
                  <c:v>1</c:v>
                </c:pt>
                <c:pt idx="2100">
                  <c:v>1</c:v>
                </c:pt>
                <c:pt idx="2101">
                  <c:v>1</c:v>
                </c:pt>
                <c:pt idx="2102">
                  <c:v>1</c:v>
                </c:pt>
                <c:pt idx="2103">
                  <c:v>1</c:v>
                </c:pt>
                <c:pt idx="2104">
                  <c:v>1</c:v>
                </c:pt>
                <c:pt idx="2105">
                  <c:v>1</c:v>
                </c:pt>
                <c:pt idx="2106">
                  <c:v>1</c:v>
                </c:pt>
                <c:pt idx="2107">
                  <c:v>1</c:v>
                </c:pt>
                <c:pt idx="2108">
                  <c:v>1</c:v>
                </c:pt>
                <c:pt idx="2109">
                  <c:v>1</c:v>
                </c:pt>
                <c:pt idx="2110">
                  <c:v>1</c:v>
                </c:pt>
                <c:pt idx="2111">
                  <c:v>1</c:v>
                </c:pt>
                <c:pt idx="2112">
                  <c:v>1</c:v>
                </c:pt>
                <c:pt idx="2113">
                  <c:v>1</c:v>
                </c:pt>
                <c:pt idx="2114">
                  <c:v>1</c:v>
                </c:pt>
                <c:pt idx="2115">
                  <c:v>1</c:v>
                </c:pt>
                <c:pt idx="2116">
                  <c:v>1</c:v>
                </c:pt>
                <c:pt idx="2117">
                  <c:v>1</c:v>
                </c:pt>
                <c:pt idx="2118">
                  <c:v>1</c:v>
                </c:pt>
                <c:pt idx="2119">
                  <c:v>1</c:v>
                </c:pt>
                <c:pt idx="2120">
                  <c:v>1</c:v>
                </c:pt>
                <c:pt idx="2121">
                  <c:v>1</c:v>
                </c:pt>
                <c:pt idx="2122">
                  <c:v>1</c:v>
                </c:pt>
                <c:pt idx="2123">
                  <c:v>1</c:v>
                </c:pt>
                <c:pt idx="2124">
                  <c:v>1</c:v>
                </c:pt>
                <c:pt idx="2125">
                  <c:v>1</c:v>
                </c:pt>
                <c:pt idx="2126">
                  <c:v>1</c:v>
                </c:pt>
                <c:pt idx="2127">
                  <c:v>1</c:v>
                </c:pt>
                <c:pt idx="2128">
                  <c:v>1</c:v>
                </c:pt>
                <c:pt idx="2129">
                  <c:v>1</c:v>
                </c:pt>
                <c:pt idx="2130">
                  <c:v>1</c:v>
                </c:pt>
                <c:pt idx="2131">
                  <c:v>1</c:v>
                </c:pt>
                <c:pt idx="2132">
                  <c:v>1</c:v>
                </c:pt>
                <c:pt idx="2133">
                  <c:v>1</c:v>
                </c:pt>
                <c:pt idx="2134">
                  <c:v>1</c:v>
                </c:pt>
                <c:pt idx="2135">
                  <c:v>1</c:v>
                </c:pt>
                <c:pt idx="2136">
                  <c:v>1</c:v>
                </c:pt>
                <c:pt idx="2137">
                  <c:v>1</c:v>
                </c:pt>
                <c:pt idx="2138">
                  <c:v>1</c:v>
                </c:pt>
                <c:pt idx="2139">
                  <c:v>1</c:v>
                </c:pt>
                <c:pt idx="2140">
                  <c:v>1</c:v>
                </c:pt>
                <c:pt idx="2141">
                  <c:v>1</c:v>
                </c:pt>
                <c:pt idx="2142">
                  <c:v>1</c:v>
                </c:pt>
                <c:pt idx="2143">
                  <c:v>1</c:v>
                </c:pt>
                <c:pt idx="2144">
                  <c:v>1</c:v>
                </c:pt>
                <c:pt idx="2145">
                  <c:v>1</c:v>
                </c:pt>
                <c:pt idx="2146">
                  <c:v>1</c:v>
                </c:pt>
                <c:pt idx="2147">
                  <c:v>1</c:v>
                </c:pt>
                <c:pt idx="2148">
                  <c:v>1</c:v>
                </c:pt>
                <c:pt idx="2149">
                  <c:v>1</c:v>
                </c:pt>
                <c:pt idx="2150">
                  <c:v>1</c:v>
                </c:pt>
                <c:pt idx="2151">
                  <c:v>1</c:v>
                </c:pt>
                <c:pt idx="2152">
                  <c:v>1</c:v>
                </c:pt>
                <c:pt idx="2153">
                  <c:v>1</c:v>
                </c:pt>
                <c:pt idx="2154">
                  <c:v>1</c:v>
                </c:pt>
                <c:pt idx="2155">
                  <c:v>1</c:v>
                </c:pt>
                <c:pt idx="2156">
                  <c:v>1</c:v>
                </c:pt>
                <c:pt idx="2157">
                  <c:v>1</c:v>
                </c:pt>
                <c:pt idx="2158">
                  <c:v>1</c:v>
                </c:pt>
                <c:pt idx="2159">
                  <c:v>1</c:v>
                </c:pt>
                <c:pt idx="2160">
                  <c:v>1</c:v>
                </c:pt>
                <c:pt idx="2161">
                  <c:v>1</c:v>
                </c:pt>
                <c:pt idx="2162">
                  <c:v>1</c:v>
                </c:pt>
                <c:pt idx="2163">
                  <c:v>1</c:v>
                </c:pt>
                <c:pt idx="2164">
                  <c:v>1</c:v>
                </c:pt>
                <c:pt idx="2165">
                  <c:v>1</c:v>
                </c:pt>
                <c:pt idx="2166">
                  <c:v>1</c:v>
                </c:pt>
                <c:pt idx="2167">
                  <c:v>1</c:v>
                </c:pt>
                <c:pt idx="2168">
                  <c:v>1</c:v>
                </c:pt>
                <c:pt idx="2169">
                  <c:v>1</c:v>
                </c:pt>
                <c:pt idx="2170">
                  <c:v>1</c:v>
                </c:pt>
                <c:pt idx="2171">
                  <c:v>1</c:v>
                </c:pt>
                <c:pt idx="2172">
                  <c:v>1</c:v>
                </c:pt>
                <c:pt idx="2173">
                  <c:v>1</c:v>
                </c:pt>
                <c:pt idx="2174">
                  <c:v>1</c:v>
                </c:pt>
                <c:pt idx="2175">
                  <c:v>1</c:v>
                </c:pt>
                <c:pt idx="2176">
                  <c:v>1</c:v>
                </c:pt>
                <c:pt idx="2177">
                  <c:v>1</c:v>
                </c:pt>
                <c:pt idx="2178">
                  <c:v>1</c:v>
                </c:pt>
                <c:pt idx="2179">
                  <c:v>1</c:v>
                </c:pt>
                <c:pt idx="2180">
                  <c:v>1</c:v>
                </c:pt>
                <c:pt idx="2181">
                  <c:v>1</c:v>
                </c:pt>
                <c:pt idx="2182">
                  <c:v>1</c:v>
                </c:pt>
                <c:pt idx="2183">
                  <c:v>1</c:v>
                </c:pt>
                <c:pt idx="2184">
                  <c:v>1</c:v>
                </c:pt>
                <c:pt idx="2185">
                  <c:v>1</c:v>
                </c:pt>
                <c:pt idx="2186">
                  <c:v>1</c:v>
                </c:pt>
                <c:pt idx="2187">
                  <c:v>1</c:v>
                </c:pt>
                <c:pt idx="2188">
                  <c:v>1</c:v>
                </c:pt>
                <c:pt idx="2189">
                  <c:v>1</c:v>
                </c:pt>
                <c:pt idx="2190">
                  <c:v>1</c:v>
                </c:pt>
                <c:pt idx="2191">
                  <c:v>1</c:v>
                </c:pt>
                <c:pt idx="2192">
                  <c:v>1</c:v>
                </c:pt>
                <c:pt idx="2193">
                  <c:v>1</c:v>
                </c:pt>
                <c:pt idx="2194">
                  <c:v>1</c:v>
                </c:pt>
                <c:pt idx="2195">
                  <c:v>1</c:v>
                </c:pt>
                <c:pt idx="2196">
                  <c:v>1</c:v>
                </c:pt>
                <c:pt idx="2197">
                  <c:v>1</c:v>
                </c:pt>
                <c:pt idx="2198">
                  <c:v>1</c:v>
                </c:pt>
                <c:pt idx="2199">
                  <c:v>1</c:v>
                </c:pt>
                <c:pt idx="2200">
                  <c:v>1</c:v>
                </c:pt>
                <c:pt idx="2201">
                  <c:v>1</c:v>
                </c:pt>
                <c:pt idx="2202">
                  <c:v>1</c:v>
                </c:pt>
                <c:pt idx="2203">
                  <c:v>1</c:v>
                </c:pt>
                <c:pt idx="2204">
                  <c:v>1</c:v>
                </c:pt>
                <c:pt idx="2205">
                  <c:v>1</c:v>
                </c:pt>
                <c:pt idx="2206">
                  <c:v>1</c:v>
                </c:pt>
                <c:pt idx="2207">
                  <c:v>1</c:v>
                </c:pt>
                <c:pt idx="2208">
                  <c:v>1</c:v>
                </c:pt>
                <c:pt idx="2209">
                  <c:v>1</c:v>
                </c:pt>
                <c:pt idx="2210">
                  <c:v>1</c:v>
                </c:pt>
                <c:pt idx="2211">
                  <c:v>1</c:v>
                </c:pt>
                <c:pt idx="2212">
                  <c:v>1</c:v>
                </c:pt>
                <c:pt idx="2213">
                  <c:v>1</c:v>
                </c:pt>
                <c:pt idx="2214">
                  <c:v>1</c:v>
                </c:pt>
                <c:pt idx="2215">
                  <c:v>1</c:v>
                </c:pt>
                <c:pt idx="2216">
                  <c:v>1</c:v>
                </c:pt>
                <c:pt idx="2217">
                  <c:v>1</c:v>
                </c:pt>
                <c:pt idx="2218">
                  <c:v>1</c:v>
                </c:pt>
                <c:pt idx="2219">
                  <c:v>1</c:v>
                </c:pt>
                <c:pt idx="2220">
                  <c:v>1</c:v>
                </c:pt>
                <c:pt idx="2221">
                  <c:v>1</c:v>
                </c:pt>
                <c:pt idx="2222">
                  <c:v>1</c:v>
                </c:pt>
                <c:pt idx="2223">
                  <c:v>1</c:v>
                </c:pt>
                <c:pt idx="2224">
                  <c:v>1</c:v>
                </c:pt>
                <c:pt idx="2225">
                  <c:v>1</c:v>
                </c:pt>
                <c:pt idx="2226">
                  <c:v>1</c:v>
                </c:pt>
                <c:pt idx="2227">
                  <c:v>1</c:v>
                </c:pt>
                <c:pt idx="2228">
                  <c:v>1</c:v>
                </c:pt>
                <c:pt idx="2229">
                  <c:v>1</c:v>
                </c:pt>
                <c:pt idx="2230">
                  <c:v>1</c:v>
                </c:pt>
                <c:pt idx="2231">
                  <c:v>1</c:v>
                </c:pt>
                <c:pt idx="2232">
                  <c:v>1</c:v>
                </c:pt>
                <c:pt idx="2233">
                  <c:v>1</c:v>
                </c:pt>
                <c:pt idx="2234">
                  <c:v>1</c:v>
                </c:pt>
                <c:pt idx="2235">
                  <c:v>1</c:v>
                </c:pt>
                <c:pt idx="2236">
                  <c:v>1</c:v>
                </c:pt>
                <c:pt idx="2237">
                  <c:v>1</c:v>
                </c:pt>
                <c:pt idx="2238">
                  <c:v>1</c:v>
                </c:pt>
                <c:pt idx="2239">
                  <c:v>1</c:v>
                </c:pt>
                <c:pt idx="2240">
                  <c:v>1</c:v>
                </c:pt>
                <c:pt idx="2241">
                  <c:v>1</c:v>
                </c:pt>
                <c:pt idx="2242">
                  <c:v>1</c:v>
                </c:pt>
                <c:pt idx="2243">
                  <c:v>1</c:v>
                </c:pt>
                <c:pt idx="2244">
                  <c:v>1</c:v>
                </c:pt>
                <c:pt idx="2245">
                  <c:v>1</c:v>
                </c:pt>
                <c:pt idx="2246">
                  <c:v>1</c:v>
                </c:pt>
                <c:pt idx="2247">
                  <c:v>1</c:v>
                </c:pt>
                <c:pt idx="2248">
                  <c:v>1</c:v>
                </c:pt>
                <c:pt idx="2249">
                  <c:v>1</c:v>
                </c:pt>
                <c:pt idx="2250">
                  <c:v>1</c:v>
                </c:pt>
                <c:pt idx="2251">
                  <c:v>1</c:v>
                </c:pt>
                <c:pt idx="2252">
                  <c:v>1</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1</c:v>
                </c:pt>
                <c:pt idx="2306">
                  <c:v>1</c:v>
                </c:pt>
                <c:pt idx="2307">
                  <c:v>1</c:v>
                </c:pt>
                <c:pt idx="2308">
                  <c:v>1</c:v>
                </c:pt>
                <c:pt idx="2309">
                  <c:v>1</c:v>
                </c:pt>
                <c:pt idx="2310">
                  <c:v>1</c:v>
                </c:pt>
                <c:pt idx="2311">
                  <c:v>1</c:v>
                </c:pt>
                <c:pt idx="2312">
                  <c:v>1</c:v>
                </c:pt>
                <c:pt idx="2313">
                  <c:v>1</c:v>
                </c:pt>
                <c:pt idx="2314">
                  <c:v>1</c:v>
                </c:pt>
                <c:pt idx="2315">
                  <c:v>1</c:v>
                </c:pt>
                <c:pt idx="2316">
                  <c:v>1</c:v>
                </c:pt>
                <c:pt idx="2317">
                  <c:v>1</c:v>
                </c:pt>
                <c:pt idx="2318">
                  <c:v>1</c:v>
                </c:pt>
                <c:pt idx="2319">
                  <c:v>1</c:v>
                </c:pt>
                <c:pt idx="2320">
                  <c:v>1</c:v>
                </c:pt>
                <c:pt idx="2321">
                  <c:v>1</c:v>
                </c:pt>
                <c:pt idx="2322">
                  <c:v>1</c:v>
                </c:pt>
                <c:pt idx="2323">
                  <c:v>1</c:v>
                </c:pt>
                <c:pt idx="2324">
                  <c:v>1</c:v>
                </c:pt>
                <c:pt idx="2325">
                  <c:v>1</c:v>
                </c:pt>
                <c:pt idx="2326">
                  <c:v>1</c:v>
                </c:pt>
                <c:pt idx="2327">
                  <c:v>1</c:v>
                </c:pt>
                <c:pt idx="2328">
                  <c:v>1</c:v>
                </c:pt>
                <c:pt idx="2329">
                  <c:v>1</c:v>
                </c:pt>
                <c:pt idx="2330">
                  <c:v>1</c:v>
                </c:pt>
                <c:pt idx="2331">
                  <c:v>1</c:v>
                </c:pt>
                <c:pt idx="2332">
                  <c:v>1</c:v>
                </c:pt>
                <c:pt idx="2333">
                  <c:v>1</c:v>
                </c:pt>
                <c:pt idx="2334">
                  <c:v>1</c:v>
                </c:pt>
                <c:pt idx="2335">
                  <c:v>1</c:v>
                </c:pt>
                <c:pt idx="2336">
                  <c:v>1</c:v>
                </c:pt>
                <c:pt idx="2337">
                  <c:v>1</c:v>
                </c:pt>
                <c:pt idx="2338">
                  <c:v>1</c:v>
                </c:pt>
                <c:pt idx="2339">
                  <c:v>1</c:v>
                </c:pt>
                <c:pt idx="2340">
                  <c:v>1</c:v>
                </c:pt>
                <c:pt idx="2341">
                  <c:v>1</c:v>
                </c:pt>
                <c:pt idx="2342">
                  <c:v>1</c:v>
                </c:pt>
                <c:pt idx="2343">
                  <c:v>1</c:v>
                </c:pt>
                <c:pt idx="2344">
                  <c:v>1</c:v>
                </c:pt>
                <c:pt idx="2345">
                  <c:v>1</c:v>
                </c:pt>
                <c:pt idx="2346">
                  <c:v>1</c:v>
                </c:pt>
                <c:pt idx="2347">
                  <c:v>1</c:v>
                </c:pt>
                <c:pt idx="2348">
                  <c:v>1</c:v>
                </c:pt>
                <c:pt idx="2349">
                  <c:v>1</c:v>
                </c:pt>
                <c:pt idx="2350">
                  <c:v>1</c:v>
                </c:pt>
                <c:pt idx="2351">
                  <c:v>1</c:v>
                </c:pt>
                <c:pt idx="2352">
                  <c:v>1</c:v>
                </c:pt>
                <c:pt idx="2353">
                  <c:v>1</c:v>
                </c:pt>
                <c:pt idx="2354">
                  <c:v>1</c:v>
                </c:pt>
                <c:pt idx="2355">
                  <c:v>1</c:v>
                </c:pt>
                <c:pt idx="2356">
                  <c:v>1</c:v>
                </c:pt>
                <c:pt idx="2357">
                  <c:v>1</c:v>
                </c:pt>
                <c:pt idx="2358">
                  <c:v>1</c:v>
                </c:pt>
                <c:pt idx="2359">
                  <c:v>1</c:v>
                </c:pt>
                <c:pt idx="2360">
                  <c:v>1</c:v>
                </c:pt>
                <c:pt idx="2361">
                  <c:v>1</c:v>
                </c:pt>
                <c:pt idx="2362">
                  <c:v>1</c:v>
                </c:pt>
                <c:pt idx="2363">
                  <c:v>1</c:v>
                </c:pt>
                <c:pt idx="2364">
                  <c:v>1</c:v>
                </c:pt>
                <c:pt idx="2365">
                  <c:v>1</c:v>
                </c:pt>
                <c:pt idx="2366">
                  <c:v>1</c:v>
                </c:pt>
                <c:pt idx="2367">
                  <c:v>1</c:v>
                </c:pt>
                <c:pt idx="2368">
                  <c:v>1</c:v>
                </c:pt>
                <c:pt idx="2369">
                  <c:v>1</c:v>
                </c:pt>
                <c:pt idx="2370">
                  <c:v>1</c:v>
                </c:pt>
                <c:pt idx="2371">
                  <c:v>1</c:v>
                </c:pt>
                <c:pt idx="2372">
                  <c:v>1</c:v>
                </c:pt>
                <c:pt idx="2373">
                  <c:v>1</c:v>
                </c:pt>
                <c:pt idx="2374">
                  <c:v>1</c:v>
                </c:pt>
                <c:pt idx="2375">
                  <c:v>1</c:v>
                </c:pt>
                <c:pt idx="2376">
                  <c:v>1</c:v>
                </c:pt>
                <c:pt idx="2377">
                  <c:v>1</c:v>
                </c:pt>
                <c:pt idx="2378">
                  <c:v>1</c:v>
                </c:pt>
                <c:pt idx="2379">
                  <c:v>1</c:v>
                </c:pt>
                <c:pt idx="2380">
                  <c:v>1</c:v>
                </c:pt>
                <c:pt idx="2381">
                  <c:v>1</c:v>
                </c:pt>
                <c:pt idx="2382">
                  <c:v>1</c:v>
                </c:pt>
                <c:pt idx="2383">
                  <c:v>1</c:v>
                </c:pt>
                <c:pt idx="2384">
                  <c:v>1</c:v>
                </c:pt>
                <c:pt idx="2385">
                  <c:v>1</c:v>
                </c:pt>
                <c:pt idx="2386">
                  <c:v>1</c:v>
                </c:pt>
                <c:pt idx="2387">
                  <c:v>1</c:v>
                </c:pt>
                <c:pt idx="2388">
                  <c:v>1</c:v>
                </c:pt>
                <c:pt idx="2389">
                  <c:v>1</c:v>
                </c:pt>
                <c:pt idx="2390">
                  <c:v>1</c:v>
                </c:pt>
                <c:pt idx="2391">
                  <c:v>1</c:v>
                </c:pt>
                <c:pt idx="2392">
                  <c:v>1</c:v>
                </c:pt>
                <c:pt idx="2393">
                  <c:v>1</c:v>
                </c:pt>
                <c:pt idx="2394">
                  <c:v>1</c:v>
                </c:pt>
                <c:pt idx="2395">
                  <c:v>1</c:v>
                </c:pt>
                <c:pt idx="2396">
                  <c:v>1</c:v>
                </c:pt>
                <c:pt idx="2397">
                  <c:v>1</c:v>
                </c:pt>
                <c:pt idx="2398">
                  <c:v>1</c:v>
                </c:pt>
                <c:pt idx="2399">
                  <c:v>1</c:v>
                </c:pt>
                <c:pt idx="2400">
                  <c:v>1</c:v>
                </c:pt>
                <c:pt idx="2401">
                  <c:v>1</c:v>
                </c:pt>
                <c:pt idx="2402">
                  <c:v>1</c:v>
                </c:pt>
                <c:pt idx="2403">
                  <c:v>1</c:v>
                </c:pt>
                <c:pt idx="2404">
                  <c:v>1</c:v>
                </c:pt>
                <c:pt idx="2405">
                  <c:v>1</c:v>
                </c:pt>
                <c:pt idx="2406">
                  <c:v>1</c:v>
                </c:pt>
                <c:pt idx="2407">
                  <c:v>1</c:v>
                </c:pt>
                <c:pt idx="2408">
                  <c:v>1</c:v>
                </c:pt>
                <c:pt idx="2409">
                  <c:v>1</c:v>
                </c:pt>
                <c:pt idx="2410">
                  <c:v>1</c:v>
                </c:pt>
                <c:pt idx="2411">
                  <c:v>1</c:v>
                </c:pt>
                <c:pt idx="2412">
                  <c:v>1</c:v>
                </c:pt>
                <c:pt idx="2413">
                  <c:v>1</c:v>
                </c:pt>
                <c:pt idx="2414">
                  <c:v>1</c:v>
                </c:pt>
                <c:pt idx="2415">
                  <c:v>1</c:v>
                </c:pt>
                <c:pt idx="2416">
                  <c:v>1</c:v>
                </c:pt>
                <c:pt idx="2417">
                  <c:v>1</c:v>
                </c:pt>
                <c:pt idx="2418">
                  <c:v>1</c:v>
                </c:pt>
                <c:pt idx="2419">
                  <c:v>1</c:v>
                </c:pt>
                <c:pt idx="2420">
                  <c:v>1</c:v>
                </c:pt>
                <c:pt idx="2421">
                  <c:v>1</c:v>
                </c:pt>
                <c:pt idx="2422">
                  <c:v>1</c:v>
                </c:pt>
                <c:pt idx="2423">
                  <c:v>1</c:v>
                </c:pt>
                <c:pt idx="2424">
                  <c:v>1</c:v>
                </c:pt>
                <c:pt idx="2425">
                  <c:v>1</c:v>
                </c:pt>
                <c:pt idx="2426">
                  <c:v>1</c:v>
                </c:pt>
                <c:pt idx="2427">
                  <c:v>1</c:v>
                </c:pt>
                <c:pt idx="2428">
                  <c:v>1</c:v>
                </c:pt>
                <c:pt idx="2429">
                  <c:v>1</c:v>
                </c:pt>
                <c:pt idx="2430">
                  <c:v>1</c:v>
                </c:pt>
                <c:pt idx="2431">
                  <c:v>1</c:v>
                </c:pt>
                <c:pt idx="2432">
                  <c:v>1</c:v>
                </c:pt>
                <c:pt idx="2433">
                  <c:v>1</c:v>
                </c:pt>
                <c:pt idx="2434">
                  <c:v>1</c:v>
                </c:pt>
                <c:pt idx="2435">
                  <c:v>1</c:v>
                </c:pt>
                <c:pt idx="2436">
                  <c:v>1</c:v>
                </c:pt>
                <c:pt idx="2437">
                  <c:v>1</c:v>
                </c:pt>
                <c:pt idx="2438">
                  <c:v>1</c:v>
                </c:pt>
                <c:pt idx="2439">
                  <c:v>1</c:v>
                </c:pt>
                <c:pt idx="2440">
                  <c:v>1</c:v>
                </c:pt>
                <c:pt idx="2441">
                  <c:v>1</c:v>
                </c:pt>
                <c:pt idx="2442">
                  <c:v>1</c:v>
                </c:pt>
                <c:pt idx="2443">
                  <c:v>1</c:v>
                </c:pt>
                <c:pt idx="2444">
                  <c:v>1</c:v>
                </c:pt>
                <c:pt idx="2445">
                  <c:v>1</c:v>
                </c:pt>
                <c:pt idx="2446">
                  <c:v>1</c:v>
                </c:pt>
                <c:pt idx="2447">
                  <c:v>1</c:v>
                </c:pt>
                <c:pt idx="2448">
                  <c:v>1</c:v>
                </c:pt>
                <c:pt idx="2449">
                  <c:v>1</c:v>
                </c:pt>
                <c:pt idx="2450">
                  <c:v>1</c:v>
                </c:pt>
                <c:pt idx="2451">
                  <c:v>1</c:v>
                </c:pt>
                <c:pt idx="2452">
                  <c:v>1</c:v>
                </c:pt>
                <c:pt idx="2453">
                  <c:v>1</c:v>
                </c:pt>
                <c:pt idx="2454">
                  <c:v>1</c:v>
                </c:pt>
                <c:pt idx="2455">
                  <c:v>1</c:v>
                </c:pt>
                <c:pt idx="2456">
                  <c:v>1</c:v>
                </c:pt>
                <c:pt idx="2457">
                  <c:v>1</c:v>
                </c:pt>
                <c:pt idx="2458">
                  <c:v>1</c:v>
                </c:pt>
                <c:pt idx="2459">
                  <c:v>1</c:v>
                </c:pt>
                <c:pt idx="2460">
                  <c:v>1</c:v>
                </c:pt>
                <c:pt idx="2461">
                  <c:v>1</c:v>
                </c:pt>
                <c:pt idx="2462">
                  <c:v>1</c:v>
                </c:pt>
                <c:pt idx="2463">
                  <c:v>1</c:v>
                </c:pt>
                <c:pt idx="2464">
                  <c:v>1</c:v>
                </c:pt>
                <c:pt idx="2465">
                  <c:v>1</c:v>
                </c:pt>
                <c:pt idx="2466">
                  <c:v>1</c:v>
                </c:pt>
                <c:pt idx="2467">
                  <c:v>1</c:v>
                </c:pt>
                <c:pt idx="2468">
                  <c:v>1</c:v>
                </c:pt>
                <c:pt idx="2469">
                  <c:v>1</c:v>
                </c:pt>
                <c:pt idx="2470">
                  <c:v>1</c:v>
                </c:pt>
                <c:pt idx="2471">
                  <c:v>1</c:v>
                </c:pt>
                <c:pt idx="2472">
                  <c:v>1</c:v>
                </c:pt>
                <c:pt idx="2473">
                  <c:v>1</c:v>
                </c:pt>
                <c:pt idx="2474">
                  <c:v>1</c:v>
                </c:pt>
                <c:pt idx="2475">
                  <c:v>1</c:v>
                </c:pt>
                <c:pt idx="2476">
                  <c:v>1</c:v>
                </c:pt>
                <c:pt idx="2477">
                  <c:v>1</c:v>
                </c:pt>
                <c:pt idx="2478">
                  <c:v>1</c:v>
                </c:pt>
                <c:pt idx="2479">
                  <c:v>1</c:v>
                </c:pt>
                <c:pt idx="2480">
                  <c:v>1</c:v>
                </c:pt>
                <c:pt idx="2481">
                  <c:v>1</c:v>
                </c:pt>
                <c:pt idx="2482">
                  <c:v>1</c:v>
                </c:pt>
                <c:pt idx="2483">
                  <c:v>1</c:v>
                </c:pt>
                <c:pt idx="2484">
                  <c:v>1</c:v>
                </c:pt>
                <c:pt idx="2485">
                  <c:v>1</c:v>
                </c:pt>
                <c:pt idx="2486">
                  <c:v>1</c:v>
                </c:pt>
                <c:pt idx="2487">
                  <c:v>1</c:v>
                </c:pt>
                <c:pt idx="2488">
                  <c:v>1</c:v>
                </c:pt>
                <c:pt idx="2489">
                  <c:v>1</c:v>
                </c:pt>
                <c:pt idx="2490">
                  <c:v>1</c:v>
                </c:pt>
                <c:pt idx="2491">
                  <c:v>1</c:v>
                </c:pt>
                <c:pt idx="2492">
                  <c:v>1</c:v>
                </c:pt>
                <c:pt idx="2493">
                  <c:v>1</c:v>
                </c:pt>
                <c:pt idx="2494">
                  <c:v>1</c:v>
                </c:pt>
                <c:pt idx="2495">
                  <c:v>1</c:v>
                </c:pt>
                <c:pt idx="2496">
                  <c:v>1</c:v>
                </c:pt>
                <c:pt idx="2497">
                  <c:v>1</c:v>
                </c:pt>
                <c:pt idx="2498">
                  <c:v>1</c:v>
                </c:pt>
                <c:pt idx="2499">
                  <c:v>1</c:v>
                </c:pt>
                <c:pt idx="2500">
                  <c:v>1</c:v>
                </c:pt>
                <c:pt idx="2501">
                  <c:v>1</c:v>
                </c:pt>
                <c:pt idx="2502">
                  <c:v>1</c:v>
                </c:pt>
                <c:pt idx="2503">
                  <c:v>1</c:v>
                </c:pt>
                <c:pt idx="2504">
                  <c:v>1</c:v>
                </c:pt>
                <c:pt idx="2505">
                  <c:v>1</c:v>
                </c:pt>
                <c:pt idx="2506">
                  <c:v>1</c:v>
                </c:pt>
                <c:pt idx="2507">
                  <c:v>1</c:v>
                </c:pt>
                <c:pt idx="2508">
                  <c:v>1</c:v>
                </c:pt>
                <c:pt idx="2509">
                  <c:v>1</c:v>
                </c:pt>
                <c:pt idx="2510">
                  <c:v>1</c:v>
                </c:pt>
                <c:pt idx="2511">
                  <c:v>1</c:v>
                </c:pt>
                <c:pt idx="2512">
                  <c:v>1</c:v>
                </c:pt>
                <c:pt idx="2513">
                  <c:v>1</c:v>
                </c:pt>
                <c:pt idx="2514">
                  <c:v>1</c:v>
                </c:pt>
                <c:pt idx="2515">
                  <c:v>1</c:v>
                </c:pt>
                <c:pt idx="2516">
                  <c:v>1</c:v>
                </c:pt>
                <c:pt idx="2517">
                  <c:v>1</c:v>
                </c:pt>
                <c:pt idx="2518">
                  <c:v>1</c:v>
                </c:pt>
                <c:pt idx="2519">
                  <c:v>1</c:v>
                </c:pt>
                <c:pt idx="2520">
                  <c:v>1</c:v>
                </c:pt>
                <c:pt idx="2521">
                  <c:v>1</c:v>
                </c:pt>
                <c:pt idx="2522">
                  <c:v>1</c:v>
                </c:pt>
                <c:pt idx="2523">
                  <c:v>1</c:v>
                </c:pt>
                <c:pt idx="2524">
                  <c:v>1</c:v>
                </c:pt>
                <c:pt idx="2525">
                  <c:v>1</c:v>
                </c:pt>
                <c:pt idx="2526">
                  <c:v>1</c:v>
                </c:pt>
                <c:pt idx="2527">
                  <c:v>1</c:v>
                </c:pt>
                <c:pt idx="2528">
                  <c:v>1</c:v>
                </c:pt>
                <c:pt idx="2529">
                  <c:v>1</c:v>
                </c:pt>
                <c:pt idx="2530">
                  <c:v>1</c:v>
                </c:pt>
                <c:pt idx="2531">
                  <c:v>1</c:v>
                </c:pt>
                <c:pt idx="2532">
                  <c:v>1</c:v>
                </c:pt>
                <c:pt idx="2533">
                  <c:v>1</c:v>
                </c:pt>
                <c:pt idx="2534">
                  <c:v>1</c:v>
                </c:pt>
                <c:pt idx="2535">
                  <c:v>1</c:v>
                </c:pt>
                <c:pt idx="2536">
                  <c:v>1</c:v>
                </c:pt>
                <c:pt idx="2537">
                  <c:v>1</c:v>
                </c:pt>
                <c:pt idx="2538">
                  <c:v>1</c:v>
                </c:pt>
                <c:pt idx="2539">
                  <c:v>1</c:v>
                </c:pt>
                <c:pt idx="2540">
                  <c:v>1</c:v>
                </c:pt>
                <c:pt idx="2541">
                  <c:v>1</c:v>
                </c:pt>
                <c:pt idx="2542">
                  <c:v>1</c:v>
                </c:pt>
                <c:pt idx="2543">
                  <c:v>1</c:v>
                </c:pt>
                <c:pt idx="2544">
                  <c:v>1</c:v>
                </c:pt>
                <c:pt idx="2545">
                  <c:v>1</c:v>
                </c:pt>
                <c:pt idx="2546">
                  <c:v>1</c:v>
                </c:pt>
                <c:pt idx="2547">
                  <c:v>1</c:v>
                </c:pt>
                <c:pt idx="2548">
                  <c:v>1</c:v>
                </c:pt>
                <c:pt idx="2549">
                  <c:v>1</c:v>
                </c:pt>
                <c:pt idx="2550">
                  <c:v>1</c:v>
                </c:pt>
                <c:pt idx="2551">
                  <c:v>1</c:v>
                </c:pt>
                <c:pt idx="2552">
                  <c:v>1</c:v>
                </c:pt>
                <c:pt idx="2553">
                  <c:v>1</c:v>
                </c:pt>
                <c:pt idx="2554">
                  <c:v>1</c:v>
                </c:pt>
                <c:pt idx="2555">
                  <c:v>1</c:v>
                </c:pt>
                <c:pt idx="2556">
                  <c:v>1</c:v>
                </c:pt>
                <c:pt idx="2557">
                  <c:v>1</c:v>
                </c:pt>
                <c:pt idx="2558">
                  <c:v>1</c:v>
                </c:pt>
                <c:pt idx="2559">
                  <c:v>1</c:v>
                </c:pt>
                <c:pt idx="2560">
                  <c:v>1</c:v>
                </c:pt>
                <c:pt idx="2561">
                  <c:v>1</c:v>
                </c:pt>
                <c:pt idx="2562">
                  <c:v>1</c:v>
                </c:pt>
                <c:pt idx="2563">
                  <c:v>1</c:v>
                </c:pt>
                <c:pt idx="2564">
                  <c:v>1</c:v>
                </c:pt>
                <c:pt idx="2565">
                  <c:v>1</c:v>
                </c:pt>
                <c:pt idx="2566">
                  <c:v>1</c:v>
                </c:pt>
                <c:pt idx="2567">
                  <c:v>1</c:v>
                </c:pt>
                <c:pt idx="2568">
                  <c:v>1</c:v>
                </c:pt>
                <c:pt idx="2569">
                  <c:v>1</c:v>
                </c:pt>
                <c:pt idx="2570">
                  <c:v>1</c:v>
                </c:pt>
                <c:pt idx="2571">
                  <c:v>1</c:v>
                </c:pt>
                <c:pt idx="2572">
                  <c:v>1</c:v>
                </c:pt>
                <c:pt idx="2573">
                  <c:v>1</c:v>
                </c:pt>
                <c:pt idx="2574">
                  <c:v>1</c:v>
                </c:pt>
                <c:pt idx="2575">
                  <c:v>1</c:v>
                </c:pt>
                <c:pt idx="2576">
                  <c:v>1</c:v>
                </c:pt>
                <c:pt idx="2577">
                  <c:v>1</c:v>
                </c:pt>
                <c:pt idx="2578">
                  <c:v>1</c:v>
                </c:pt>
                <c:pt idx="2579">
                  <c:v>1</c:v>
                </c:pt>
                <c:pt idx="2580">
                  <c:v>1</c:v>
                </c:pt>
                <c:pt idx="2581">
                  <c:v>1</c:v>
                </c:pt>
                <c:pt idx="2582">
                  <c:v>1</c:v>
                </c:pt>
                <c:pt idx="2583">
                  <c:v>1</c:v>
                </c:pt>
                <c:pt idx="2584">
                  <c:v>1</c:v>
                </c:pt>
                <c:pt idx="2585">
                  <c:v>1</c:v>
                </c:pt>
                <c:pt idx="2586">
                  <c:v>1</c:v>
                </c:pt>
                <c:pt idx="2587">
                  <c:v>1</c:v>
                </c:pt>
                <c:pt idx="2588">
                  <c:v>1</c:v>
                </c:pt>
                <c:pt idx="2589">
                  <c:v>1</c:v>
                </c:pt>
                <c:pt idx="2590">
                  <c:v>1</c:v>
                </c:pt>
                <c:pt idx="2591">
                  <c:v>1</c:v>
                </c:pt>
                <c:pt idx="2592">
                  <c:v>1</c:v>
                </c:pt>
                <c:pt idx="2593">
                  <c:v>1</c:v>
                </c:pt>
                <c:pt idx="2594">
                  <c:v>1</c:v>
                </c:pt>
                <c:pt idx="2595">
                  <c:v>1</c:v>
                </c:pt>
                <c:pt idx="2596">
                  <c:v>1</c:v>
                </c:pt>
                <c:pt idx="2597">
                  <c:v>1</c:v>
                </c:pt>
                <c:pt idx="2598">
                  <c:v>1</c:v>
                </c:pt>
                <c:pt idx="2599">
                  <c:v>1</c:v>
                </c:pt>
                <c:pt idx="2600">
                  <c:v>1</c:v>
                </c:pt>
                <c:pt idx="2601">
                  <c:v>1</c:v>
                </c:pt>
                <c:pt idx="2602">
                  <c:v>1</c:v>
                </c:pt>
                <c:pt idx="2603">
                  <c:v>1</c:v>
                </c:pt>
                <c:pt idx="2604">
                  <c:v>1</c:v>
                </c:pt>
                <c:pt idx="2605">
                  <c:v>1</c:v>
                </c:pt>
                <c:pt idx="2606">
                  <c:v>1</c:v>
                </c:pt>
                <c:pt idx="2607">
                  <c:v>1</c:v>
                </c:pt>
                <c:pt idx="2608">
                  <c:v>1</c:v>
                </c:pt>
                <c:pt idx="2609">
                  <c:v>1</c:v>
                </c:pt>
                <c:pt idx="2610">
                  <c:v>1</c:v>
                </c:pt>
                <c:pt idx="2611">
                  <c:v>1</c:v>
                </c:pt>
                <c:pt idx="2612">
                  <c:v>1</c:v>
                </c:pt>
                <c:pt idx="2613">
                  <c:v>1</c:v>
                </c:pt>
                <c:pt idx="2614">
                  <c:v>1</c:v>
                </c:pt>
                <c:pt idx="2615">
                  <c:v>1</c:v>
                </c:pt>
                <c:pt idx="2616">
                  <c:v>1</c:v>
                </c:pt>
                <c:pt idx="2617">
                  <c:v>1</c:v>
                </c:pt>
                <c:pt idx="2618">
                  <c:v>1</c:v>
                </c:pt>
                <c:pt idx="2619">
                  <c:v>1</c:v>
                </c:pt>
                <c:pt idx="2620">
                  <c:v>1</c:v>
                </c:pt>
                <c:pt idx="2621">
                  <c:v>1</c:v>
                </c:pt>
                <c:pt idx="2622">
                  <c:v>1</c:v>
                </c:pt>
                <c:pt idx="2623">
                  <c:v>1</c:v>
                </c:pt>
                <c:pt idx="2624">
                  <c:v>1</c:v>
                </c:pt>
                <c:pt idx="2625">
                  <c:v>1</c:v>
                </c:pt>
                <c:pt idx="2626">
                  <c:v>1</c:v>
                </c:pt>
                <c:pt idx="2627">
                  <c:v>1</c:v>
                </c:pt>
                <c:pt idx="2628">
                  <c:v>1</c:v>
                </c:pt>
                <c:pt idx="2629">
                  <c:v>1</c:v>
                </c:pt>
                <c:pt idx="2630">
                  <c:v>1</c:v>
                </c:pt>
                <c:pt idx="2631">
                  <c:v>1</c:v>
                </c:pt>
                <c:pt idx="2632">
                  <c:v>1</c:v>
                </c:pt>
                <c:pt idx="2633">
                  <c:v>1</c:v>
                </c:pt>
                <c:pt idx="2634">
                  <c:v>1</c:v>
                </c:pt>
                <c:pt idx="2635">
                  <c:v>1</c:v>
                </c:pt>
                <c:pt idx="2636">
                  <c:v>1</c:v>
                </c:pt>
                <c:pt idx="2637">
                  <c:v>1</c:v>
                </c:pt>
                <c:pt idx="2638">
                  <c:v>1</c:v>
                </c:pt>
                <c:pt idx="2639">
                  <c:v>1</c:v>
                </c:pt>
                <c:pt idx="2640">
                  <c:v>1</c:v>
                </c:pt>
                <c:pt idx="2641">
                  <c:v>1</c:v>
                </c:pt>
                <c:pt idx="2642">
                  <c:v>1</c:v>
                </c:pt>
                <c:pt idx="2643">
                  <c:v>1</c:v>
                </c:pt>
                <c:pt idx="2644">
                  <c:v>1</c:v>
                </c:pt>
                <c:pt idx="2645">
                  <c:v>1</c:v>
                </c:pt>
                <c:pt idx="2646">
                  <c:v>1</c:v>
                </c:pt>
                <c:pt idx="2647">
                  <c:v>1</c:v>
                </c:pt>
                <c:pt idx="2648">
                  <c:v>1</c:v>
                </c:pt>
                <c:pt idx="2649">
                  <c:v>1</c:v>
                </c:pt>
                <c:pt idx="2650">
                  <c:v>1</c:v>
                </c:pt>
                <c:pt idx="2651">
                  <c:v>1</c:v>
                </c:pt>
                <c:pt idx="2652">
                  <c:v>1</c:v>
                </c:pt>
                <c:pt idx="2653">
                  <c:v>1</c:v>
                </c:pt>
                <c:pt idx="2654">
                  <c:v>1</c:v>
                </c:pt>
                <c:pt idx="2655">
                  <c:v>1</c:v>
                </c:pt>
                <c:pt idx="2656">
                  <c:v>1</c:v>
                </c:pt>
                <c:pt idx="2657">
                  <c:v>1</c:v>
                </c:pt>
                <c:pt idx="2658">
                  <c:v>1</c:v>
                </c:pt>
                <c:pt idx="2659">
                  <c:v>1</c:v>
                </c:pt>
                <c:pt idx="2660">
                  <c:v>1</c:v>
                </c:pt>
                <c:pt idx="2661">
                  <c:v>1</c:v>
                </c:pt>
                <c:pt idx="2662">
                  <c:v>1</c:v>
                </c:pt>
                <c:pt idx="2663">
                  <c:v>1</c:v>
                </c:pt>
                <c:pt idx="2664">
                  <c:v>1</c:v>
                </c:pt>
                <c:pt idx="2665">
                  <c:v>1</c:v>
                </c:pt>
                <c:pt idx="2666">
                  <c:v>1</c:v>
                </c:pt>
                <c:pt idx="2667">
                  <c:v>1</c:v>
                </c:pt>
                <c:pt idx="2668">
                  <c:v>1</c:v>
                </c:pt>
                <c:pt idx="2669">
                  <c:v>1</c:v>
                </c:pt>
                <c:pt idx="2670">
                  <c:v>1</c:v>
                </c:pt>
                <c:pt idx="2671">
                  <c:v>1</c:v>
                </c:pt>
                <c:pt idx="2672">
                  <c:v>1</c:v>
                </c:pt>
                <c:pt idx="2673">
                  <c:v>1</c:v>
                </c:pt>
                <c:pt idx="2674">
                  <c:v>1</c:v>
                </c:pt>
                <c:pt idx="2675">
                  <c:v>1</c:v>
                </c:pt>
                <c:pt idx="2676">
                  <c:v>1</c:v>
                </c:pt>
                <c:pt idx="2677">
                  <c:v>1</c:v>
                </c:pt>
                <c:pt idx="2678">
                  <c:v>1</c:v>
                </c:pt>
                <c:pt idx="2679">
                  <c:v>1</c:v>
                </c:pt>
                <c:pt idx="2680">
                  <c:v>1</c:v>
                </c:pt>
                <c:pt idx="2681">
                  <c:v>1</c:v>
                </c:pt>
                <c:pt idx="2682">
                  <c:v>1</c:v>
                </c:pt>
                <c:pt idx="2683">
                  <c:v>1</c:v>
                </c:pt>
                <c:pt idx="2684">
                  <c:v>1</c:v>
                </c:pt>
                <c:pt idx="2685">
                  <c:v>1</c:v>
                </c:pt>
                <c:pt idx="2686">
                  <c:v>1</c:v>
                </c:pt>
                <c:pt idx="2687">
                  <c:v>1</c:v>
                </c:pt>
                <c:pt idx="2688">
                  <c:v>1</c:v>
                </c:pt>
                <c:pt idx="2689">
                  <c:v>1</c:v>
                </c:pt>
                <c:pt idx="2690">
                  <c:v>1</c:v>
                </c:pt>
                <c:pt idx="2691">
                  <c:v>1</c:v>
                </c:pt>
                <c:pt idx="2692">
                  <c:v>1</c:v>
                </c:pt>
                <c:pt idx="2693">
                  <c:v>1</c:v>
                </c:pt>
                <c:pt idx="2694">
                  <c:v>1</c:v>
                </c:pt>
                <c:pt idx="2695">
                  <c:v>1</c:v>
                </c:pt>
                <c:pt idx="2696">
                  <c:v>1</c:v>
                </c:pt>
                <c:pt idx="2697">
                  <c:v>1</c:v>
                </c:pt>
                <c:pt idx="2698">
                  <c:v>1</c:v>
                </c:pt>
                <c:pt idx="2699">
                  <c:v>1</c:v>
                </c:pt>
                <c:pt idx="2700">
                  <c:v>1</c:v>
                </c:pt>
                <c:pt idx="2701">
                  <c:v>1</c:v>
                </c:pt>
                <c:pt idx="2702">
                  <c:v>1</c:v>
                </c:pt>
                <c:pt idx="2703">
                  <c:v>1</c:v>
                </c:pt>
                <c:pt idx="2704">
                  <c:v>1</c:v>
                </c:pt>
                <c:pt idx="2705">
                  <c:v>1</c:v>
                </c:pt>
                <c:pt idx="2706">
                  <c:v>1</c:v>
                </c:pt>
                <c:pt idx="2707">
                  <c:v>1</c:v>
                </c:pt>
                <c:pt idx="2708">
                  <c:v>1</c:v>
                </c:pt>
                <c:pt idx="2709">
                  <c:v>1</c:v>
                </c:pt>
                <c:pt idx="2710">
                  <c:v>1</c:v>
                </c:pt>
                <c:pt idx="2711">
                  <c:v>1</c:v>
                </c:pt>
                <c:pt idx="2712">
                  <c:v>1</c:v>
                </c:pt>
                <c:pt idx="2713">
                  <c:v>1</c:v>
                </c:pt>
                <c:pt idx="2714">
                  <c:v>1</c:v>
                </c:pt>
                <c:pt idx="2715">
                  <c:v>1</c:v>
                </c:pt>
                <c:pt idx="2716">
                  <c:v>1</c:v>
                </c:pt>
                <c:pt idx="2717">
                  <c:v>1</c:v>
                </c:pt>
                <c:pt idx="2718">
                  <c:v>1</c:v>
                </c:pt>
                <c:pt idx="2719">
                  <c:v>1</c:v>
                </c:pt>
                <c:pt idx="2720">
                  <c:v>1</c:v>
                </c:pt>
                <c:pt idx="2721">
                  <c:v>1</c:v>
                </c:pt>
                <c:pt idx="2722">
                  <c:v>1</c:v>
                </c:pt>
                <c:pt idx="2723">
                  <c:v>1</c:v>
                </c:pt>
                <c:pt idx="2724">
                  <c:v>1</c:v>
                </c:pt>
                <c:pt idx="2725">
                  <c:v>1</c:v>
                </c:pt>
                <c:pt idx="2726">
                  <c:v>1</c:v>
                </c:pt>
                <c:pt idx="2727">
                  <c:v>1</c:v>
                </c:pt>
                <c:pt idx="2728">
                  <c:v>1</c:v>
                </c:pt>
                <c:pt idx="2729">
                  <c:v>1</c:v>
                </c:pt>
                <c:pt idx="2730">
                  <c:v>1</c:v>
                </c:pt>
                <c:pt idx="2731">
                  <c:v>1</c:v>
                </c:pt>
                <c:pt idx="2732">
                  <c:v>1</c:v>
                </c:pt>
                <c:pt idx="2733">
                  <c:v>1</c:v>
                </c:pt>
                <c:pt idx="2734">
                  <c:v>1</c:v>
                </c:pt>
                <c:pt idx="2735">
                  <c:v>1</c:v>
                </c:pt>
                <c:pt idx="2736">
                  <c:v>1</c:v>
                </c:pt>
                <c:pt idx="2737">
                  <c:v>1</c:v>
                </c:pt>
                <c:pt idx="2738">
                  <c:v>1</c:v>
                </c:pt>
                <c:pt idx="2739">
                  <c:v>1</c:v>
                </c:pt>
                <c:pt idx="2740">
                  <c:v>1</c:v>
                </c:pt>
                <c:pt idx="2741">
                  <c:v>1</c:v>
                </c:pt>
                <c:pt idx="2742">
                  <c:v>1</c:v>
                </c:pt>
                <c:pt idx="2743">
                  <c:v>1</c:v>
                </c:pt>
                <c:pt idx="2744">
                  <c:v>1</c:v>
                </c:pt>
                <c:pt idx="2745">
                  <c:v>1</c:v>
                </c:pt>
                <c:pt idx="2746">
                  <c:v>1</c:v>
                </c:pt>
                <c:pt idx="2747">
                  <c:v>1</c:v>
                </c:pt>
                <c:pt idx="2748">
                  <c:v>1</c:v>
                </c:pt>
                <c:pt idx="2749">
                  <c:v>1</c:v>
                </c:pt>
                <c:pt idx="2750">
                  <c:v>1</c:v>
                </c:pt>
                <c:pt idx="2751">
                  <c:v>1</c:v>
                </c:pt>
                <c:pt idx="2752">
                  <c:v>1</c:v>
                </c:pt>
                <c:pt idx="2753">
                  <c:v>1</c:v>
                </c:pt>
                <c:pt idx="2754">
                  <c:v>1</c:v>
                </c:pt>
                <c:pt idx="2755">
                  <c:v>1</c:v>
                </c:pt>
                <c:pt idx="2756">
                  <c:v>1</c:v>
                </c:pt>
                <c:pt idx="2757">
                  <c:v>1</c:v>
                </c:pt>
                <c:pt idx="2758">
                  <c:v>1</c:v>
                </c:pt>
                <c:pt idx="2759">
                  <c:v>1</c:v>
                </c:pt>
                <c:pt idx="2760">
                  <c:v>1</c:v>
                </c:pt>
                <c:pt idx="2761">
                  <c:v>1</c:v>
                </c:pt>
                <c:pt idx="2762">
                  <c:v>1</c:v>
                </c:pt>
                <c:pt idx="2763">
                  <c:v>1</c:v>
                </c:pt>
                <c:pt idx="2764">
                  <c:v>1</c:v>
                </c:pt>
                <c:pt idx="2765">
                  <c:v>1</c:v>
                </c:pt>
                <c:pt idx="2766">
                  <c:v>1</c:v>
                </c:pt>
                <c:pt idx="2767">
                  <c:v>1</c:v>
                </c:pt>
                <c:pt idx="2768">
                  <c:v>1</c:v>
                </c:pt>
                <c:pt idx="2769">
                  <c:v>1</c:v>
                </c:pt>
                <c:pt idx="2770">
                  <c:v>1</c:v>
                </c:pt>
                <c:pt idx="2771">
                  <c:v>1</c:v>
                </c:pt>
                <c:pt idx="2772">
                  <c:v>1</c:v>
                </c:pt>
                <c:pt idx="2773">
                  <c:v>1</c:v>
                </c:pt>
                <c:pt idx="2774">
                  <c:v>1</c:v>
                </c:pt>
                <c:pt idx="2775">
                  <c:v>1</c:v>
                </c:pt>
                <c:pt idx="2776">
                  <c:v>1</c:v>
                </c:pt>
                <c:pt idx="2777">
                  <c:v>1</c:v>
                </c:pt>
                <c:pt idx="2778">
                  <c:v>1</c:v>
                </c:pt>
                <c:pt idx="2779">
                  <c:v>1</c:v>
                </c:pt>
                <c:pt idx="2780">
                  <c:v>1</c:v>
                </c:pt>
                <c:pt idx="2781">
                  <c:v>1</c:v>
                </c:pt>
                <c:pt idx="2782">
                  <c:v>1</c:v>
                </c:pt>
                <c:pt idx="2783">
                  <c:v>1</c:v>
                </c:pt>
                <c:pt idx="2784">
                  <c:v>1</c:v>
                </c:pt>
                <c:pt idx="2785">
                  <c:v>1</c:v>
                </c:pt>
                <c:pt idx="2786">
                  <c:v>1</c:v>
                </c:pt>
                <c:pt idx="2787">
                  <c:v>1</c:v>
                </c:pt>
                <c:pt idx="2788">
                  <c:v>1</c:v>
                </c:pt>
                <c:pt idx="2789">
                  <c:v>1</c:v>
                </c:pt>
                <c:pt idx="2790">
                  <c:v>1</c:v>
                </c:pt>
                <c:pt idx="2791">
                  <c:v>1</c:v>
                </c:pt>
                <c:pt idx="2792">
                  <c:v>1</c:v>
                </c:pt>
                <c:pt idx="2793">
                  <c:v>1</c:v>
                </c:pt>
                <c:pt idx="2794">
                  <c:v>1</c:v>
                </c:pt>
                <c:pt idx="2795">
                  <c:v>1</c:v>
                </c:pt>
                <c:pt idx="2796">
                  <c:v>1</c:v>
                </c:pt>
                <c:pt idx="2797">
                  <c:v>1</c:v>
                </c:pt>
                <c:pt idx="2798">
                  <c:v>1</c:v>
                </c:pt>
                <c:pt idx="2799">
                  <c:v>1</c:v>
                </c:pt>
                <c:pt idx="2800">
                  <c:v>1</c:v>
                </c:pt>
                <c:pt idx="2801">
                  <c:v>1</c:v>
                </c:pt>
                <c:pt idx="2802">
                  <c:v>1</c:v>
                </c:pt>
                <c:pt idx="2803">
                  <c:v>1</c:v>
                </c:pt>
                <c:pt idx="2804">
                  <c:v>1</c:v>
                </c:pt>
                <c:pt idx="2805">
                  <c:v>1</c:v>
                </c:pt>
                <c:pt idx="2806">
                  <c:v>1</c:v>
                </c:pt>
                <c:pt idx="2807">
                  <c:v>1</c:v>
                </c:pt>
                <c:pt idx="2808">
                  <c:v>1</c:v>
                </c:pt>
                <c:pt idx="2809">
                  <c:v>1</c:v>
                </c:pt>
                <c:pt idx="2810">
                  <c:v>1</c:v>
                </c:pt>
                <c:pt idx="2811">
                  <c:v>1</c:v>
                </c:pt>
                <c:pt idx="2812">
                  <c:v>1</c:v>
                </c:pt>
                <c:pt idx="2813">
                  <c:v>1</c:v>
                </c:pt>
                <c:pt idx="2814">
                  <c:v>1</c:v>
                </c:pt>
                <c:pt idx="2815">
                  <c:v>1</c:v>
                </c:pt>
                <c:pt idx="2816">
                  <c:v>1</c:v>
                </c:pt>
                <c:pt idx="2817">
                  <c:v>1</c:v>
                </c:pt>
                <c:pt idx="2818">
                  <c:v>1</c:v>
                </c:pt>
                <c:pt idx="2819">
                  <c:v>1</c:v>
                </c:pt>
                <c:pt idx="2820">
                  <c:v>1</c:v>
                </c:pt>
                <c:pt idx="2821">
                  <c:v>1</c:v>
                </c:pt>
                <c:pt idx="2822">
                  <c:v>1</c:v>
                </c:pt>
                <c:pt idx="2823">
                  <c:v>1</c:v>
                </c:pt>
                <c:pt idx="2824">
                  <c:v>1</c:v>
                </c:pt>
                <c:pt idx="2825">
                  <c:v>1</c:v>
                </c:pt>
                <c:pt idx="2826">
                  <c:v>1</c:v>
                </c:pt>
                <c:pt idx="2827">
                  <c:v>1</c:v>
                </c:pt>
                <c:pt idx="2828">
                  <c:v>1</c:v>
                </c:pt>
                <c:pt idx="2829">
                  <c:v>1</c:v>
                </c:pt>
                <c:pt idx="2830">
                  <c:v>1</c:v>
                </c:pt>
                <c:pt idx="2831">
                  <c:v>1</c:v>
                </c:pt>
                <c:pt idx="2832">
                  <c:v>1</c:v>
                </c:pt>
                <c:pt idx="2833">
                  <c:v>1</c:v>
                </c:pt>
                <c:pt idx="2834">
                  <c:v>1</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1</c:v>
                </c:pt>
                <c:pt idx="2848">
                  <c:v>1</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1</c:v>
                </c:pt>
                <c:pt idx="2873">
                  <c:v>1</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1</c:v>
                </c:pt>
                <c:pt idx="2912">
                  <c:v>1</c:v>
                </c:pt>
                <c:pt idx="2913">
                  <c:v>1</c:v>
                </c:pt>
                <c:pt idx="2914">
                  <c:v>1</c:v>
                </c:pt>
                <c:pt idx="2915">
                  <c:v>1</c:v>
                </c:pt>
                <c:pt idx="2916">
                  <c:v>1</c:v>
                </c:pt>
                <c:pt idx="2917">
                  <c:v>1</c:v>
                </c:pt>
                <c:pt idx="2918">
                  <c:v>1</c:v>
                </c:pt>
                <c:pt idx="2919">
                  <c:v>1</c:v>
                </c:pt>
                <c:pt idx="2920">
                  <c:v>1</c:v>
                </c:pt>
                <c:pt idx="2921">
                  <c:v>1</c:v>
                </c:pt>
                <c:pt idx="2922">
                  <c:v>1</c:v>
                </c:pt>
                <c:pt idx="2923">
                  <c:v>1</c:v>
                </c:pt>
                <c:pt idx="2924">
                  <c:v>1</c:v>
                </c:pt>
                <c:pt idx="2925">
                  <c:v>1</c:v>
                </c:pt>
                <c:pt idx="2926">
                  <c:v>1</c:v>
                </c:pt>
                <c:pt idx="2927">
                  <c:v>1</c:v>
                </c:pt>
                <c:pt idx="2928">
                  <c:v>1</c:v>
                </c:pt>
                <c:pt idx="2929">
                  <c:v>1</c:v>
                </c:pt>
                <c:pt idx="2930">
                  <c:v>1</c:v>
                </c:pt>
                <c:pt idx="2931">
                  <c:v>1</c:v>
                </c:pt>
                <c:pt idx="2932">
                  <c:v>1</c:v>
                </c:pt>
                <c:pt idx="2933">
                  <c:v>1</c:v>
                </c:pt>
                <c:pt idx="2934">
                  <c:v>1</c:v>
                </c:pt>
                <c:pt idx="2935">
                  <c:v>1</c:v>
                </c:pt>
                <c:pt idx="2936">
                  <c:v>1</c:v>
                </c:pt>
                <c:pt idx="2937">
                  <c:v>1</c:v>
                </c:pt>
                <c:pt idx="2938">
                  <c:v>1</c:v>
                </c:pt>
                <c:pt idx="2939">
                  <c:v>1</c:v>
                </c:pt>
                <c:pt idx="2940">
                  <c:v>1</c:v>
                </c:pt>
                <c:pt idx="2941">
                  <c:v>1</c:v>
                </c:pt>
                <c:pt idx="2942">
                  <c:v>1</c:v>
                </c:pt>
                <c:pt idx="2943">
                  <c:v>1</c:v>
                </c:pt>
                <c:pt idx="2944">
                  <c:v>1</c:v>
                </c:pt>
                <c:pt idx="2945">
                  <c:v>1</c:v>
                </c:pt>
                <c:pt idx="2946">
                  <c:v>1</c:v>
                </c:pt>
                <c:pt idx="2947">
                  <c:v>1</c:v>
                </c:pt>
                <c:pt idx="2948">
                  <c:v>1</c:v>
                </c:pt>
                <c:pt idx="2949">
                  <c:v>1</c:v>
                </c:pt>
                <c:pt idx="2950">
                  <c:v>1</c:v>
                </c:pt>
                <c:pt idx="2951">
                  <c:v>1</c:v>
                </c:pt>
                <c:pt idx="2952">
                  <c:v>1</c:v>
                </c:pt>
                <c:pt idx="2953">
                  <c:v>1</c:v>
                </c:pt>
                <c:pt idx="2954">
                  <c:v>1</c:v>
                </c:pt>
                <c:pt idx="2955">
                  <c:v>1</c:v>
                </c:pt>
                <c:pt idx="2956">
                  <c:v>1</c:v>
                </c:pt>
                <c:pt idx="2957">
                  <c:v>1</c:v>
                </c:pt>
                <c:pt idx="2958">
                  <c:v>1</c:v>
                </c:pt>
                <c:pt idx="2959">
                  <c:v>1</c:v>
                </c:pt>
                <c:pt idx="2960">
                  <c:v>1</c:v>
                </c:pt>
                <c:pt idx="2961">
                  <c:v>1</c:v>
                </c:pt>
                <c:pt idx="2962">
                  <c:v>1</c:v>
                </c:pt>
                <c:pt idx="2963">
                  <c:v>1</c:v>
                </c:pt>
                <c:pt idx="2964">
                  <c:v>1</c:v>
                </c:pt>
                <c:pt idx="2965">
                  <c:v>1</c:v>
                </c:pt>
                <c:pt idx="2966">
                  <c:v>1</c:v>
                </c:pt>
                <c:pt idx="2967">
                  <c:v>1</c:v>
                </c:pt>
                <c:pt idx="2968">
                  <c:v>1</c:v>
                </c:pt>
                <c:pt idx="2969">
                  <c:v>1</c:v>
                </c:pt>
                <c:pt idx="2970">
                  <c:v>1</c:v>
                </c:pt>
                <c:pt idx="2971">
                  <c:v>1</c:v>
                </c:pt>
                <c:pt idx="2972">
                  <c:v>1</c:v>
                </c:pt>
                <c:pt idx="2973">
                  <c:v>1</c:v>
                </c:pt>
                <c:pt idx="2974">
                  <c:v>1</c:v>
                </c:pt>
                <c:pt idx="2975">
                  <c:v>1</c:v>
                </c:pt>
                <c:pt idx="2976">
                  <c:v>1</c:v>
                </c:pt>
                <c:pt idx="2977">
                  <c:v>1</c:v>
                </c:pt>
                <c:pt idx="2978">
                  <c:v>1</c:v>
                </c:pt>
                <c:pt idx="2979">
                  <c:v>1</c:v>
                </c:pt>
                <c:pt idx="2980">
                  <c:v>1</c:v>
                </c:pt>
                <c:pt idx="2981">
                  <c:v>1</c:v>
                </c:pt>
                <c:pt idx="2982">
                  <c:v>1</c:v>
                </c:pt>
                <c:pt idx="2983">
                  <c:v>1</c:v>
                </c:pt>
                <c:pt idx="2984">
                  <c:v>1</c:v>
                </c:pt>
                <c:pt idx="2985">
                  <c:v>1</c:v>
                </c:pt>
                <c:pt idx="2986">
                  <c:v>1</c:v>
                </c:pt>
                <c:pt idx="2987">
                  <c:v>1</c:v>
                </c:pt>
                <c:pt idx="2988">
                  <c:v>1</c:v>
                </c:pt>
                <c:pt idx="2989">
                  <c:v>1</c:v>
                </c:pt>
                <c:pt idx="2990">
                  <c:v>1</c:v>
                </c:pt>
                <c:pt idx="2991">
                  <c:v>1</c:v>
                </c:pt>
                <c:pt idx="2992">
                  <c:v>1</c:v>
                </c:pt>
                <c:pt idx="2993">
                  <c:v>1</c:v>
                </c:pt>
                <c:pt idx="2994">
                  <c:v>1</c:v>
                </c:pt>
                <c:pt idx="2995">
                  <c:v>1</c:v>
                </c:pt>
                <c:pt idx="2996">
                  <c:v>1</c:v>
                </c:pt>
                <c:pt idx="2997">
                  <c:v>1</c:v>
                </c:pt>
                <c:pt idx="2998">
                  <c:v>1</c:v>
                </c:pt>
                <c:pt idx="2999">
                  <c:v>1</c:v>
                </c:pt>
                <c:pt idx="3000">
                  <c:v>1</c:v>
                </c:pt>
                <c:pt idx="3001">
                  <c:v>1</c:v>
                </c:pt>
                <c:pt idx="3002">
                  <c:v>1</c:v>
                </c:pt>
                <c:pt idx="3003">
                  <c:v>1</c:v>
                </c:pt>
                <c:pt idx="3004">
                  <c:v>1</c:v>
                </c:pt>
                <c:pt idx="3005">
                  <c:v>1</c:v>
                </c:pt>
                <c:pt idx="3006">
                  <c:v>1</c:v>
                </c:pt>
                <c:pt idx="3007">
                  <c:v>1</c:v>
                </c:pt>
                <c:pt idx="3008">
                  <c:v>1</c:v>
                </c:pt>
                <c:pt idx="3009">
                  <c:v>1</c:v>
                </c:pt>
                <c:pt idx="3010">
                  <c:v>1</c:v>
                </c:pt>
                <c:pt idx="3011">
                  <c:v>1</c:v>
                </c:pt>
                <c:pt idx="3012">
                  <c:v>1</c:v>
                </c:pt>
                <c:pt idx="3013">
                  <c:v>1</c:v>
                </c:pt>
                <c:pt idx="3014">
                  <c:v>1</c:v>
                </c:pt>
                <c:pt idx="3015">
                  <c:v>1</c:v>
                </c:pt>
                <c:pt idx="3016">
                  <c:v>1</c:v>
                </c:pt>
                <c:pt idx="3017">
                  <c:v>1</c:v>
                </c:pt>
                <c:pt idx="3018">
                  <c:v>1</c:v>
                </c:pt>
                <c:pt idx="3019">
                  <c:v>1</c:v>
                </c:pt>
                <c:pt idx="3020">
                  <c:v>1</c:v>
                </c:pt>
                <c:pt idx="3021">
                  <c:v>1</c:v>
                </c:pt>
                <c:pt idx="3022">
                  <c:v>1</c:v>
                </c:pt>
                <c:pt idx="3023">
                  <c:v>1</c:v>
                </c:pt>
                <c:pt idx="3024">
                  <c:v>1</c:v>
                </c:pt>
                <c:pt idx="3025">
                  <c:v>1</c:v>
                </c:pt>
                <c:pt idx="3026">
                  <c:v>1</c:v>
                </c:pt>
                <c:pt idx="3027">
                  <c:v>1</c:v>
                </c:pt>
                <c:pt idx="3028">
                  <c:v>1</c:v>
                </c:pt>
                <c:pt idx="3029">
                  <c:v>1</c:v>
                </c:pt>
                <c:pt idx="3030">
                  <c:v>1</c:v>
                </c:pt>
                <c:pt idx="3031">
                  <c:v>1</c:v>
                </c:pt>
                <c:pt idx="3032">
                  <c:v>1</c:v>
                </c:pt>
                <c:pt idx="3033">
                  <c:v>1</c:v>
                </c:pt>
                <c:pt idx="3034">
                  <c:v>1</c:v>
                </c:pt>
                <c:pt idx="3035">
                  <c:v>1</c:v>
                </c:pt>
                <c:pt idx="3036">
                  <c:v>1</c:v>
                </c:pt>
                <c:pt idx="3037">
                  <c:v>1</c:v>
                </c:pt>
                <c:pt idx="3038">
                  <c:v>1</c:v>
                </c:pt>
                <c:pt idx="3039">
                  <c:v>1</c:v>
                </c:pt>
                <c:pt idx="3040">
                  <c:v>1</c:v>
                </c:pt>
                <c:pt idx="3041">
                  <c:v>1</c:v>
                </c:pt>
                <c:pt idx="3042">
                  <c:v>1</c:v>
                </c:pt>
                <c:pt idx="3043">
                  <c:v>1</c:v>
                </c:pt>
                <c:pt idx="3044">
                  <c:v>1</c:v>
                </c:pt>
                <c:pt idx="3045">
                  <c:v>1</c:v>
                </c:pt>
                <c:pt idx="3046">
                  <c:v>1</c:v>
                </c:pt>
                <c:pt idx="3047">
                  <c:v>1</c:v>
                </c:pt>
                <c:pt idx="3048">
                  <c:v>1</c:v>
                </c:pt>
                <c:pt idx="3049">
                  <c:v>1</c:v>
                </c:pt>
                <c:pt idx="3050">
                  <c:v>1</c:v>
                </c:pt>
                <c:pt idx="3051">
                  <c:v>1</c:v>
                </c:pt>
                <c:pt idx="3052">
                  <c:v>1</c:v>
                </c:pt>
                <c:pt idx="3053">
                  <c:v>1</c:v>
                </c:pt>
                <c:pt idx="3054">
                  <c:v>1</c:v>
                </c:pt>
                <c:pt idx="3055">
                  <c:v>1</c:v>
                </c:pt>
                <c:pt idx="3056">
                  <c:v>1</c:v>
                </c:pt>
                <c:pt idx="3057">
                  <c:v>1</c:v>
                </c:pt>
                <c:pt idx="3058">
                  <c:v>1</c:v>
                </c:pt>
                <c:pt idx="3059">
                  <c:v>1</c:v>
                </c:pt>
                <c:pt idx="3060">
                  <c:v>1</c:v>
                </c:pt>
                <c:pt idx="3061">
                  <c:v>1</c:v>
                </c:pt>
                <c:pt idx="3062">
                  <c:v>1</c:v>
                </c:pt>
                <c:pt idx="3063">
                  <c:v>1</c:v>
                </c:pt>
                <c:pt idx="3064">
                  <c:v>1</c:v>
                </c:pt>
                <c:pt idx="3065">
                  <c:v>1</c:v>
                </c:pt>
                <c:pt idx="3066">
                  <c:v>1</c:v>
                </c:pt>
                <c:pt idx="3067">
                  <c:v>1</c:v>
                </c:pt>
              </c:numCache>
            </c:numRef>
          </c:val>
          <c:extLst>
            <c:ext xmlns:c16="http://schemas.microsoft.com/office/drawing/2014/chart" uri="{C3380CC4-5D6E-409C-BE32-E72D297353CC}">
              <c16:uniqueId val="{00000000-3ECB-46FB-A34D-301AFC807059}"/>
            </c:ext>
          </c:extLst>
        </c:ser>
        <c:dLbls>
          <c:showLegendKey val="0"/>
          <c:showVal val="0"/>
          <c:showCatName val="0"/>
          <c:showSerName val="0"/>
          <c:showPercent val="0"/>
          <c:showBubbleSize val="0"/>
        </c:dLbls>
        <c:gapWidth val="315"/>
        <c:overlap val="-40"/>
        <c:axId val="749941064"/>
        <c:axId val="749939624"/>
      </c:barChart>
      <c:catAx>
        <c:axId val="749941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49939624"/>
        <c:crosses val="autoZero"/>
        <c:auto val="1"/>
        <c:lblAlgn val="ctr"/>
        <c:lblOffset val="100"/>
        <c:noMultiLvlLbl val="0"/>
      </c:catAx>
      <c:valAx>
        <c:axId val="7499396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4994106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'https://d.docs.live.net/df5e0a0858d8678d/Desktop/sport_analysis/solutions/Eda/[Eda.xlsx]Q7'!$K$9:$L$105</cx:f>
        <cx:lvl ptCount="97">
          <cx:pt idx="0">M</cx:pt>
          <cx:pt idx="1">M</cx:pt>
          <cx:pt idx="2">M</cx:pt>
          <cx:pt idx="3">M</cx:pt>
          <cx:pt idx="4">M</cx:pt>
          <cx:pt idx="5">M</cx:pt>
          <cx:pt idx="6">M</cx:pt>
          <cx:pt idx="7">M</cx:pt>
          <cx:pt idx="8">M</cx:pt>
          <cx:pt idx="9">M</cx:pt>
          <cx:pt idx="10">F</cx:pt>
          <cx:pt idx="11">M</cx:pt>
          <cx:pt idx="12">M</cx:pt>
          <cx:pt idx="13">M</cx:pt>
          <cx:pt idx="14">M</cx:pt>
          <cx:pt idx="15">M</cx:pt>
          <cx:pt idx="16">M</cx:pt>
          <cx:pt idx="17">F</cx:pt>
          <cx:pt idx="18">M</cx:pt>
          <cx:pt idx="19">F</cx:pt>
          <cx:pt idx="20">M</cx:pt>
          <cx:pt idx="21">M</cx:pt>
          <cx:pt idx="22">M</cx:pt>
          <cx:pt idx="23">F</cx:pt>
          <cx:pt idx="24">M</cx:pt>
          <cx:pt idx="25">M</cx:pt>
          <cx:pt idx="26">M</cx:pt>
          <cx:pt idx="27">M</cx:pt>
          <cx:pt idx="28">M</cx:pt>
          <cx:pt idx="29">M</cx:pt>
          <cx:pt idx="30">F</cx:pt>
          <cx:pt idx="31">F</cx:pt>
          <cx:pt idx="32">F</cx:pt>
          <cx:pt idx="33">F</cx:pt>
          <cx:pt idx="34">M</cx:pt>
          <cx:pt idx="35">F</cx:pt>
          <cx:pt idx="36">F</cx:pt>
          <cx:pt idx="37">F</cx:pt>
          <cx:pt idx="38">F</cx:pt>
          <cx:pt idx="39">M</cx:pt>
          <cx:pt idx="40">M</cx:pt>
          <cx:pt idx="41">F</cx:pt>
          <cx:pt idx="42">M</cx:pt>
          <cx:pt idx="43">M</cx:pt>
          <cx:pt idx="44">F</cx:pt>
          <cx:pt idx="45">F</cx:pt>
          <cx:pt idx="46">F</cx:pt>
          <cx:pt idx="47">M</cx:pt>
          <cx:pt idx="48">F</cx:pt>
          <cx:pt idx="49">F</cx:pt>
          <cx:pt idx="50">M</cx:pt>
          <cx:pt idx="51">M</cx:pt>
          <cx:pt idx="52">M</cx:pt>
          <cx:pt idx="53">M</cx:pt>
          <cx:pt idx="54">F</cx:pt>
          <cx:pt idx="55">M</cx:pt>
          <cx:pt idx="56">F</cx:pt>
          <cx:pt idx="57">M</cx:pt>
          <cx:pt idx="58">M</cx:pt>
          <cx:pt idx="59">M</cx:pt>
          <cx:pt idx="60">M</cx:pt>
          <cx:pt idx="61">F</cx:pt>
          <cx:pt idx="62">M</cx:pt>
          <cx:pt idx="63">M</cx:pt>
          <cx:pt idx="64">M</cx:pt>
          <cx:pt idx="65">M</cx:pt>
          <cx:pt idx="66">F</cx:pt>
          <cx:pt idx="67">M</cx:pt>
          <cx:pt idx="68">F</cx:pt>
          <cx:pt idx="69">M</cx:pt>
          <cx:pt idx="70">M</cx:pt>
          <cx:pt idx="71">M</cx:pt>
          <cx:pt idx="72">M</cx:pt>
          <cx:pt idx="73">M</cx:pt>
          <cx:pt idx="74">F</cx:pt>
          <cx:pt idx="75">F</cx:pt>
          <cx:pt idx="76">M</cx:pt>
          <cx:pt idx="77">F</cx:pt>
          <cx:pt idx="78">F</cx:pt>
          <cx:pt idx="79">M</cx:pt>
          <cx:pt idx="80">F</cx:pt>
          <cx:pt idx="81">M</cx:pt>
          <cx:pt idx="82">F</cx:pt>
          <cx:pt idx="83">F</cx:pt>
          <cx:pt idx="84">F</cx:pt>
          <cx:pt idx="85">F</cx:pt>
          <cx:pt idx="86">M</cx:pt>
          <cx:pt idx="87">F</cx:pt>
          <cx:pt idx="88">M</cx:pt>
          <cx:pt idx="89">M</cx:pt>
          <cx:pt idx="90">M</cx:pt>
          <cx:pt idx="91">F</cx:pt>
          <cx:pt idx="92">M</cx:pt>
          <cx:pt idx="93">M</cx:pt>
          <cx:pt idx="94">M</cx:pt>
          <cx:pt idx="95">F</cx:pt>
          <cx:pt idx="96">F</cx:pt>
        </cx:lvl>
        <cx:lvl ptCount="97">
          <cx:pt idx="0">Athletics</cx:pt>
          <cx:pt idx="1">Shooting</cx:pt>
          <cx:pt idx="2">Swimming</cx:pt>
          <cx:pt idx="3">Cycling</cx:pt>
          <cx:pt idx="4">Sailing</cx:pt>
          <cx:pt idx="5">Wrestling</cx:pt>
          <cx:pt idx="6">Art Competitions</cx:pt>
          <cx:pt idx="7">Canoeing</cx:pt>
          <cx:pt idx="8">Cross Country Skiing</cx:pt>
          <cx:pt idx="9">Gymnastics</cx:pt>
          <cx:pt idx="10">Shooting</cx:pt>
          <cx:pt idx="11">Rowing</cx:pt>
          <cx:pt idx="12">Archery</cx:pt>
          <cx:pt idx="13">Equestrianism</cx:pt>
          <cx:pt idx="14">Weightlifting</cx:pt>
          <cx:pt idx="15">Fencing</cx:pt>
          <cx:pt idx="16">Boxing</cx:pt>
          <cx:pt idx="17">Cycling</cx:pt>
          <cx:pt idx="18">Judo</cx:pt>
          <cx:pt idx="19">Athletics</cx:pt>
          <cx:pt idx="20">Biathlon</cx:pt>
          <cx:pt idx="21">Diving</cx:pt>
          <cx:pt idx="22">Speed Skating</cx:pt>
          <cx:pt idx="23">Sailing</cx:pt>
          <cx:pt idx="24">Alpine Skiing</cx:pt>
          <cx:pt idx="25">Snowboarding</cx:pt>
          <cx:pt idx="26">Taekwondo</cx:pt>
          <cx:pt idx="27">Tennis</cx:pt>
          <cx:pt idx="28">Short Track Speed Skating</cx:pt>
          <cx:pt idx="29">Freestyle Skiing</cx:pt>
          <cx:pt idx="30">Swimming</cx:pt>
          <cx:pt idx="31">Art Competitions</cx:pt>
          <cx:pt idx="32">Archery</cx:pt>
          <cx:pt idx="33">Gymnastics</cx:pt>
          <cx:pt idx="34">Table Tennis</cx:pt>
          <cx:pt idx="35">Canoeing</cx:pt>
          <cx:pt idx="36">Speed Skating</cx:pt>
          <cx:pt idx="37">Snowboarding</cx:pt>
          <cx:pt idx="38">Weightlifting</cx:pt>
          <cx:pt idx="39">Badminton</cx:pt>
          <cx:pt idx="40">Nordic Combined</cx:pt>
          <cx:pt idx="41">Rowing</cx:pt>
          <cx:pt idx="42">Ski Jumping</cx:pt>
          <cx:pt idx="43">Figure Skating</cx:pt>
          <cx:pt idx="44">Croquet</cx:pt>
          <cx:pt idx="45">Fencing</cx:pt>
          <cx:pt idx="46">Figure Skating</cx:pt>
          <cx:pt idx="47">Golf</cx:pt>
          <cx:pt idx="48">Wrestling</cx:pt>
          <cx:pt idx="49">Judo</cx:pt>
          <cx:pt idx="50">Luge</cx:pt>
          <cx:pt idx="51">Modern Pentathlon</cx:pt>
          <cx:pt idx="52">Motorboating</cx:pt>
          <cx:pt idx="53">Ice Hockey</cx:pt>
          <cx:pt idx="54">Alpine Skiing</cx:pt>
          <cx:pt idx="55">Hockey</cx:pt>
          <cx:pt idx="56">Nordic Combined</cx:pt>
          <cx:pt idx="57">Handball</cx:pt>
          <cx:pt idx="58">Volleyball</cx:pt>
          <cx:pt idx="59">Racquets</cx:pt>
          <cx:pt idx="60">Rhythmic Gymnastics</cx:pt>
          <cx:pt idx="61">Freestyle Skiing</cx:pt>
          <cx:pt idx="62">Bobsleigh</cx:pt>
          <cx:pt idx="63">Skeleton</cx:pt>
          <cx:pt idx="64">Curling</cx:pt>
          <cx:pt idx="65">Rugby Sevens</cx:pt>
          <cx:pt idx="66">Bobsleigh</cx:pt>
          <cx:pt idx="67">Synchronized Swimming</cx:pt>
          <cx:pt idx="68">Biathlon</cx:pt>
          <cx:pt idx="69">Beach Volleyball</cx:pt>
          <cx:pt idx="70">Trampolining</cx:pt>
          <cx:pt idx="71">Triathlon</cx:pt>
          <cx:pt idx="72">Water Polo</cx:pt>
          <cx:pt idx="73">Basketball</cx:pt>
          <cx:pt idx="74">Luge</cx:pt>
          <cx:pt idx="75">Polo</cx:pt>
          <cx:pt idx="76">Softball</cx:pt>
          <cx:pt idx="77">Cricket</cx:pt>
          <cx:pt idx="78">Boxing</cx:pt>
          <cx:pt idx="79">Aeronautics</cx:pt>
          <cx:pt idx="80">Cross Country Skiing</cx:pt>
          <cx:pt idx="81">Alpinism</cx:pt>
          <cx:pt idx="82">Synchronized Swimming</cx:pt>
          <cx:pt idx="83">Table Tennis</cx:pt>
          <cx:pt idx="84">Baseball</cx:pt>
          <cx:pt idx="85">Military Ski Patrol</cx:pt>
          <cx:pt idx="86">Roque</cx:pt>
          <cx:pt idx="87">Tennis</cx:pt>
          <cx:pt idx="88">Jeu De Paume</cx:pt>
          <cx:pt idx="89">Lacrosse</cx:pt>
          <cx:pt idx="90">Tug-Of-War</cx:pt>
          <cx:pt idx="91">Football</cx:pt>
          <cx:pt idx="92">Rugby</cx:pt>
          <cx:pt idx="93">Basque Pelota</cx:pt>
          <cx:pt idx="94">Football</cx:pt>
          <cx:pt idx="95">Badminton</cx:pt>
          <cx:pt idx="96">Ski Jumping</cx:pt>
        </cx:lvl>
      </cx:strDim>
      <cx:numDim type="size">
        <cx:f>'https://d.docs.live.net/df5e0a0858d8678d/Desktop/sport_analysis/solutions/Eda/[Eda.xlsx]Q7'!$M$9:$M$105</cx:f>
        <cx:lvl ptCount="97" formatCode="General">
          <cx:pt idx="0">72</cx:pt>
          <cx:pt idx="1">62</cx:pt>
          <cx:pt idx="2">47</cx:pt>
          <cx:pt idx="3">30</cx:pt>
          <cx:pt idx="4">28</cx:pt>
          <cx:pt idx="5">27</cx:pt>
          <cx:pt idx="6">23</cx:pt>
          <cx:pt idx="7">23</cx:pt>
          <cx:pt idx="8">22</cx:pt>
          <cx:pt idx="9">22</cx:pt>
          <cx:pt idx="10">21</cx:pt>
          <cx:pt idx="11">20</cx:pt>
          <cx:pt idx="12">20</cx:pt>
          <cx:pt idx="13">18</cx:pt>
          <cx:pt idx="14">17</cx:pt>
          <cx:pt idx="15">15</cx:pt>
          <cx:pt idx="16">14</cx:pt>
          <cx:pt idx="17">14</cx:pt>
          <cx:pt idx="18">12</cx:pt>
          <cx:pt idx="19">11</cx:pt>
          <cx:pt idx="20">11</cx:pt>
          <cx:pt idx="21">10</cx:pt>
          <cx:pt idx="22">9</cx:pt>
          <cx:pt idx="23">9</cx:pt>
          <cx:pt idx="24">8</cx:pt>
          <cx:pt idx="25">8</cx:pt>
          <cx:pt idx="26">8</cx:pt>
          <cx:pt idx="27">8</cx:pt>
          <cx:pt idx="28">8</cx:pt>
          <cx:pt idx="29">8</cx:pt>
          <cx:pt idx="30">7</cx:pt>
          <cx:pt idx="31">6</cx:pt>
          <cx:pt idx="32">5</cx:pt>
          <cx:pt idx="33">5</cx:pt>
          <cx:pt idx="34">5</cx:pt>
          <cx:pt idx="35">4</cx:pt>
          <cx:pt idx="36">4</cx:pt>
          <cx:pt idx="37">4</cx:pt>
          <cx:pt idx="38">4</cx:pt>
          <cx:pt idx="39">4</cx:pt>
          <cx:pt idx="40">3</cx:pt>
          <cx:pt idx="41">3</cx:pt>
          <cx:pt idx="42">3</cx:pt>
          <cx:pt idx="43">3</cx:pt>
          <cx:pt idx="44">3</cx:pt>
          <cx:pt idx="45">3</cx:pt>
          <cx:pt idx="46">3</cx:pt>
          <cx:pt idx="47">3</cx:pt>
          <cx:pt idx="48">3</cx:pt>
          <cx:pt idx="49">3</cx:pt>
          <cx:pt idx="50">3</cx:pt>
          <cx:pt idx="51">3</cx:pt>
          <cx:pt idx="52">3</cx:pt>
          <cx:pt idx="53">2</cx:pt>
          <cx:pt idx="54">2</cx:pt>
          <cx:pt idx="55">2</cx:pt>
          <cx:pt idx="56">2</cx:pt>
          <cx:pt idx="57">2</cx:pt>
          <cx:pt idx="58">2</cx:pt>
          <cx:pt idx="59">2</cx:pt>
          <cx:pt idx="60">2</cx:pt>
          <cx:pt idx="61">2</cx:pt>
          <cx:pt idx="62">2</cx:pt>
          <cx:pt idx="63">2</cx:pt>
          <cx:pt idx="64">2</cx:pt>
          <cx:pt idx="65">2</cx:pt>
          <cx:pt idx="66">2</cx:pt>
          <cx:pt idx="67">2</cx:pt>
          <cx:pt idx="68">2</cx:pt>
          <cx:pt idx="69">2</cx:pt>
          <cx:pt idx="70">2</cx:pt>
          <cx:pt idx="71">2</cx:pt>
          <cx:pt idx="72">2</cx:pt>
          <cx:pt idx="73">2</cx:pt>
          <cx:pt idx="74">1</cx:pt>
          <cx:pt idx="75">1</cx:pt>
          <cx:pt idx="76">1</cx:pt>
          <cx:pt idx="77">1</cx:pt>
          <cx:pt idx="78">1</cx:pt>
          <cx:pt idx="79">1</cx:pt>
          <cx:pt idx="80">1</cx:pt>
          <cx:pt idx="81">1</cx:pt>
          <cx:pt idx="82">1</cx:pt>
          <cx:pt idx="83">1</cx:pt>
          <cx:pt idx="84">1</cx:pt>
          <cx:pt idx="85">1</cx:pt>
          <cx:pt idx="86">1</cx:pt>
          <cx:pt idx="87">1</cx:pt>
          <cx:pt idx="88">1</cx:pt>
          <cx:pt idx="89">1</cx:pt>
          <cx:pt idx="90">1</cx:pt>
          <cx:pt idx="91">1</cx:pt>
          <cx:pt idx="92">1</cx:pt>
          <cx:pt idx="93">1</cx:pt>
          <cx:pt idx="94">1</cx:pt>
          <cx:pt idx="95">1</cx:pt>
          <cx:pt idx="96">1</cx:pt>
        </cx:lvl>
      </cx:numDim>
    </cx:data>
  </cx:chartData>
  <cx:chart>
    <cx:title pos="t" align="ctr" overlay="0">
      <cx:tx>
        <cx:txData>
          <cx:v>Events by gender </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Events by gender </a:t>
          </a:r>
        </a:p>
      </cx:txPr>
    </cx:title>
    <cx:plotArea>
      <cx:plotAreaRegion>
        <cx:series layoutId="treemap" uniqueId="{2991F35E-24A1-4BB9-8F9F-A806B8577DB3}">
          <cx:tx>
            <cx:txData>
              <cx:f>'https://d.docs.live.net/df5e0a0858d8678d/Desktop/sport_analysis/solutions/Eda/[Eda.xlsx]Q7'!$M$8</cx:f>
              <cx:v>num_events</cx:v>
            </cx:txData>
          </cx:tx>
          <cx:dataLabels pos="inEnd">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9F34A-C4DF-492E-B153-A6EFCF4A5FC2}"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A7B00-1227-408F-9928-713453355695}" type="slidenum">
              <a:rPr lang="en-US" smtClean="0"/>
              <a:t>‹#›</a:t>
            </a:fld>
            <a:endParaRPr lang="en-US"/>
          </a:p>
        </p:txBody>
      </p:sp>
    </p:spTree>
    <p:extLst>
      <p:ext uri="{BB962C8B-B14F-4D97-AF65-F5344CB8AC3E}">
        <p14:creationId xmlns:p14="http://schemas.microsoft.com/office/powerpoint/2010/main" val="120811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A7B00-1227-408F-9928-713453355695}" type="slidenum">
              <a:rPr lang="en-US" smtClean="0"/>
              <a:t>1</a:t>
            </a:fld>
            <a:endParaRPr lang="en-US"/>
          </a:p>
        </p:txBody>
      </p:sp>
    </p:spTree>
    <p:extLst>
      <p:ext uri="{BB962C8B-B14F-4D97-AF65-F5344CB8AC3E}">
        <p14:creationId xmlns:p14="http://schemas.microsoft.com/office/powerpoint/2010/main" val="76711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6F08-5424-E2E5-0CDC-D2EC0B470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6A6C35-394E-830F-458A-49973C024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BAFA9-07C0-CA95-C3E1-CCECDCF46021}"/>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5" name="Footer Placeholder 4">
            <a:extLst>
              <a:ext uri="{FF2B5EF4-FFF2-40B4-BE49-F238E27FC236}">
                <a16:creationId xmlns:a16="http://schemas.microsoft.com/office/drawing/2014/main" id="{7E16FF69-DDDE-64F5-6CCD-8BAAD4731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EEF47-4B03-8285-9A24-A1F2D2A94BE5}"/>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198229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56FD-77BB-D390-3FBF-E49161DC9E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DA195-8997-8595-93B3-84605C75F1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DB9-DEB9-0D24-63C4-2859BF670A33}"/>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5" name="Footer Placeholder 4">
            <a:extLst>
              <a:ext uri="{FF2B5EF4-FFF2-40B4-BE49-F238E27FC236}">
                <a16:creationId xmlns:a16="http://schemas.microsoft.com/office/drawing/2014/main" id="{98F912A6-BBFB-C1EB-0034-6A1090153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2F31D-E53D-2916-F580-A29787B88E07}"/>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396464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9DFFC8-4ACA-A67F-B923-68541AABC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8B5F5-48F3-1AA5-F03E-B2BBB3418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76949-45CE-0F06-2A73-3BE8E5ACC0AE}"/>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5" name="Footer Placeholder 4">
            <a:extLst>
              <a:ext uri="{FF2B5EF4-FFF2-40B4-BE49-F238E27FC236}">
                <a16:creationId xmlns:a16="http://schemas.microsoft.com/office/drawing/2014/main" id="{BCB95078-C1C0-9E3F-E1F1-29D62CC9B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9270F-D707-177A-6C09-4E04202421F9}"/>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259312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2692-48A7-5925-C33F-76C020F54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326CD-ABEC-47AD-9A74-4F08D56EF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E05D1-E005-9CCD-057A-CB825B13BF91}"/>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5" name="Footer Placeholder 4">
            <a:extLst>
              <a:ext uri="{FF2B5EF4-FFF2-40B4-BE49-F238E27FC236}">
                <a16:creationId xmlns:a16="http://schemas.microsoft.com/office/drawing/2014/main" id="{42F6A286-82CF-6546-E701-3619305C2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47F6F-EF02-FC2C-8A3A-3B95AF3F8B3F}"/>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255853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921A-1473-BE64-A19C-5ACC5F81A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9C28A-563C-4B59-B0CB-7DA034694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0CE7B-7B77-3E91-369A-8E28400C8960}"/>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5" name="Footer Placeholder 4">
            <a:extLst>
              <a:ext uri="{FF2B5EF4-FFF2-40B4-BE49-F238E27FC236}">
                <a16:creationId xmlns:a16="http://schemas.microsoft.com/office/drawing/2014/main" id="{16B12FDB-D650-61EA-87BF-8E70F0CF1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C0922-905B-3A24-A6CA-C7921C9D8E2D}"/>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198656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0164-7F0F-15B4-8C63-45CEA02C9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6F968-A722-8D7C-2BD6-4D88702BA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E6B94-8C39-DEEA-10AE-E9F5BD80A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05DFD-D78C-EBA0-C22D-C4BA55EC9544}"/>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6" name="Footer Placeholder 5">
            <a:extLst>
              <a:ext uri="{FF2B5EF4-FFF2-40B4-BE49-F238E27FC236}">
                <a16:creationId xmlns:a16="http://schemas.microsoft.com/office/drawing/2014/main" id="{5566E8DC-A990-D8FF-DC99-847EA4AA9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5833F-0D42-298A-FBB4-B74D32170F72}"/>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117859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2CF8-2AAA-C48F-D02A-EDDA94EC6F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30750-9E70-40B4-EA8E-1CD24D0A9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F128B-36E3-73A6-1A86-D1F13AFCB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90CDB-A99C-286E-F3F6-94B15EA88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AD751E-A5E1-9803-544E-C96BDAA6E0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71013-511E-B461-DF24-149FBA1ED203}"/>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8" name="Footer Placeholder 7">
            <a:extLst>
              <a:ext uri="{FF2B5EF4-FFF2-40B4-BE49-F238E27FC236}">
                <a16:creationId xmlns:a16="http://schemas.microsoft.com/office/drawing/2014/main" id="{7C6CBE56-6CB8-24D0-5801-2CFA0FA7ED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4781B1-3AA5-19BD-DDF8-3320D182349E}"/>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125762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D453-8766-C6F1-4EDD-2156843403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6B8B39-C19E-C2E1-7A31-C85E42EC8707}"/>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4" name="Footer Placeholder 3">
            <a:extLst>
              <a:ext uri="{FF2B5EF4-FFF2-40B4-BE49-F238E27FC236}">
                <a16:creationId xmlns:a16="http://schemas.microsoft.com/office/drawing/2014/main" id="{D0816A67-5675-B636-5B53-D2E9FB9A2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338F31-61D1-A553-F9B8-8C3701E803EF}"/>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379399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5EF0F-95AB-DD46-7C11-EFA9892F08A7}"/>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3" name="Footer Placeholder 2">
            <a:extLst>
              <a:ext uri="{FF2B5EF4-FFF2-40B4-BE49-F238E27FC236}">
                <a16:creationId xmlns:a16="http://schemas.microsoft.com/office/drawing/2014/main" id="{2B262FF8-F688-9777-3DBA-79D93F90CF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0FEC2-FC18-AAE2-5B6B-DCAFB75D3AB1}"/>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190813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17FC-2800-59D4-6A8A-D92C787D1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B42F9-93FA-122F-6E33-FE7B089FC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380BC-1198-2C65-00F0-0641ED753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1A949-366A-BB25-033D-C88F5518F1F4}"/>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6" name="Footer Placeholder 5">
            <a:extLst>
              <a:ext uri="{FF2B5EF4-FFF2-40B4-BE49-F238E27FC236}">
                <a16:creationId xmlns:a16="http://schemas.microsoft.com/office/drawing/2014/main" id="{0DC512A4-FAAD-AFD1-2A20-13F939799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AE272-ADFE-B926-8A7D-64061B7201E2}"/>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103534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80E9-6DC5-A980-0B07-18B7A36DE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A88839-2377-D801-EDCB-E54A6455F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A457B1-8314-2836-153E-374652BBD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EE32E-F02C-6837-5520-7231AB55B4A2}"/>
              </a:ext>
            </a:extLst>
          </p:cNvPr>
          <p:cNvSpPr>
            <a:spLocks noGrp="1"/>
          </p:cNvSpPr>
          <p:nvPr>
            <p:ph type="dt" sz="half" idx="10"/>
          </p:nvPr>
        </p:nvSpPr>
        <p:spPr/>
        <p:txBody>
          <a:bodyPr/>
          <a:lstStyle/>
          <a:p>
            <a:fld id="{60D22443-7C48-4D4D-BB86-C60AD551D660}" type="datetimeFigureOut">
              <a:rPr lang="en-US" smtClean="0"/>
              <a:t>4/16/2024</a:t>
            </a:fld>
            <a:endParaRPr lang="en-US"/>
          </a:p>
        </p:txBody>
      </p:sp>
      <p:sp>
        <p:nvSpPr>
          <p:cNvPr id="6" name="Footer Placeholder 5">
            <a:extLst>
              <a:ext uri="{FF2B5EF4-FFF2-40B4-BE49-F238E27FC236}">
                <a16:creationId xmlns:a16="http://schemas.microsoft.com/office/drawing/2014/main" id="{0B0A861F-C8AA-45DD-D699-577D502EC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1F6F0-C61F-C092-C7F6-E18848BA33EE}"/>
              </a:ext>
            </a:extLst>
          </p:cNvPr>
          <p:cNvSpPr>
            <a:spLocks noGrp="1"/>
          </p:cNvSpPr>
          <p:nvPr>
            <p:ph type="sldNum" sz="quarter" idx="12"/>
          </p:nvPr>
        </p:nvSpPr>
        <p:spPr/>
        <p:txBody>
          <a:bodyPr/>
          <a:lstStyle/>
          <a:p>
            <a:fld id="{1CBF5174-BEDC-4BF1-B9B9-462FAF7D27E4}" type="slidenum">
              <a:rPr lang="en-US" smtClean="0"/>
              <a:t>‹#›</a:t>
            </a:fld>
            <a:endParaRPr lang="en-US"/>
          </a:p>
        </p:txBody>
      </p:sp>
    </p:spTree>
    <p:extLst>
      <p:ext uri="{BB962C8B-B14F-4D97-AF65-F5344CB8AC3E}">
        <p14:creationId xmlns:p14="http://schemas.microsoft.com/office/powerpoint/2010/main" val="319307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03522-0D51-CC8F-D677-DAA4395B1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B30F2-BF85-AD05-2F97-1B73E4A9D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CA266-4EC6-D077-BBFE-C39B75865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22443-7C48-4D4D-BB86-C60AD551D660}" type="datetimeFigureOut">
              <a:rPr lang="en-US" smtClean="0"/>
              <a:t>4/16/2024</a:t>
            </a:fld>
            <a:endParaRPr lang="en-US"/>
          </a:p>
        </p:txBody>
      </p:sp>
      <p:sp>
        <p:nvSpPr>
          <p:cNvPr id="5" name="Footer Placeholder 4">
            <a:extLst>
              <a:ext uri="{FF2B5EF4-FFF2-40B4-BE49-F238E27FC236}">
                <a16:creationId xmlns:a16="http://schemas.microsoft.com/office/drawing/2014/main" id="{B212B0A7-822D-2468-DAB2-841586780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61596A-E837-B250-B0B3-4491AA0EB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F5174-BEDC-4BF1-B9B9-462FAF7D27E4}" type="slidenum">
              <a:rPr lang="en-US" smtClean="0"/>
              <a:t>‹#›</a:t>
            </a:fld>
            <a:endParaRPr lang="en-US"/>
          </a:p>
        </p:txBody>
      </p:sp>
    </p:spTree>
    <p:extLst>
      <p:ext uri="{BB962C8B-B14F-4D97-AF65-F5344CB8AC3E}">
        <p14:creationId xmlns:p14="http://schemas.microsoft.com/office/powerpoint/2010/main" val="386033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70.png"/><Relationship Id="rId4" Type="http://schemas.microsoft.com/office/2014/relationships/chartEx" Target="../charts/chartEx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6">
                <a:lumMod val="60000"/>
                <a:lumOff val="40000"/>
              </a:schemeClr>
            </a:solidFill>
          </a:ln>
        </p:spPr>
      </p:pic>
      <p:sp>
        <p:nvSpPr>
          <p:cNvPr id="3" name="Rectangle: Rounded Corners 2">
            <a:extLst>
              <a:ext uri="{FF2B5EF4-FFF2-40B4-BE49-F238E27FC236}">
                <a16:creationId xmlns:a16="http://schemas.microsoft.com/office/drawing/2014/main" id="{017A84CE-7A25-A795-3988-9DA810C799D2}"/>
              </a:ext>
            </a:extLst>
          </p:cNvPr>
          <p:cNvSpPr/>
          <p:nvPr/>
        </p:nvSpPr>
        <p:spPr>
          <a:xfrm>
            <a:off x="102742" y="82193"/>
            <a:ext cx="8907694" cy="2465469"/>
          </a:xfrm>
          <a:prstGeom prst="roundRect">
            <a:avLst/>
          </a:prstGeom>
          <a:solidFill>
            <a:srgbClr val="2ACAA8">
              <a:alpha val="69804"/>
            </a:srgb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6600" dirty="0">
                <a:latin typeface="Algerian" panose="04020705040A02060702" pitchFamily="82" charset="0"/>
              </a:rPr>
              <a:t>Olympic Analysis</a:t>
            </a:r>
          </a:p>
        </p:txBody>
      </p:sp>
    </p:spTree>
    <p:extLst>
      <p:ext uri="{BB962C8B-B14F-4D97-AF65-F5344CB8AC3E}">
        <p14:creationId xmlns:p14="http://schemas.microsoft.com/office/powerpoint/2010/main" val="998392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485">
        <p159:morph option="byObject"/>
      </p:transition>
    </mc:Choice>
    <mc:Fallback>
      <p:transition spd="slow" advTm="248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06166"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i="0" dirty="0">
              <a:solidFill>
                <a:schemeClr val="bg1"/>
              </a:solidFill>
              <a:effectLst/>
              <a:latin typeface="Algerian" panose="04020705040A02060702" pitchFamily="82" charset="0"/>
              <a:ea typeface="+mn-ea"/>
              <a:cs typeface="+mn-cs"/>
            </a:endParaRPr>
          </a:p>
          <a:p>
            <a:endParaRPr lang="en-US" sz="2400" b="1" dirty="0">
              <a:solidFill>
                <a:schemeClr val="bg1"/>
              </a:solidFill>
              <a:latin typeface="Algerian" panose="04020705040A02060702" pitchFamily="82" charset="0"/>
            </a:endParaRPr>
          </a:p>
          <a:p>
            <a:pPr algn="ctr"/>
            <a:r>
              <a:rPr lang="en-US" sz="2400" b="1" i="0" dirty="0">
                <a:solidFill>
                  <a:schemeClr val="bg1"/>
                </a:solidFill>
                <a:effectLst/>
                <a:latin typeface="Algerian" panose="04020705040A02060702" pitchFamily="82" charset="0"/>
                <a:ea typeface="+mn-ea"/>
                <a:cs typeface="+mn-cs"/>
              </a:rPr>
              <a:t>Are there any notable trends in the height and weight of participants over time?</a:t>
            </a:r>
          </a:p>
          <a:p>
            <a:pPr algn="l"/>
            <a:endParaRPr lang="en-US" sz="2400" dirty="0">
              <a:solidFill>
                <a:schemeClr val="bg1"/>
              </a:solidFill>
            </a:endParaRPr>
          </a:p>
          <a:p>
            <a:pPr algn="l"/>
            <a:endParaRPr lang="en-US" sz="2400" dirty="0">
              <a:solidFill>
                <a:schemeClr val="bg1"/>
              </a:solidFill>
            </a:endParaRP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8116208" y="2383604"/>
            <a:ext cx="3980415" cy="4355851"/>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l"/>
            <a:r>
              <a:rPr lang="en-US" sz="1800" b="1" i="0" dirty="0">
                <a:solidFill>
                  <a:schemeClr val="tx1"/>
                </a:solidFill>
                <a:effectLst/>
                <a:latin typeface="Cambria Math" panose="02040503050406030204" pitchFamily="18" charset="0"/>
                <a:ea typeface="Cambria Math" panose="02040503050406030204" pitchFamily="18" charset="0"/>
              </a:rPr>
              <a:t>Height Trends: </a:t>
            </a:r>
            <a:r>
              <a:rPr lang="en-US" sz="1800" b="0" i="0" dirty="0">
                <a:solidFill>
                  <a:schemeClr val="tx1"/>
                </a:solidFill>
                <a:effectLst/>
                <a:latin typeface="Cambria Math" panose="02040503050406030204" pitchFamily="18" charset="0"/>
                <a:ea typeface="Cambria Math" panose="02040503050406030204" pitchFamily="18" charset="0"/>
              </a:rPr>
              <a:t>There's a notable increase from around 172.4 cm in 1896 to approximately 176.6 cm in 2016.</a:t>
            </a:r>
          </a:p>
          <a:p>
            <a:pPr algn="l"/>
            <a:r>
              <a:rPr lang="en-US" sz="1800" b="1" i="0" dirty="0">
                <a:solidFill>
                  <a:schemeClr val="tx1"/>
                </a:solidFill>
                <a:effectLst/>
                <a:latin typeface="Cambria Math" panose="02040503050406030204" pitchFamily="18" charset="0"/>
                <a:ea typeface="Cambria Math" panose="02040503050406030204" pitchFamily="18" charset="0"/>
              </a:rPr>
              <a:t>Weight Trends</a:t>
            </a:r>
            <a:r>
              <a:rPr lang="en-US" sz="1800" b="0" i="0" dirty="0">
                <a:solidFill>
                  <a:schemeClr val="tx1"/>
                </a:solidFill>
                <a:effectLst/>
                <a:latin typeface="Cambria Math" panose="02040503050406030204" pitchFamily="18" charset="0"/>
                <a:ea typeface="Cambria Math" panose="02040503050406030204" pitchFamily="18" charset="0"/>
              </a:rPr>
              <a:t>: There's a notable increase from around 66.5 kg in 1896, the average weight increases to about 71.8 kg by 2016.</a:t>
            </a:r>
          </a:p>
        </p:txBody>
      </p:sp>
      <p:pic>
        <p:nvPicPr>
          <p:cNvPr id="4" name="Picture 3">
            <a:extLst>
              <a:ext uri="{FF2B5EF4-FFF2-40B4-BE49-F238E27FC236}">
                <a16:creationId xmlns:a16="http://schemas.microsoft.com/office/drawing/2014/main" id="{F2887331-70F0-B330-F1A8-50218FC94D35}"/>
              </a:ext>
            </a:extLst>
          </p:cNvPr>
          <p:cNvPicPr>
            <a:picLocks noChangeAspect="1"/>
          </p:cNvPicPr>
          <p:nvPr/>
        </p:nvPicPr>
        <p:blipFill>
          <a:blip r:embed="rId3"/>
          <a:stretch>
            <a:fillRect/>
          </a:stretch>
        </p:blipFill>
        <p:spPr>
          <a:xfrm>
            <a:off x="246580" y="2922941"/>
            <a:ext cx="3381087" cy="3862130"/>
          </a:xfrm>
          <a:prstGeom prst="rect">
            <a:avLst/>
          </a:prstGeom>
        </p:spPr>
      </p:pic>
      <p:graphicFrame>
        <p:nvGraphicFramePr>
          <p:cNvPr id="5" name="Chart 4">
            <a:extLst>
              <a:ext uri="{FF2B5EF4-FFF2-40B4-BE49-F238E27FC236}">
                <a16:creationId xmlns:a16="http://schemas.microsoft.com/office/drawing/2014/main" id="{4948D709-2CDE-DEE7-213D-443807B288FB}"/>
              </a:ext>
            </a:extLst>
          </p:cNvPr>
          <p:cNvGraphicFramePr>
            <a:graphicFrameLocks/>
          </p:cNvGraphicFramePr>
          <p:nvPr>
            <p:extLst>
              <p:ext uri="{D42A27DB-BD31-4B8C-83A1-F6EECF244321}">
                <p14:modId xmlns:p14="http://schemas.microsoft.com/office/powerpoint/2010/main" val="325994231"/>
              </p:ext>
            </p:extLst>
          </p:nvPr>
        </p:nvGraphicFramePr>
        <p:xfrm>
          <a:off x="3978115" y="2383604"/>
          <a:ext cx="3931717" cy="43493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59694883"/>
      </p:ext>
    </p:extLst>
  </p:cSld>
  <p:clrMapOvr>
    <a:masterClrMapping/>
  </p:clrMapOvr>
  <mc:AlternateContent xmlns:mc="http://schemas.openxmlformats.org/markup-compatibility/2006">
    <mc:Choice xmlns:p14="http://schemas.microsoft.com/office/powerpoint/2010/main" Requires="p14">
      <p:transition spd="slow" p14:dur="2000" advTm="4610"/>
    </mc:Choice>
    <mc:Fallback>
      <p:transition spd="slow" advTm="46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lgerian" panose="04020705040A02060702" pitchFamily="82" charset="0"/>
              </a:rPr>
              <a:t>How does the number of participations vary by region across different decades of Olympic history?</a:t>
            </a: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7828909" y="2681555"/>
            <a:ext cx="4031786" cy="4022441"/>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dirty="0">
                <a:latin typeface="Cambria Math" panose="02040503050406030204" pitchFamily="18" charset="0"/>
                <a:ea typeface="Cambria Math" panose="02040503050406030204" pitchFamily="18" charset="0"/>
              </a:rPr>
              <a:t>The United States has consistently recorded the highest number of participations in the Olympics across various decades, followed closely by Russia. Other regions have also demonstrated varying levels of participation over time.</a:t>
            </a:r>
          </a:p>
        </p:txBody>
      </p:sp>
      <p:pic>
        <p:nvPicPr>
          <p:cNvPr id="4" name="Picture 3">
            <a:extLst>
              <a:ext uri="{FF2B5EF4-FFF2-40B4-BE49-F238E27FC236}">
                <a16:creationId xmlns:a16="http://schemas.microsoft.com/office/drawing/2014/main" id="{B23F63A6-5E45-4374-D400-4F977F211624}"/>
              </a:ext>
            </a:extLst>
          </p:cNvPr>
          <p:cNvPicPr>
            <a:picLocks noChangeAspect="1"/>
          </p:cNvPicPr>
          <p:nvPr/>
        </p:nvPicPr>
        <p:blipFill>
          <a:blip r:embed="rId3"/>
          <a:stretch>
            <a:fillRect/>
          </a:stretch>
        </p:blipFill>
        <p:spPr>
          <a:xfrm>
            <a:off x="244515" y="2885468"/>
            <a:ext cx="3413085" cy="3853986"/>
          </a:xfrm>
          <a:prstGeom prst="rect">
            <a:avLst/>
          </a:prstGeom>
        </p:spPr>
      </p:pic>
      <p:graphicFrame>
        <p:nvGraphicFramePr>
          <p:cNvPr id="5" name="Chart 4">
            <a:extLst>
              <a:ext uri="{FF2B5EF4-FFF2-40B4-BE49-F238E27FC236}">
                <a16:creationId xmlns:a16="http://schemas.microsoft.com/office/drawing/2014/main" id="{D8221596-3849-4C03-DF5D-3033D33E5B59}"/>
              </a:ext>
            </a:extLst>
          </p:cNvPr>
          <p:cNvGraphicFramePr>
            <a:graphicFrameLocks/>
          </p:cNvGraphicFramePr>
          <p:nvPr>
            <p:extLst>
              <p:ext uri="{D42A27DB-BD31-4B8C-83A1-F6EECF244321}">
                <p14:modId xmlns:p14="http://schemas.microsoft.com/office/powerpoint/2010/main" val="421557694"/>
              </p:ext>
            </p:extLst>
          </p:nvPr>
        </p:nvGraphicFramePr>
        <p:xfrm>
          <a:off x="3902115" y="2527444"/>
          <a:ext cx="3741859" cy="41765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1550695"/>
      </p:ext>
    </p:extLst>
  </p:cSld>
  <p:clrMapOvr>
    <a:masterClrMapping/>
  </p:clrMapOvr>
  <mc:AlternateContent xmlns:mc="http://schemas.openxmlformats.org/markup-compatibility/2006">
    <mc:Choice xmlns:p14="http://schemas.microsoft.com/office/powerpoint/2010/main" Requires="p14">
      <p:transition spd="slow" p14:dur="2000" advTm="4762"/>
    </mc:Choice>
    <mc:Fallback>
      <p:transition spd="slow" advTm="476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effectLst/>
                <a:latin typeface="Algerian" panose="04020705040A02060702" pitchFamily="82" charset="0"/>
              </a:rPr>
              <a:t>Are there any sports that have a higher number of medalists from a specific region?</a:t>
            </a:r>
            <a:endParaRPr lang="en-US" sz="3600" dirty="0">
              <a:solidFill>
                <a:schemeClr val="bg1"/>
              </a:solidFill>
              <a:latin typeface="Algerian" panose="04020705040A02060702" pitchFamily="82" charset="0"/>
            </a:endParaRP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7941925" y="2178121"/>
            <a:ext cx="4027468" cy="4620606"/>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sz="1800" b="0" i="0" dirty="0">
                <a:solidFill>
                  <a:schemeClr val="tx1"/>
                </a:solidFill>
                <a:effectLst/>
                <a:latin typeface="Cambria Math" panose="02040503050406030204" pitchFamily="18" charset="0"/>
                <a:ea typeface="Cambria Math" panose="02040503050406030204" pitchFamily="18" charset="0"/>
              </a:rPr>
              <a:t>The United States (USA) has had a remarkable and notable impact on the overall medal tally, consistently emerging as one of the most successful nations in Olympic history. With its exceptional athletic prowess and extensive participation across various sports, the USA has secured the maximum number of medals compared to any other country.</a:t>
            </a:r>
            <a:br>
              <a:rPr lang="en-US" sz="1800" dirty="0">
                <a:solidFill>
                  <a:schemeClr val="tx1"/>
                </a:solidFill>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CBACD3E6-E91F-AF7C-2186-673A9E215346}"/>
              </a:ext>
            </a:extLst>
          </p:cNvPr>
          <p:cNvPicPr>
            <a:picLocks noChangeAspect="1"/>
          </p:cNvPicPr>
          <p:nvPr/>
        </p:nvPicPr>
        <p:blipFill>
          <a:blip r:embed="rId3"/>
          <a:stretch>
            <a:fillRect/>
          </a:stretch>
        </p:blipFill>
        <p:spPr>
          <a:xfrm>
            <a:off x="116440" y="2909285"/>
            <a:ext cx="3643902" cy="3889442"/>
          </a:xfrm>
          <a:prstGeom prst="rect">
            <a:avLst/>
          </a:prstGeom>
        </p:spPr>
      </p:pic>
      <p:graphicFrame>
        <p:nvGraphicFramePr>
          <p:cNvPr id="5" name="Chart 4">
            <a:extLst>
              <a:ext uri="{FF2B5EF4-FFF2-40B4-BE49-F238E27FC236}">
                <a16:creationId xmlns:a16="http://schemas.microsoft.com/office/drawing/2014/main" id="{0B1F7876-BD3F-C367-8C6E-9BF04509C5F7}"/>
              </a:ext>
            </a:extLst>
          </p:cNvPr>
          <p:cNvGraphicFramePr>
            <a:graphicFrameLocks/>
          </p:cNvGraphicFramePr>
          <p:nvPr>
            <p:extLst>
              <p:ext uri="{D42A27DB-BD31-4B8C-83A1-F6EECF244321}">
                <p14:modId xmlns:p14="http://schemas.microsoft.com/office/powerpoint/2010/main" val="332820957"/>
              </p:ext>
            </p:extLst>
          </p:nvPr>
        </p:nvGraphicFramePr>
        <p:xfrm>
          <a:off x="4058292" y="2301411"/>
          <a:ext cx="3661026" cy="44973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63478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524">
        <p159:morph option="byObject"/>
      </p:transition>
    </mc:Choice>
    <mc:Fallback>
      <p:transition spd="slow" advTm="352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C609E09C-4630-3BEE-9D9E-2565BCBCE387}"/>
              </a:ext>
            </a:extLst>
          </p:cNvPr>
          <p:cNvSpPr/>
          <p:nvPr/>
        </p:nvSpPr>
        <p:spPr>
          <a:xfrm>
            <a:off x="0" y="2835667"/>
            <a:ext cx="5404207" cy="1920939"/>
          </a:xfrm>
          <a:prstGeom prst="roundRect">
            <a:avLst/>
          </a:prstGeom>
          <a:solidFill>
            <a:srgbClr val="2ACAA8">
              <a:alpha val="69804"/>
            </a:srgb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6600" dirty="0">
                <a:latin typeface="Algerian" panose="04020705040A02060702" pitchFamily="82" charset="0"/>
              </a:rPr>
              <a:t>Thank YOU</a:t>
            </a:r>
          </a:p>
        </p:txBody>
      </p:sp>
    </p:spTree>
    <p:extLst>
      <p:ext uri="{BB962C8B-B14F-4D97-AF65-F5344CB8AC3E}">
        <p14:creationId xmlns:p14="http://schemas.microsoft.com/office/powerpoint/2010/main" val="3905378242"/>
      </p:ext>
    </p:extLst>
  </p:cSld>
  <p:clrMapOvr>
    <a:masterClrMapping/>
  </p:clrMapOvr>
  <mc:AlternateContent xmlns:mc="http://schemas.openxmlformats.org/markup-compatibility/2006">
    <mc:Choice xmlns:p14="http://schemas.microsoft.com/office/powerpoint/2010/main" Requires="p14">
      <p:transition spd="slow" p14:dur="2000" advTm="2374"/>
    </mc:Choice>
    <mc:Fallback>
      <p:transition spd="slow" advTm="237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637F98B1-7BC4-D203-AFB0-96E96A309D01}"/>
              </a:ext>
            </a:extLst>
          </p:cNvPr>
          <p:cNvSpPr/>
          <p:nvPr/>
        </p:nvSpPr>
        <p:spPr>
          <a:xfrm>
            <a:off x="162457" y="969762"/>
            <a:ext cx="4271749" cy="1114353"/>
          </a:xfrm>
          <a:prstGeom prst="roundRect">
            <a:avLst>
              <a:gd name="adj" fmla="val 42386"/>
            </a:avLst>
          </a:prstGeom>
          <a:solidFill>
            <a:srgbClr val="2ACAA8">
              <a:alpha val="7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2">
                    <a:lumMod val="60000"/>
                    <a:lumOff val="40000"/>
                  </a:schemeClr>
                </a:solidFill>
                <a:latin typeface="Algerian" panose="04020705040A02060702" pitchFamily="82" charset="0"/>
              </a:rPr>
              <a:t>I</a:t>
            </a:r>
            <a:r>
              <a:rPr lang="en-US" sz="4000" dirty="0">
                <a:latin typeface="Algerian" panose="04020705040A02060702" pitchFamily="82" charset="0"/>
              </a:rPr>
              <a:t>NTRODUCTION</a:t>
            </a:r>
            <a:endParaRPr lang="en-US" sz="4000" dirty="0"/>
          </a:p>
        </p:txBody>
      </p:sp>
      <p:sp>
        <p:nvSpPr>
          <p:cNvPr id="5" name="Rectangle: Rounded Corners 4">
            <a:extLst>
              <a:ext uri="{FF2B5EF4-FFF2-40B4-BE49-F238E27FC236}">
                <a16:creationId xmlns:a16="http://schemas.microsoft.com/office/drawing/2014/main" id="{E43E8830-46BF-8F00-D9C2-53DE7DB5638F}"/>
              </a:ext>
            </a:extLst>
          </p:cNvPr>
          <p:cNvSpPr/>
          <p:nvPr/>
        </p:nvSpPr>
        <p:spPr>
          <a:xfrm>
            <a:off x="138613" y="2285300"/>
            <a:ext cx="10630468" cy="2465469"/>
          </a:xfrm>
          <a:prstGeom prst="roundRect">
            <a:avLst/>
          </a:prstGeom>
          <a:solidFill>
            <a:srgbClr val="2ACAA8">
              <a:alpha val="7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0" i="0" dirty="0">
                <a:effectLst/>
                <a:latin typeface="Cambria" panose="02040503050406030204" pitchFamily="18" charset="0"/>
                <a:ea typeface="Cambria" panose="02040503050406030204" pitchFamily="18" charset="0"/>
              </a:rPr>
              <a:t>This analysis delves into the rich history of the Olympic Games, exploring diverse dimensions such as sports, events, participants, and medals. Through comprehensive data examination, it aims to uncover trends and insights vital for enhancing future Olympic organization and representation.</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13653292"/>
      </p:ext>
    </p:extLst>
  </p:cSld>
  <p:clrMapOvr>
    <a:masterClrMapping/>
  </p:clrMapOvr>
  <mc:AlternateContent xmlns:mc="http://schemas.openxmlformats.org/markup-compatibility/2006">
    <mc:Choice xmlns:p14="http://schemas.microsoft.com/office/powerpoint/2010/main" Requires="p14">
      <p:transition spd="slow" p14:dur="2000" advTm="5004"/>
    </mc:Choice>
    <mc:Fallback>
      <p:transition spd="slow" advTm="50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E43E8830-46BF-8F00-D9C2-53DE7DB5638F}"/>
              </a:ext>
            </a:extLst>
          </p:cNvPr>
          <p:cNvSpPr/>
          <p:nvPr/>
        </p:nvSpPr>
        <p:spPr>
          <a:xfrm>
            <a:off x="2085653" y="1402422"/>
            <a:ext cx="7674795" cy="4921321"/>
          </a:xfrm>
          <a:prstGeom prst="roundRect">
            <a:avLst/>
          </a:prstGeom>
          <a:solidFill>
            <a:srgbClr val="2ACAA8">
              <a:alpha val="7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endParaRPr lang="en-US" sz="28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10765EE-1545-6899-DF1E-B0BBCAD21E69}"/>
              </a:ext>
            </a:extLst>
          </p:cNvPr>
          <p:cNvPicPr>
            <a:picLocks noChangeAspect="1"/>
          </p:cNvPicPr>
          <p:nvPr/>
        </p:nvPicPr>
        <p:blipFill rotWithShape="1">
          <a:blip r:embed="rId3">
            <a:extLst>
              <a:ext uri="{28A0092B-C50C-407E-A947-70E740481C1C}">
                <a14:useLocalDpi xmlns:a14="http://schemas.microsoft.com/office/drawing/2010/main" val="0"/>
              </a:ext>
            </a:extLst>
          </a:blip>
          <a:srcRect l="1424" r="1738"/>
          <a:stretch/>
        </p:blipFill>
        <p:spPr>
          <a:xfrm>
            <a:off x="2743198" y="1684961"/>
            <a:ext cx="6359704" cy="4356241"/>
          </a:xfrm>
          <a:prstGeom prst="rect">
            <a:avLst/>
          </a:prstGeom>
        </p:spPr>
      </p:pic>
      <p:sp>
        <p:nvSpPr>
          <p:cNvPr id="7" name="Rectangle: Rounded Corners 6">
            <a:extLst>
              <a:ext uri="{FF2B5EF4-FFF2-40B4-BE49-F238E27FC236}">
                <a16:creationId xmlns:a16="http://schemas.microsoft.com/office/drawing/2014/main" id="{6EB25CC6-6703-E208-68C6-C78C1DAFD3EC}"/>
              </a:ext>
            </a:extLst>
          </p:cNvPr>
          <p:cNvSpPr/>
          <p:nvPr/>
        </p:nvSpPr>
        <p:spPr>
          <a:xfrm>
            <a:off x="3392169" y="146799"/>
            <a:ext cx="4732991" cy="1114353"/>
          </a:xfrm>
          <a:prstGeom prst="roundRect">
            <a:avLst>
              <a:gd name="adj" fmla="val 22102"/>
            </a:avLst>
          </a:prstGeom>
          <a:solidFill>
            <a:srgbClr val="2ACAA8">
              <a:alpha val="7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ER DIAGRAM</a:t>
            </a:r>
          </a:p>
        </p:txBody>
      </p:sp>
    </p:spTree>
    <p:extLst>
      <p:ext uri="{BB962C8B-B14F-4D97-AF65-F5344CB8AC3E}">
        <p14:creationId xmlns:p14="http://schemas.microsoft.com/office/powerpoint/2010/main" val="411657014"/>
      </p:ext>
    </p:extLst>
  </p:cSld>
  <p:clrMapOvr>
    <a:masterClrMapping/>
  </p:clrMapOvr>
  <mc:AlternateContent xmlns:mc="http://schemas.openxmlformats.org/markup-compatibility/2006">
    <mc:Choice xmlns:p14="http://schemas.microsoft.com/office/powerpoint/2010/main" Requires="p14">
      <p:transition spd="slow" p14:dur="2000" advTm="3849"/>
    </mc:Choice>
    <mc:Fallback>
      <p:transition spd="slow" advTm="38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E05BBD32-1DDA-74AA-A1CF-7D2A61BCDE2A}"/>
              </a:ext>
            </a:extLst>
          </p:cNvPr>
          <p:cNvPicPr>
            <a:picLocks noChangeAspect="1"/>
          </p:cNvPicPr>
          <p:nvPr/>
        </p:nvPicPr>
        <p:blipFill>
          <a:blip r:embed="rId3"/>
          <a:stretch>
            <a:fillRect/>
          </a:stretch>
        </p:blipFill>
        <p:spPr>
          <a:xfrm>
            <a:off x="254945" y="275785"/>
            <a:ext cx="11250595" cy="6306430"/>
          </a:xfrm>
          <a:prstGeom prst="rect">
            <a:avLst/>
          </a:prstGeom>
        </p:spPr>
      </p:pic>
    </p:spTree>
    <p:extLst>
      <p:ext uri="{BB962C8B-B14F-4D97-AF65-F5344CB8AC3E}">
        <p14:creationId xmlns:p14="http://schemas.microsoft.com/office/powerpoint/2010/main" val="1256786396"/>
      </p:ext>
    </p:extLst>
  </p:cSld>
  <p:clrMapOvr>
    <a:masterClrMapping/>
  </p:clrMapOvr>
  <mc:AlternateContent xmlns:mc="http://schemas.openxmlformats.org/markup-compatibility/2006">
    <mc:Choice xmlns:p14="http://schemas.microsoft.com/office/powerpoint/2010/main" Requires="p14">
      <p:transition spd="slow" p14:dur="2000" advTm="4063"/>
    </mc:Choice>
    <mc:Fallback>
      <p:transition spd="slow" advTm="40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How many unique participations have occurred in the history of the Olympic Games?</a:t>
            </a:r>
          </a:p>
        </p:txBody>
      </p:sp>
      <p:pic>
        <p:nvPicPr>
          <p:cNvPr id="6" name="Picture 5">
            <a:extLst>
              <a:ext uri="{FF2B5EF4-FFF2-40B4-BE49-F238E27FC236}">
                <a16:creationId xmlns:a16="http://schemas.microsoft.com/office/drawing/2014/main" id="{D5042FDB-1B13-18B4-9427-36E320F46EB2}"/>
              </a:ext>
            </a:extLst>
          </p:cNvPr>
          <p:cNvPicPr>
            <a:picLocks noChangeAspect="1"/>
          </p:cNvPicPr>
          <p:nvPr/>
        </p:nvPicPr>
        <p:blipFill>
          <a:blip r:embed="rId3"/>
          <a:stretch>
            <a:fillRect/>
          </a:stretch>
        </p:blipFill>
        <p:spPr>
          <a:xfrm>
            <a:off x="331306" y="2934929"/>
            <a:ext cx="3179921" cy="2068585"/>
          </a:xfrm>
          <a:prstGeom prst="rect">
            <a:avLst/>
          </a:prstGeom>
        </p:spPr>
      </p:pic>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0" name="Rectangle: Rounded Corners 9">
            <a:extLst>
              <a:ext uri="{FF2B5EF4-FFF2-40B4-BE49-F238E27FC236}">
                <a16:creationId xmlns:a16="http://schemas.microsoft.com/office/drawing/2014/main" id="{16736C9D-8314-E1EF-4508-F5E35968F62A}"/>
              </a:ext>
            </a:extLst>
          </p:cNvPr>
          <p:cNvSpPr/>
          <p:nvPr/>
        </p:nvSpPr>
        <p:spPr>
          <a:xfrm>
            <a:off x="4417888" y="3247856"/>
            <a:ext cx="3179921" cy="1606249"/>
          </a:xfrm>
          <a:prstGeom prst="roundRect">
            <a:avLst/>
          </a:prstGeom>
          <a:solidFill>
            <a:schemeClr val="tx1"/>
          </a:solidFill>
          <a:ln>
            <a:solidFill>
              <a:srgbClr val="2ACAA8"/>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latin typeface="Algerian" panose="04020705040A02060702" pitchFamily="82" charset="0"/>
              </a:rPr>
              <a:t>2,60,971</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8349467" y="3247856"/>
            <a:ext cx="3511227" cy="1606249"/>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dirty="0">
                <a:latin typeface="Cambria Math" panose="02040503050406030204" pitchFamily="18" charset="0"/>
                <a:ea typeface="Cambria Math" panose="02040503050406030204" pitchFamily="18" charset="0"/>
              </a:rPr>
              <a:t>In the history of the Olympic Games, there have been a total of 260,971 unique participations.</a:t>
            </a:r>
          </a:p>
        </p:txBody>
      </p:sp>
    </p:spTree>
    <p:extLst>
      <p:ext uri="{BB962C8B-B14F-4D97-AF65-F5344CB8AC3E}">
        <p14:creationId xmlns:p14="http://schemas.microsoft.com/office/powerpoint/2010/main" val="3207642091"/>
      </p:ext>
    </p:extLst>
  </p:cSld>
  <p:clrMapOvr>
    <a:masterClrMapping/>
  </p:clrMapOvr>
  <mc:AlternateContent xmlns:mc="http://schemas.openxmlformats.org/markup-compatibility/2006">
    <mc:Choice xmlns:p14="http://schemas.microsoft.com/office/powerpoint/2010/main" Requires="p14">
      <p:transition spd="slow" p14:dur="2000" advTm="3707"/>
    </mc:Choice>
    <mc:Fallback>
      <p:transition spd="slow" advTm="37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How many unique sports are there in the dataset?</a:t>
            </a: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0" name="Rectangle: Rounded Corners 9">
            <a:extLst>
              <a:ext uri="{FF2B5EF4-FFF2-40B4-BE49-F238E27FC236}">
                <a16:creationId xmlns:a16="http://schemas.microsoft.com/office/drawing/2014/main" id="{16736C9D-8314-E1EF-4508-F5E35968F62A}"/>
              </a:ext>
            </a:extLst>
          </p:cNvPr>
          <p:cNvSpPr/>
          <p:nvPr/>
        </p:nvSpPr>
        <p:spPr>
          <a:xfrm>
            <a:off x="4289426" y="2936467"/>
            <a:ext cx="3179921" cy="1638340"/>
          </a:xfrm>
          <a:prstGeom prst="roundRect">
            <a:avLst/>
          </a:prstGeom>
          <a:solidFill>
            <a:schemeClr val="tx1"/>
          </a:solidFill>
          <a:ln>
            <a:solidFill>
              <a:srgbClr val="2ACAA8"/>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a:latin typeface="Algerian" panose="04020705040A02060702" pitchFamily="82" charset="0"/>
              </a:rPr>
              <a:t>66</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8376865" y="2936467"/>
            <a:ext cx="3511227" cy="1638340"/>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dirty="0">
                <a:latin typeface="Cambria Math" panose="02040503050406030204" pitchFamily="18" charset="0"/>
                <a:ea typeface="Cambria Math" panose="02040503050406030204" pitchFamily="18" charset="0"/>
              </a:rPr>
              <a:t>In the history of the Olympic Games, there have been a total of 66 unique sports.</a:t>
            </a:r>
          </a:p>
        </p:txBody>
      </p:sp>
      <p:pic>
        <p:nvPicPr>
          <p:cNvPr id="9" name="Picture 8">
            <a:extLst>
              <a:ext uri="{FF2B5EF4-FFF2-40B4-BE49-F238E27FC236}">
                <a16:creationId xmlns:a16="http://schemas.microsoft.com/office/drawing/2014/main" id="{24C5FCB2-C0AB-57B4-25BA-2844E5B01FF4}"/>
              </a:ext>
            </a:extLst>
          </p:cNvPr>
          <p:cNvPicPr>
            <a:picLocks noChangeAspect="1"/>
          </p:cNvPicPr>
          <p:nvPr/>
        </p:nvPicPr>
        <p:blipFill>
          <a:blip r:embed="rId3"/>
          <a:stretch>
            <a:fillRect/>
          </a:stretch>
        </p:blipFill>
        <p:spPr>
          <a:xfrm>
            <a:off x="303908" y="2968558"/>
            <a:ext cx="3271499" cy="1606248"/>
          </a:xfrm>
          <a:prstGeom prst="rect">
            <a:avLst/>
          </a:prstGeom>
        </p:spPr>
      </p:pic>
    </p:spTree>
    <p:extLst>
      <p:ext uri="{BB962C8B-B14F-4D97-AF65-F5344CB8AC3E}">
        <p14:creationId xmlns:p14="http://schemas.microsoft.com/office/powerpoint/2010/main" val="2667594591"/>
      </p:ext>
    </p:extLst>
  </p:cSld>
  <p:clrMapOvr>
    <a:masterClrMapping/>
  </p:clrMapOvr>
  <mc:AlternateContent xmlns:mc="http://schemas.openxmlformats.org/markup-compatibility/2006">
    <mc:Choice xmlns:p14="http://schemas.microsoft.com/office/powerpoint/2010/main" Requires="p14">
      <p:transition spd="slow" p14:dur="2000" advTm="3132"/>
    </mc:Choice>
    <mc:Fallback>
      <p:transition spd="slow" advTm="31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What is the distribution of medals (Gold, Silver, Bronze) across all Olympics?</a:t>
            </a: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8349467" y="2850012"/>
            <a:ext cx="3511227" cy="3201466"/>
          </a:xfrm>
          <a:prstGeom prst="roundRect">
            <a:avLst>
              <a:gd name="adj" fmla="val 22102"/>
            </a:avLst>
          </a:prstGeom>
          <a:ln>
            <a:noFill/>
          </a:ln>
          <a:effectLst>
            <a:glow rad="101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dirty="0">
                <a:latin typeface="Cambria Math" panose="02040503050406030204" pitchFamily="18" charset="0"/>
                <a:ea typeface="Cambria Math" panose="02040503050406030204" pitchFamily="18" charset="0"/>
              </a:rPr>
              <a:t>Across all Olympics, the distribution of medals is as follows:</a:t>
            </a:r>
          </a:p>
          <a:p>
            <a:r>
              <a:rPr lang="en-US" dirty="0">
                <a:latin typeface="Cambria Math" panose="02040503050406030204" pitchFamily="18" charset="0"/>
                <a:ea typeface="Cambria Math" panose="02040503050406030204" pitchFamily="18" charset="0"/>
              </a:rPr>
              <a:t>Gold: 13,106 medals-34%</a:t>
            </a:r>
          </a:p>
          <a:p>
            <a:r>
              <a:rPr lang="en-US" dirty="0">
                <a:latin typeface="Cambria Math" panose="02040503050406030204" pitchFamily="18" charset="0"/>
                <a:ea typeface="Cambria Math" panose="02040503050406030204" pitchFamily="18" charset="0"/>
              </a:rPr>
              <a:t>Silver: 12,765 medals-33%</a:t>
            </a:r>
          </a:p>
          <a:p>
            <a:r>
              <a:rPr lang="en-US" dirty="0">
                <a:latin typeface="Cambria Math" panose="02040503050406030204" pitchFamily="18" charset="0"/>
                <a:ea typeface="Cambria Math" panose="02040503050406030204" pitchFamily="18" charset="0"/>
              </a:rPr>
              <a:t>Bronze: 12,947 medals-33%</a:t>
            </a:r>
          </a:p>
        </p:txBody>
      </p:sp>
      <p:pic>
        <p:nvPicPr>
          <p:cNvPr id="4" name="Picture 3">
            <a:extLst>
              <a:ext uri="{FF2B5EF4-FFF2-40B4-BE49-F238E27FC236}">
                <a16:creationId xmlns:a16="http://schemas.microsoft.com/office/drawing/2014/main" id="{A601EAF5-1B70-5FC9-81FB-1913870D51C8}"/>
              </a:ext>
            </a:extLst>
          </p:cNvPr>
          <p:cNvPicPr>
            <a:picLocks noChangeAspect="1"/>
          </p:cNvPicPr>
          <p:nvPr/>
        </p:nvPicPr>
        <p:blipFill>
          <a:blip r:embed="rId3"/>
          <a:stretch>
            <a:fillRect/>
          </a:stretch>
        </p:blipFill>
        <p:spPr>
          <a:xfrm>
            <a:off x="249633" y="2968558"/>
            <a:ext cx="3315499" cy="1870570"/>
          </a:xfrm>
          <a:prstGeom prst="rect">
            <a:avLst/>
          </a:prstGeom>
        </p:spPr>
      </p:pic>
      <p:graphicFrame>
        <p:nvGraphicFramePr>
          <p:cNvPr id="5" name="Chart 4">
            <a:extLst>
              <a:ext uri="{FF2B5EF4-FFF2-40B4-BE49-F238E27FC236}">
                <a16:creationId xmlns:a16="http://schemas.microsoft.com/office/drawing/2014/main" id="{DA91785C-68CA-3EC9-B173-83F2086BC5AE}"/>
              </a:ext>
            </a:extLst>
          </p:cNvPr>
          <p:cNvGraphicFramePr>
            <a:graphicFrameLocks/>
          </p:cNvGraphicFramePr>
          <p:nvPr>
            <p:extLst>
              <p:ext uri="{D42A27DB-BD31-4B8C-83A1-F6EECF244321}">
                <p14:modId xmlns:p14="http://schemas.microsoft.com/office/powerpoint/2010/main" val="401569789"/>
              </p:ext>
            </p:extLst>
          </p:nvPr>
        </p:nvGraphicFramePr>
        <p:xfrm>
          <a:off x="3935002" y="2850011"/>
          <a:ext cx="4200418" cy="32014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8879142"/>
      </p:ext>
    </p:extLst>
  </p:cSld>
  <p:clrMapOvr>
    <a:masterClrMapping/>
  </p:clrMapOvr>
  <mc:AlternateContent xmlns:mc="http://schemas.openxmlformats.org/markup-compatibility/2006">
    <mc:Choice xmlns:p14="http://schemas.microsoft.com/office/powerpoint/2010/main" Requires="p14">
      <p:transition spd="slow" p14:dur="2000" advTm="3432"/>
    </mc:Choice>
    <mc:Fallback>
      <p:transition spd="slow" advTm="34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79147"/>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i="0" dirty="0">
              <a:solidFill>
                <a:schemeClr val="bg1"/>
              </a:solidFill>
              <a:effectLst/>
              <a:latin typeface="Algerian" panose="04020705040A02060702" pitchFamily="82" charset="0"/>
              <a:ea typeface="+mn-ea"/>
              <a:cs typeface="+mn-cs"/>
            </a:endParaRPr>
          </a:p>
          <a:p>
            <a:pPr algn="ctr"/>
            <a:r>
              <a:rPr lang="en-US" sz="3200" b="1" i="0" dirty="0">
                <a:solidFill>
                  <a:schemeClr val="bg1"/>
                </a:solidFill>
                <a:effectLst/>
                <a:latin typeface="Algerian" panose="04020705040A02060702" pitchFamily="82" charset="0"/>
                <a:ea typeface="+mn-ea"/>
                <a:cs typeface="+mn-cs"/>
              </a:rPr>
              <a:t>How has the duration of the Olympic Games changed over time?</a:t>
            </a:r>
          </a:p>
          <a:p>
            <a:pPr algn="ctr"/>
            <a:endParaRPr lang="en-US" sz="3200" dirty="0">
              <a:solidFill>
                <a:schemeClr val="bg1"/>
              </a:solidFill>
              <a:latin typeface="Algerian" panose="04020705040A02060702" pitchFamily="82" charset="0"/>
            </a:endParaRP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8349467" y="2198671"/>
            <a:ext cx="3650749" cy="4446187"/>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sz="1800" b="0" i="0" dirty="0">
                <a:solidFill>
                  <a:schemeClr val="tx1"/>
                </a:solidFill>
                <a:effectLst/>
                <a:latin typeface="Cambria Math" panose="02040503050406030204" pitchFamily="18" charset="0"/>
                <a:ea typeface="Cambria Math" panose="02040503050406030204" pitchFamily="18" charset="0"/>
              </a:rPr>
              <a:t>The dataset covering the Olympic Games from 1896 to 2016 indicates interruptions during 1916, 1940, and 1944, with variable durations between games ranging from 2 to 12 years. However, since 1960, the games have consistently occurred every four years</a:t>
            </a:r>
            <a:endParaRPr lang="en-US" sz="1800"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E5A5750F-CA5F-C54C-D67C-9BF3504628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069" r="48553" b="7579"/>
          <a:stretch/>
        </p:blipFill>
        <p:spPr>
          <a:xfrm>
            <a:off x="268118" y="2850012"/>
            <a:ext cx="3306297" cy="3794847"/>
          </a:xfrm>
          <a:prstGeom prst="rect">
            <a:avLst/>
          </a:prstGeom>
        </p:spPr>
      </p:pic>
      <p:graphicFrame>
        <p:nvGraphicFramePr>
          <p:cNvPr id="4" name="Chart 3">
            <a:extLst>
              <a:ext uri="{FF2B5EF4-FFF2-40B4-BE49-F238E27FC236}">
                <a16:creationId xmlns:a16="http://schemas.microsoft.com/office/drawing/2014/main" id="{0DE9D932-566B-D56D-D76B-BE05C2B45A1B}"/>
              </a:ext>
            </a:extLst>
          </p:cNvPr>
          <p:cNvGraphicFramePr>
            <a:graphicFrameLocks/>
          </p:cNvGraphicFramePr>
          <p:nvPr>
            <p:extLst>
              <p:ext uri="{D42A27DB-BD31-4B8C-83A1-F6EECF244321}">
                <p14:modId xmlns:p14="http://schemas.microsoft.com/office/powerpoint/2010/main" val="2296530377"/>
              </p:ext>
            </p:extLst>
          </p:nvPr>
        </p:nvGraphicFramePr>
        <p:xfrm>
          <a:off x="3903048" y="2198671"/>
          <a:ext cx="4336826" cy="45527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14614487"/>
      </p:ext>
    </p:extLst>
  </p:cSld>
  <p:clrMapOvr>
    <a:masterClrMapping/>
  </p:clrMapOvr>
  <mc:AlternateContent xmlns:mc="http://schemas.openxmlformats.org/markup-compatibility/2006">
    <mc:Choice xmlns:p14="http://schemas.microsoft.com/office/powerpoint/2010/main" Requires="p14">
      <p:transition spd="slow" p14:dur="2000" advTm="4132"/>
    </mc:Choice>
    <mc:Fallback>
      <p:transition spd="slow" advTm="41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EB278-8E7A-2862-15BE-20E2480C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2"/>
            </a:solidFill>
          </a:ln>
        </p:spPr>
      </p:pic>
      <p:sp>
        <p:nvSpPr>
          <p:cNvPr id="7" name="Rectangle: Rounded Corners 6">
            <a:extLst>
              <a:ext uri="{FF2B5EF4-FFF2-40B4-BE49-F238E27FC236}">
                <a16:creationId xmlns:a16="http://schemas.microsoft.com/office/drawing/2014/main" id="{6EB25CC6-6703-E208-68C6-C78C1DAFD3EC}"/>
              </a:ext>
            </a:extLst>
          </p:cNvPr>
          <p:cNvSpPr/>
          <p:nvPr/>
        </p:nvSpPr>
        <p:spPr>
          <a:xfrm>
            <a:off x="116440" y="118546"/>
            <a:ext cx="11959119" cy="1114353"/>
          </a:xfrm>
          <a:prstGeom prst="roundRect">
            <a:avLst>
              <a:gd name="adj" fmla="val 2210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i="0" dirty="0">
                <a:solidFill>
                  <a:schemeClr val="bg1"/>
                </a:solidFill>
                <a:effectLst/>
                <a:latin typeface="Algerian" panose="04020705040A02060702" pitchFamily="82" charset="0"/>
                <a:ea typeface="+mn-ea"/>
                <a:cs typeface="+mn-cs"/>
              </a:rPr>
              <a:t>Are there any sports that have a higher number of events for one gender compared to others?</a:t>
            </a:r>
          </a:p>
        </p:txBody>
      </p:sp>
      <p:sp>
        <p:nvSpPr>
          <p:cNvPr id="8" name="Rectangle: Rounded Corners 7">
            <a:extLst>
              <a:ext uri="{FF2B5EF4-FFF2-40B4-BE49-F238E27FC236}">
                <a16:creationId xmlns:a16="http://schemas.microsoft.com/office/drawing/2014/main" id="{77C2896F-DCE8-2CE8-B6DD-DFA6646A0BAE}"/>
              </a:ext>
            </a:extLst>
          </p:cNvPr>
          <p:cNvSpPr/>
          <p:nvPr/>
        </p:nvSpPr>
        <p:spPr>
          <a:xfrm>
            <a:off x="0" y="1735659"/>
            <a:ext cx="3842535" cy="1114353"/>
          </a:xfrm>
          <a:prstGeom prst="roundRect">
            <a:avLst>
              <a:gd name="adj" fmla="val 26712"/>
            </a:avLst>
          </a:prstGeom>
          <a:solidFill>
            <a:schemeClr val="tx1">
              <a:alpha val="70000"/>
            </a:schemeClr>
          </a:solidFill>
          <a:ln>
            <a:solidFill>
              <a:srgbClr val="2AC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Algerian" panose="04020705040A02060702" pitchFamily="82" charset="0"/>
              </a:rPr>
              <a:t>OUTPUT</a:t>
            </a:r>
          </a:p>
        </p:txBody>
      </p:sp>
      <p:sp>
        <p:nvSpPr>
          <p:cNvPr id="13" name="Rectangle: Rounded Corners 12">
            <a:extLst>
              <a:ext uri="{FF2B5EF4-FFF2-40B4-BE49-F238E27FC236}">
                <a16:creationId xmlns:a16="http://schemas.microsoft.com/office/drawing/2014/main" id="{7D9A05A6-2674-22A7-F7B3-CEFB1B8A81B1}"/>
              </a:ext>
            </a:extLst>
          </p:cNvPr>
          <p:cNvSpPr/>
          <p:nvPr/>
        </p:nvSpPr>
        <p:spPr>
          <a:xfrm>
            <a:off x="8484332" y="2292835"/>
            <a:ext cx="3511227" cy="4364425"/>
          </a:xfrm>
          <a:prstGeom prst="roundRect">
            <a:avLst>
              <a:gd name="adj" fmla="val 22102"/>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r>
              <a:rPr lang="en-US" dirty="0">
                <a:latin typeface="Cambria Math" panose="02040503050406030204" pitchFamily="18" charset="0"/>
                <a:ea typeface="Cambria Math" panose="02040503050406030204" pitchFamily="18" charset="0"/>
              </a:rPr>
              <a:t>The data highlights a clear difference in the number of events between genders across various sports. For instance, in Athletics, there are significantly more events available for men (72) compared to women (11). Similar gender imbalances are observed in many different sports as well.</a:t>
            </a:r>
          </a:p>
        </p:txBody>
      </p:sp>
      <p:pic>
        <p:nvPicPr>
          <p:cNvPr id="4" name="Picture 3">
            <a:extLst>
              <a:ext uri="{FF2B5EF4-FFF2-40B4-BE49-F238E27FC236}">
                <a16:creationId xmlns:a16="http://schemas.microsoft.com/office/drawing/2014/main" id="{AEC57557-57F6-D12C-4065-89D3AB409C8A}"/>
              </a:ext>
            </a:extLst>
          </p:cNvPr>
          <p:cNvPicPr>
            <a:picLocks noChangeAspect="1"/>
          </p:cNvPicPr>
          <p:nvPr/>
        </p:nvPicPr>
        <p:blipFill>
          <a:blip r:embed="rId3"/>
          <a:stretch>
            <a:fillRect/>
          </a:stretch>
        </p:blipFill>
        <p:spPr>
          <a:xfrm>
            <a:off x="331306" y="2968558"/>
            <a:ext cx="3305746" cy="3770896"/>
          </a:xfrm>
          <a:prstGeom prst="rect">
            <a:avLst/>
          </a:prstGeom>
        </p:spPr>
      </p:pic>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8AC3EDAC-850A-CF91-D211-24B880AB6266}"/>
                  </a:ext>
                </a:extLst>
              </p:cNvPr>
              <p:cNvGraphicFramePr/>
              <p:nvPr>
                <p:extLst>
                  <p:ext uri="{D42A27DB-BD31-4B8C-83A1-F6EECF244321}">
                    <p14:modId xmlns:p14="http://schemas.microsoft.com/office/powerpoint/2010/main" val="3084543298"/>
                  </p:ext>
                </p:extLst>
              </p:nvPr>
            </p:nvGraphicFramePr>
            <p:xfrm>
              <a:off x="4109593" y="2292835"/>
              <a:ext cx="4178298" cy="444661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8AC3EDAC-850A-CF91-D211-24B880AB6266}"/>
                  </a:ext>
                </a:extLst>
              </p:cNvPr>
              <p:cNvPicPr>
                <a:picLocks noGrp="1" noRot="1" noChangeAspect="1" noMove="1" noResize="1" noEditPoints="1" noAdjustHandles="1" noChangeArrowheads="1" noChangeShapeType="1"/>
              </p:cNvPicPr>
              <p:nvPr/>
            </p:nvPicPr>
            <p:blipFill>
              <a:blip r:embed="rId5"/>
              <a:stretch>
                <a:fillRect/>
              </a:stretch>
            </p:blipFill>
            <p:spPr>
              <a:xfrm>
                <a:off x="4109593" y="2292835"/>
                <a:ext cx="4178298" cy="4446619"/>
              </a:xfrm>
              <a:prstGeom prst="rect">
                <a:avLst/>
              </a:prstGeom>
            </p:spPr>
          </p:pic>
        </mc:Fallback>
      </mc:AlternateContent>
    </p:spTree>
    <p:extLst>
      <p:ext uri="{BB962C8B-B14F-4D97-AF65-F5344CB8AC3E}">
        <p14:creationId xmlns:p14="http://schemas.microsoft.com/office/powerpoint/2010/main" val="2102140164"/>
      </p:ext>
    </p:extLst>
  </p:cSld>
  <p:clrMapOvr>
    <a:masterClrMapping/>
  </p:clrMapOvr>
  <mc:AlternateContent xmlns:mc="http://schemas.openxmlformats.org/markup-compatibility/2006">
    <mc:Choice xmlns:p14="http://schemas.microsoft.com/office/powerpoint/2010/main" Requires="p14">
      <p:transition spd="slow" p14:dur="2000" advTm="4491"/>
    </mc:Choice>
    <mc:Fallback>
      <p:transition spd="slow" advTm="449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503</Words>
  <Application>Microsoft Office PowerPoint</Application>
  <PresentationFormat>Widescreen</PresentationFormat>
  <Paragraphs>45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Cambria</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samreen sultana</dc:creator>
  <cp:lastModifiedBy>samreen sultana</cp:lastModifiedBy>
  <cp:revision>5</cp:revision>
  <dcterms:created xsi:type="dcterms:W3CDTF">2024-04-08T10:33:41Z</dcterms:created>
  <dcterms:modified xsi:type="dcterms:W3CDTF">2024-04-16T15:26:21Z</dcterms:modified>
</cp:coreProperties>
</file>