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9" r:id="rId2"/>
  </p:sldMasterIdLst>
  <p:notesMasterIdLst>
    <p:notesMasterId r:id="rId52"/>
  </p:notesMasterIdLst>
  <p:handoutMasterIdLst>
    <p:handoutMasterId r:id="rId53"/>
  </p:handoutMasterIdLst>
  <p:sldIdLst>
    <p:sldId id="865" r:id="rId3"/>
    <p:sldId id="866" r:id="rId4"/>
    <p:sldId id="861" r:id="rId5"/>
    <p:sldId id="864" r:id="rId6"/>
    <p:sldId id="873" r:id="rId7"/>
    <p:sldId id="912" r:id="rId8"/>
    <p:sldId id="926" r:id="rId9"/>
    <p:sldId id="927" r:id="rId10"/>
    <p:sldId id="921" r:id="rId11"/>
    <p:sldId id="918" r:id="rId12"/>
    <p:sldId id="922" r:id="rId13"/>
    <p:sldId id="869" r:id="rId14"/>
    <p:sldId id="917" r:id="rId15"/>
    <p:sldId id="913" r:id="rId16"/>
    <p:sldId id="914" r:id="rId17"/>
    <p:sldId id="915" r:id="rId18"/>
    <p:sldId id="916" r:id="rId19"/>
    <p:sldId id="871" r:id="rId20"/>
    <p:sldId id="929" r:id="rId21"/>
    <p:sldId id="928" r:id="rId22"/>
    <p:sldId id="875" r:id="rId23"/>
    <p:sldId id="874" r:id="rId24"/>
    <p:sldId id="876" r:id="rId25"/>
    <p:sldId id="891" r:id="rId26"/>
    <p:sldId id="893" r:id="rId27"/>
    <p:sldId id="881" r:id="rId28"/>
    <p:sldId id="890" r:id="rId29"/>
    <p:sldId id="885" r:id="rId30"/>
    <p:sldId id="888" r:id="rId31"/>
    <p:sldId id="889" r:id="rId32"/>
    <p:sldId id="894" r:id="rId33"/>
    <p:sldId id="895" r:id="rId34"/>
    <p:sldId id="900" r:id="rId35"/>
    <p:sldId id="899" r:id="rId36"/>
    <p:sldId id="872" r:id="rId37"/>
    <p:sldId id="862" r:id="rId38"/>
    <p:sldId id="901" r:id="rId39"/>
    <p:sldId id="902" r:id="rId40"/>
    <p:sldId id="903" r:id="rId41"/>
    <p:sldId id="904" r:id="rId42"/>
    <p:sldId id="906" r:id="rId43"/>
    <p:sldId id="905" r:id="rId44"/>
    <p:sldId id="910" r:id="rId45"/>
    <p:sldId id="909" r:id="rId46"/>
    <p:sldId id="911" r:id="rId47"/>
    <p:sldId id="863" r:id="rId48"/>
    <p:sldId id="930" r:id="rId49"/>
    <p:sldId id="931" r:id="rId50"/>
    <p:sldId id="867" r:id="rId5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04A3F"/>
    <a:srgbClr val="FFFFFF"/>
    <a:srgbClr val="3C5A9B"/>
    <a:srgbClr val="FFD200"/>
    <a:srgbClr val="F8F8F8"/>
    <a:srgbClr val="0087AF"/>
    <a:srgbClr val="1AB2E8"/>
    <a:srgbClr val="00AAEB"/>
    <a:srgbClr val="FFDC0D"/>
    <a:srgbClr val="D9B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61" autoAdjust="0"/>
    <p:restoredTop sz="95782" autoAdjust="0"/>
  </p:normalViewPr>
  <p:slideViewPr>
    <p:cSldViewPr snapToGrid="0" snapToObjects="1">
      <p:cViewPr varScale="1">
        <p:scale>
          <a:sx n="170" d="100"/>
          <a:sy n="170" d="100"/>
        </p:scale>
        <p:origin x="424" y="168"/>
      </p:cViewPr>
      <p:guideLst>
        <p:guide orient="horz" pos="159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81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076EE8-5AE5-4F8A-A334-6AD5DC37FD74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49D534-3745-44C5-B56E-0E5BBD139E79}">
      <dgm:prSet/>
      <dgm:spPr/>
      <dgm:t>
        <a:bodyPr/>
        <a:lstStyle/>
        <a:p>
          <a:r>
            <a:rPr lang="en-US" b="0" i="0" dirty="0"/>
            <a:t>Why KV store?</a:t>
          </a:r>
          <a:endParaRPr lang="en-US" dirty="0"/>
        </a:p>
      </dgm:t>
    </dgm:pt>
    <dgm:pt modelId="{32B35452-47BD-416A-9660-8D96D6872034}" type="parTrans" cxnId="{032709A5-9B36-428E-8515-8697EC7B6411}">
      <dgm:prSet/>
      <dgm:spPr/>
      <dgm:t>
        <a:bodyPr/>
        <a:lstStyle/>
        <a:p>
          <a:endParaRPr lang="en-US"/>
        </a:p>
      </dgm:t>
    </dgm:pt>
    <dgm:pt modelId="{2E81F297-AB5F-4243-8383-E97D068B1336}" type="sibTrans" cxnId="{032709A5-9B36-428E-8515-8697EC7B6411}">
      <dgm:prSet/>
      <dgm:spPr/>
      <dgm:t>
        <a:bodyPr/>
        <a:lstStyle/>
        <a:p>
          <a:endParaRPr lang="en-US"/>
        </a:p>
      </dgm:t>
    </dgm:pt>
    <dgm:pt modelId="{51D132FB-C36F-4F65-A2FB-DD8C643660B6}">
      <dgm:prSet/>
      <dgm:spPr/>
      <dgm:t>
        <a:bodyPr/>
        <a:lstStyle/>
        <a:p>
          <a:r>
            <a:rPr lang="en-US" b="0" i="0" dirty="0"/>
            <a:t>What is bookkeeper?</a:t>
          </a:r>
          <a:endParaRPr lang="en-US" dirty="0"/>
        </a:p>
      </dgm:t>
    </dgm:pt>
    <dgm:pt modelId="{E8CC033D-6FA1-4E0F-A02D-33431AD0900C}" type="parTrans" cxnId="{E366F196-0F4E-4C1A-9CE9-1FE98F21406A}">
      <dgm:prSet/>
      <dgm:spPr/>
      <dgm:t>
        <a:bodyPr/>
        <a:lstStyle/>
        <a:p>
          <a:endParaRPr lang="en-US"/>
        </a:p>
      </dgm:t>
    </dgm:pt>
    <dgm:pt modelId="{95EB3A6D-D305-461E-92B0-B642A1B03765}" type="sibTrans" cxnId="{E366F196-0F4E-4C1A-9CE9-1FE98F21406A}">
      <dgm:prSet/>
      <dgm:spPr/>
      <dgm:t>
        <a:bodyPr/>
        <a:lstStyle/>
        <a:p>
          <a:endParaRPr lang="en-US"/>
        </a:p>
      </dgm:t>
    </dgm:pt>
    <dgm:pt modelId="{E8A5F259-9420-4EF6-A31E-A526C1AF0AED}">
      <dgm:prSet/>
      <dgm:spPr/>
      <dgm:t>
        <a:bodyPr/>
        <a:lstStyle/>
        <a:p>
          <a:r>
            <a:rPr lang="en-US" b="0" i="0" dirty="0"/>
            <a:t>How to use bookkeeper?</a:t>
          </a:r>
          <a:endParaRPr lang="en-US" dirty="0"/>
        </a:p>
      </dgm:t>
    </dgm:pt>
    <dgm:pt modelId="{51C3B191-DFFD-4747-B3CC-CA8552A89453}" type="parTrans" cxnId="{4D54828A-BEB3-44BC-8290-94D968C84796}">
      <dgm:prSet/>
      <dgm:spPr/>
      <dgm:t>
        <a:bodyPr/>
        <a:lstStyle/>
        <a:p>
          <a:endParaRPr lang="en-US"/>
        </a:p>
      </dgm:t>
    </dgm:pt>
    <dgm:pt modelId="{EFF8E5D2-7050-40B7-9CAB-600533D290D8}" type="sibTrans" cxnId="{4D54828A-BEB3-44BC-8290-94D968C84796}">
      <dgm:prSet/>
      <dgm:spPr/>
      <dgm:t>
        <a:bodyPr/>
        <a:lstStyle/>
        <a:p>
          <a:endParaRPr lang="en-US"/>
        </a:p>
      </dgm:t>
    </dgm:pt>
    <dgm:pt modelId="{1DED9C3F-10E2-BF43-AA88-F2A71466E81F}" type="pres">
      <dgm:prSet presAssocID="{73076EE8-5AE5-4F8A-A334-6AD5DC37FD7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FD2554-C8B2-FB44-8B9A-736381B21F58}" type="pres">
      <dgm:prSet presAssocID="{0249D534-3745-44C5-B56E-0E5BBD139E79}" presName="hierRoot1" presStyleCnt="0"/>
      <dgm:spPr/>
    </dgm:pt>
    <dgm:pt modelId="{2E6A03E7-4275-5C47-818F-F89DA4A3BD07}" type="pres">
      <dgm:prSet presAssocID="{0249D534-3745-44C5-B56E-0E5BBD139E79}" presName="composite" presStyleCnt="0"/>
      <dgm:spPr/>
    </dgm:pt>
    <dgm:pt modelId="{668DEE76-B7CD-C44B-9F2B-CE8A8A374E1D}" type="pres">
      <dgm:prSet presAssocID="{0249D534-3745-44C5-B56E-0E5BBD139E79}" presName="background" presStyleLbl="node0" presStyleIdx="0" presStyleCnt="3"/>
      <dgm:spPr/>
    </dgm:pt>
    <dgm:pt modelId="{D704B569-1323-D14D-9D66-013AA2BD7590}" type="pres">
      <dgm:prSet presAssocID="{0249D534-3745-44C5-B56E-0E5BBD139E79}" presName="text" presStyleLbl="fgAcc0" presStyleIdx="0" presStyleCnt="3">
        <dgm:presLayoutVars>
          <dgm:chPref val="3"/>
        </dgm:presLayoutVars>
      </dgm:prSet>
      <dgm:spPr/>
    </dgm:pt>
    <dgm:pt modelId="{F21882E1-B07B-0545-B8C3-FDB919EF99B4}" type="pres">
      <dgm:prSet presAssocID="{0249D534-3745-44C5-B56E-0E5BBD139E79}" presName="hierChild2" presStyleCnt="0"/>
      <dgm:spPr/>
    </dgm:pt>
    <dgm:pt modelId="{99220DF0-1890-C84A-AFE1-FB9F0DBB5E6A}" type="pres">
      <dgm:prSet presAssocID="{51D132FB-C36F-4F65-A2FB-DD8C643660B6}" presName="hierRoot1" presStyleCnt="0"/>
      <dgm:spPr/>
    </dgm:pt>
    <dgm:pt modelId="{DE2FEA9B-3DD0-0940-A83B-118F1AA57695}" type="pres">
      <dgm:prSet presAssocID="{51D132FB-C36F-4F65-A2FB-DD8C643660B6}" presName="composite" presStyleCnt="0"/>
      <dgm:spPr/>
    </dgm:pt>
    <dgm:pt modelId="{E79EE1B7-8666-9943-A7D1-CFEDE09DC3A6}" type="pres">
      <dgm:prSet presAssocID="{51D132FB-C36F-4F65-A2FB-DD8C643660B6}" presName="background" presStyleLbl="node0" presStyleIdx="1" presStyleCnt="3"/>
      <dgm:spPr/>
    </dgm:pt>
    <dgm:pt modelId="{9FCA7C95-D571-9144-9902-3871388FC19D}" type="pres">
      <dgm:prSet presAssocID="{51D132FB-C36F-4F65-A2FB-DD8C643660B6}" presName="text" presStyleLbl="fgAcc0" presStyleIdx="1" presStyleCnt="3">
        <dgm:presLayoutVars>
          <dgm:chPref val="3"/>
        </dgm:presLayoutVars>
      </dgm:prSet>
      <dgm:spPr/>
    </dgm:pt>
    <dgm:pt modelId="{20842B5D-CFB8-4F44-83E9-ED3FF80E561D}" type="pres">
      <dgm:prSet presAssocID="{51D132FB-C36F-4F65-A2FB-DD8C643660B6}" presName="hierChild2" presStyleCnt="0"/>
      <dgm:spPr/>
    </dgm:pt>
    <dgm:pt modelId="{5A056A4E-8ACA-A94E-9BA3-A022B9B9E764}" type="pres">
      <dgm:prSet presAssocID="{E8A5F259-9420-4EF6-A31E-A526C1AF0AED}" presName="hierRoot1" presStyleCnt="0"/>
      <dgm:spPr/>
    </dgm:pt>
    <dgm:pt modelId="{6484590D-743E-3E4E-B71D-DE188635D8F3}" type="pres">
      <dgm:prSet presAssocID="{E8A5F259-9420-4EF6-A31E-A526C1AF0AED}" presName="composite" presStyleCnt="0"/>
      <dgm:spPr/>
    </dgm:pt>
    <dgm:pt modelId="{11BF9D80-A753-3642-9D1C-FF0F744E676E}" type="pres">
      <dgm:prSet presAssocID="{E8A5F259-9420-4EF6-A31E-A526C1AF0AED}" presName="background" presStyleLbl="node0" presStyleIdx="2" presStyleCnt="3"/>
      <dgm:spPr/>
    </dgm:pt>
    <dgm:pt modelId="{ACFC3DA4-D358-3546-A0CC-B7E0581E9D52}" type="pres">
      <dgm:prSet presAssocID="{E8A5F259-9420-4EF6-A31E-A526C1AF0AED}" presName="text" presStyleLbl="fgAcc0" presStyleIdx="2" presStyleCnt="3">
        <dgm:presLayoutVars>
          <dgm:chPref val="3"/>
        </dgm:presLayoutVars>
      </dgm:prSet>
      <dgm:spPr/>
    </dgm:pt>
    <dgm:pt modelId="{6F55024F-DB52-3943-A31E-633125EDF0A5}" type="pres">
      <dgm:prSet presAssocID="{E8A5F259-9420-4EF6-A31E-A526C1AF0AED}" presName="hierChild2" presStyleCnt="0"/>
      <dgm:spPr/>
    </dgm:pt>
  </dgm:ptLst>
  <dgm:cxnLst>
    <dgm:cxn modelId="{75303300-B8D1-F949-96C8-88686755B7AB}" type="presOf" srcId="{51D132FB-C36F-4F65-A2FB-DD8C643660B6}" destId="{9FCA7C95-D571-9144-9902-3871388FC19D}" srcOrd="0" destOrd="0" presId="urn:microsoft.com/office/officeart/2005/8/layout/hierarchy1"/>
    <dgm:cxn modelId="{AF54E95A-222A-884C-BEAD-58A7968DC67D}" type="presOf" srcId="{E8A5F259-9420-4EF6-A31E-A526C1AF0AED}" destId="{ACFC3DA4-D358-3546-A0CC-B7E0581E9D52}" srcOrd="0" destOrd="0" presId="urn:microsoft.com/office/officeart/2005/8/layout/hierarchy1"/>
    <dgm:cxn modelId="{90B5C071-E887-B546-BE76-B40297177383}" type="presOf" srcId="{73076EE8-5AE5-4F8A-A334-6AD5DC37FD74}" destId="{1DED9C3F-10E2-BF43-AA88-F2A71466E81F}" srcOrd="0" destOrd="0" presId="urn:microsoft.com/office/officeart/2005/8/layout/hierarchy1"/>
    <dgm:cxn modelId="{4D54828A-BEB3-44BC-8290-94D968C84796}" srcId="{73076EE8-5AE5-4F8A-A334-6AD5DC37FD74}" destId="{E8A5F259-9420-4EF6-A31E-A526C1AF0AED}" srcOrd="2" destOrd="0" parTransId="{51C3B191-DFFD-4747-B3CC-CA8552A89453}" sibTransId="{EFF8E5D2-7050-40B7-9CAB-600533D290D8}"/>
    <dgm:cxn modelId="{E366F196-0F4E-4C1A-9CE9-1FE98F21406A}" srcId="{73076EE8-5AE5-4F8A-A334-6AD5DC37FD74}" destId="{51D132FB-C36F-4F65-A2FB-DD8C643660B6}" srcOrd="1" destOrd="0" parTransId="{E8CC033D-6FA1-4E0F-A02D-33431AD0900C}" sibTransId="{95EB3A6D-D305-461E-92B0-B642A1B03765}"/>
    <dgm:cxn modelId="{032709A5-9B36-428E-8515-8697EC7B6411}" srcId="{73076EE8-5AE5-4F8A-A334-6AD5DC37FD74}" destId="{0249D534-3745-44C5-B56E-0E5BBD139E79}" srcOrd="0" destOrd="0" parTransId="{32B35452-47BD-416A-9660-8D96D6872034}" sibTransId="{2E81F297-AB5F-4243-8383-E97D068B1336}"/>
    <dgm:cxn modelId="{B463EDA6-31E6-3A42-BF41-107765FC7E6F}" type="presOf" srcId="{0249D534-3745-44C5-B56E-0E5BBD139E79}" destId="{D704B569-1323-D14D-9D66-013AA2BD7590}" srcOrd="0" destOrd="0" presId="urn:microsoft.com/office/officeart/2005/8/layout/hierarchy1"/>
    <dgm:cxn modelId="{F83F3579-C035-5F42-A8F6-A63AACD6BCE8}" type="presParOf" srcId="{1DED9C3F-10E2-BF43-AA88-F2A71466E81F}" destId="{96FD2554-C8B2-FB44-8B9A-736381B21F58}" srcOrd="0" destOrd="0" presId="urn:microsoft.com/office/officeart/2005/8/layout/hierarchy1"/>
    <dgm:cxn modelId="{7E481344-C8BD-5848-BDEA-A4E323861FC7}" type="presParOf" srcId="{96FD2554-C8B2-FB44-8B9A-736381B21F58}" destId="{2E6A03E7-4275-5C47-818F-F89DA4A3BD07}" srcOrd="0" destOrd="0" presId="urn:microsoft.com/office/officeart/2005/8/layout/hierarchy1"/>
    <dgm:cxn modelId="{620029CE-A989-4748-B9A4-89801518A9B6}" type="presParOf" srcId="{2E6A03E7-4275-5C47-818F-F89DA4A3BD07}" destId="{668DEE76-B7CD-C44B-9F2B-CE8A8A374E1D}" srcOrd="0" destOrd="0" presId="urn:microsoft.com/office/officeart/2005/8/layout/hierarchy1"/>
    <dgm:cxn modelId="{5C0BCA0F-A416-234F-9590-1B995950F6D6}" type="presParOf" srcId="{2E6A03E7-4275-5C47-818F-F89DA4A3BD07}" destId="{D704B569-1323-D14D-9D66-013AA2BD7590}" srcOrd="1" destOrd="0" presId="urn:microsoft.com/office/officeart/2005/8/layout/hierarchy1"/>
    <dgm:cxn modelId="{6BA2D3C2-4F39-194D-BE16-D043BD49F8F6}" type="presParOf" srcId="{96FD2554-C8B2-FB44-8B9A-736381B21F58}" destId="{F21882E1-B07B-0545-B8C3-FDB919EF99B4}" srcOrd="1" destOrd="0" presId="urn:microsoft.com/office/officeart/2005/8/layout/hierarchy1"/>
    <dgm:cxn modelId="{404350F7-318E-6844-A3AB-948E15A33651}" type="presParOf" srcId="{1DED9C3F-10E2-BF43-AA88-F2A71466E81F}" destId="{99220DF0-1890-C84A-AFE1-FB9F0DBB5E6A}" srcOrd="1" destOrd="0" presId="urn:microsoft.com/office/officeart/2005/8/layout/hierarchy1"/>
    <dgm:cxn modelId="{D6832E76-CAED-A446-B3E2-F19BDD4CC4A9}" type="presParOf" srcId="{99220DF0-1890-C84A-AFE1-FB9F0DBB5E6A}" destId="{DE2FEA9B-3DD0-0940-A83B-118F1AA57695}" srcOrd="0" destOrd="0" presId="urn:microsoft.com/office/officeart/2005/8/layout/hierarchy1"/>
    <dgm:cxn modelId="{D9FDDF6D-8F16-4540-B219-541BB3E8DCF0}" type="presParOf" srcId="{DE2FEA9B-3DD0-0940-A83B-118F1AA57695}" destId="{E79EE1B7-8666-9943-A7D1-CFEDE09DC3A6}" srcOrd="0" destOrd="0" presId="urn:microsoft.com/office/officeart/2005/8/layout/hierarchy1"/>
    <dgm:cxn modelId="{0FE0AB48-5337-FD4B-A217-384BAE2DB242}" type="presParOf" srcId="{DE2FEA9B-3DD0-0940-A83B-118F1AA57695}" destId="{9FCA7C95-D571-9144-9902-3871388FC19D}" srcOrd="1" destOrd="0" presId="urn:microsoft.com/office/officeart/2005/8/layout/hierarchy1"/>
    <dgm:cxn modelId="{18A25185-E2BB-E94A-BF9A-7E70AE535890}" type="presParOf" srcId="{99220DF0-1890-C84A-AFE1-FB9F0DBB5E6A}" destId="{20842B5D-CFB8-4F44-83E9-ED3FF80E561D}" srcOrd="1" destOrd="0" presId="urn:microsoft.com/office/officeart/2005/8/layout/hierarchy1"/>
    <dgm:cxn modelId="{5BAC3E21-C0D6-C043-9824-E59F2F63CAF4}" type="presParOf" srcId="{1DED9C3F-10E2-BF43-AA88-F2A71466E81F}" destId="{5A056A4E-8ACA-A94E-9BA3-A022B9B9E764}" srcOrd="2" destOrd="0" presId="urn:microsoft.com/office/officeart/2005/8/layout/hierarchy1"/>
    <dgm:cxn modelId="{BA697FB3-18BD-7B41-BAB5-7A79C2CD4A09}" type="presParOf" srcId="{5A056A4E-8ACA-A94E-9BA3-A022B9B9E764}" destId="{6484590D-743E-3E4E-B71D-DE188635D8F3}" srcOrd="0" destOrd="0" presId="urn:microsoft.com/office/officeart/2005/8/layout/hierarchy1"/>
    <dgm:cxn modelId="{B5FEDBEA-20B2-0D4E-BAE5-A200C05FF73D}" type="presParOf" srcId="{6484590D-743E-3E4E-B71D-DE188635D8F3}" destId="{11BF9D80-A753-3642-9D1C-FF0F744E676E}" srcOrd="0" destOrd="0" presId="urn:microsoft.com/office/officeart/2005/8/layout/hierarchy1"/>
    <dgm:cxn modelId="{C1FEBC3F-59CB-F846-BA69-E980045F7B41}" type="presParOf" srcId="{6484590D-743E-3E4E-B71D-DE188635D8F3}" destId="{ACFC3DA4-D358-3546-A0CC-B7E0581E9D52}" srcOrd="1" destOrd="0" presId="urn:microsoft.com/office/officeart/2005/8/layout/hierarchy1"/>
    <dgm:cxn modelId="{19F12C1F-B469-1648-B074-BDE646840D57}" type="presParOf" srcId="{5A056A4E-8ACA-A94E-9BA3-A022B9B9E764}" destId="{6F55024F-DB52-3943-A31E-633125EDF0A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3E461C3-9F39-5B44-97BD-68F8C554506C}" type="doc">
      <dgm:prSet loTypeId="urn:microsoft.com/office/officeart/2005/8/layout/hProcess3" loCatId="" qsTypeId="urn:microsoft.com/office/officeart/2005/8/quickstyle/simple3" qsCatId="simple" csTypeId="urn:microsoft.com/office/officeart/2005/8/colors/accent1_2" csCatId="accent1" phldr="1"/>
      <dgm:spPr/>
    </dgm:pt>
    <dgm:pt modelId="{C11586A2-DB0B-BB4A-989B-BC158B541DA7}">
      <dgm:prSet phldrT="[Text]"/>
      <dgm:spPr/>
      <dgm:t>
        <a:bodyPr/>
        <a:lstStyle/>
        <a:p>
          <a:r>
            <a:rPr lang="en-GB" b="1" dirty="0"/>
            <a:t>LEDGER APIs</a:t>
          </a:r>
        </a:p>
      </dgm:t>
    </dgm:pt>
    <dgm:pt modelId="{F89345A1-35A9-0C4E-BB63-E4C3ED92746D}" type="parTrans" cxnId="{7496C795-7315-4242-A2C1-F2D132030DE0}">
      <dgm:prSet/>
      <dgm:spPr/>
      <dgm:t>
        <a:bodyPr/>
        <a:lstStyle/>
        <a:p>
          <a:endParaRPr lang="en-GB"/>
        </a:p>
      </dgm:t>
    </dgm:pt>
    <dgm:pt modelId="{390572D8-5B02-5046-931B-D35275D3F457}" type="sibTrans" cxnId="{7496C795-7315-4242-A2C1-F2D132030DE0}">
      <dgm:prSet/>
      <dgm:spPr/>
      <dgm:t>
        <a:bodyPr/>
        <a:lstStyle/>
        <a:p>
          <a:endParaRPr lang="en-GB"/>
        </a:p>
      </dgm:t>
    </dgm:pt>
    <dgm:pt modelId="{F328A52E-B5B6-0C4E-B70B-35EA3C9FF475}" type="pres">
      <dgm:prSet presAssocID="{13E461C3-9F39-5B44-97BD-68F8C554506C}" presName="Name0" presStyleCnt="0">
        <dgm:presLayoutVars>
          <dgm:dir/>
          <dgm:animLvl val="lvl"/>
          <dgm:resizeHandles val="exact"/>
        </dgm:presLayoutVars>
      </dgm:prSet>
      <dgm:spPr/>
    </dgm:pt>
    <dgm:pt modelId="{C2ACE20D-EFA1-9C43-8579-990E37C9A709}" type="pres">
      <dgm:prSet presAssocID="{13E461C3-9F39-5B44-97BD-68F8C554506C}" presName="dummy" presStyleCnt="0"/>
      <dgm:spPr/>
    </dgm:pt>
    <dgm:pt modelId="{F935E40C-81B8-BD43-86E6-F63CDA98E717}" type="pres">
      <dgm:prSet presAssocID="{13E461C3-9F39-5B44-97BD-68F8C554506C}" presName="linH" presStyleCnt="0"/>
      <dgm:spPr/>
    </dgm:pt>
    <dgm:pt modelId="{555FAC02-610E-4E43-B71B-2268EC5B5608}" type="pres">
      <dgm:prSet presAssocID="{13E461C3-9F39-5B44-97BD-68F8C554506C}" presName="padding1" presStyleCnt="0"/>
      <dgm:spPr/>
    </dgm:pt>
    <dgm:pt modelId="{CFBB7874-A246-2440-9235-17C70F4941A3}" type="pres">
      <dgm:prSet presAssocID="{C11586A2-DB0B-BB4A-989B-BC158B541DA7}" presName="linV" presStyleCnt="0"/>
      <dgm:spPr/>
    </dgm:pt>
    <dgm:pt modelId="{B0E3C2B1-431C-DF40-8A32-C32A7B39C4B0}" type="pres">
      <dgm:prSet presAssocID="{C11586A2-DB0B-BB4A-989B-BC158B541DA7}" presName="spVertical1" presStyleCnt="0"/>
      <dgm:spPr/>
    </dgm:pt>
    <dgm:pt modelId="{39C8BFCC-B49E-8E46-8938-97F2E8998AF1}" type="pres">
      <dgm:prSet presAssocID="{C11586A2-DB0B-BB4A-989B-BC158B541DA7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9017676-C89F-0648-89F5-A84A12E13E8F}" type="pres">
      <dgm:prSet presAssocID="{C11586A2-DB0B-BB4A-989B-BC158B541DA7}" presName="spVertical2" presStyleCnt="0"/>
      <dgm:spPr/>
    </dgm:pt>
    <dgm:pt modelId="{8054B927-CB0E-C749-9A55-AB1EA0C03623}" type="pres">
      <dgm:prSet presAssocID="{C11586A2-DB0B-BB4A-989B-BC158B541DA7}" presName="spVertical3" presStyleCnt="0"/>
      <dgm:spPr/>
    </dgm:pt>
    <dgm:pt modelId="{CD685F5D-4C70-FB41-8BFB-4BB85180C2D8}" type="pres">
      <dgm:prSet presAssocID="{13E461C3-9F39-5B44-97BD-68F8C554506C}" presName="padding2" presStyleCnt="0"/>
      <dgm:spPr/>
    </dgm:pt>
    <dgm:pt modelId="{D3241F21-4CD5-5F4C-BE27-33BCAF012799}" type="pres">
      <dgm:prSet presAssocID="{13E461C3-9F39-5B44-97BD-68F8C554506C}" presName="negArrow" presStyleCnt="0"/>
      <dgm:spPr/>
    </dgm:pt>
    <dgm:pt modelId="{60BFEDFD-D7EF-2548-B762-42F382DBDC12}" type="pres">
      <dgm:prSet presAssocID="{13E461C3-9F39-5B44-97BD-68F8C554506C}" presName="backgroundArrow" presStyleLbl="node1" presStyleIdx="0" presStyleCnt="1" custLinFactNeighborY="-1833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</dgm:ptLst>
  <dgm:cxnLst>
    <dgm:cxn modelId="{7496C795-7315-4242-A2C1-F2D132030DE0}" srcId="{13E461C3-9F39-5B44-97BD-68F8C554506C}" destId="{C11586A2-DB0B-BB4A-989B-BC158B541DA7}" srcOrd="0" destOrd="0" parTransId="{F89345A1-35A9-0C4E-BB63-E4C3ED92746D}" sibTransId="{390572D8-5B02-5046-931B-D35275D3F457}"/>
    <dgm:cxn modelId="{EB9F69A4-77DA-7C4D-BF93-6557B1D69660}" type="presOf" srcId="{C11586A2-DB0B-BB4A-989B-BC158B541DA7}" destId="{39C8BFCC-B49E-8E46-8938-97F2E8998AF1}" srcOrd="0" destOrd="0" presId="urn:microsoft.com/office/officeart/2005/8/layout/hProcess3"/>
    <dgm:cxn modelId="{DB9F77A9-D824-834D-ACF3-2FA4DA32A7DF}" type="presOf" srcId="{13E461C3-9F39-5B44-97BD-68F8C554506C}" destId="{F328A52E-B5B6-0C4E-B70B-35EA3C9FF475}" srcOrd="0" destOrd="0" presId="urn:microsoft.com/office/officeart/2005/8/layout/hProcess3"/>
    <dgm:cxn modelId="{62FFDF2F-4C97-6040-8E11-4AAF45CEAEDA}" type="presParOf" srcId="{F328A52E-B5B6-0C4E-B70B-35EA3C9FF475}" destId="{C2ACE20D-EFA1-9C43-8579-990E37C9A709}" srcOrd="0" destOrd="0" presId="urn:microsoft.com/office/officeart/2005/8/layout/hProcess3"/>
    <dgm:cxn modelId="{6995A1AD-B761-034D-8717-915EF037032B}" type="presParOf" srcId="{F328A52E-B5B6-0C4E-B70B-35EA3C9FF475}" destId="{F935E40C-81B8-BD43-86E6-F63CDA98E717}" srcOrd="1" destOrd="0" presId="urn:microsoft.com/office/officeart/2005/8/layout/hProcess3"/>
    <dgm:cxn modelId="{7103B5A6-FAD2-1142-951E-10F18EA781DE}" type="presParOf" srcId="{F935E40C-81B8-BD43-86E6-F63CDA98E717}" destId="{555FAC02-610E-4E43-B71B-2268EC5B5608}" srcOrd="0" destOrd="0" presId="urn:microsoft.com/office/officeart/2005/8/layout/hProcess3"/>
    <dgm:cxn modelId="{EE9816F5-C706-DA4A-90B9-B6B3F5D2835A}" type="presParOf" srcId="{F935E40C-81B8-BD43-86E6-F63CDA98E717}" destId="{CFBB7874-A246-2440-9235-17C70F4941A3}" srcOrd="1" destOrd="0" presId="urn:microsoft.com/office/officeart/2005/8/layout/hProcess3"/>
    <dgm:cxn modelId="{D23FE923-4B50-5549-8775-8575ACEC7610}" type="presParOf" srcId="{CFBB7874-A246-2440-9235-17C70F4941A3}" destId="{B0E3C2B1-431C-DF40-8A32-C32A7B39C4B0}" srcOrd="0" destOrd="0" presId="urn:microsoft.com/office/officeart/2005/8/layout/hProcess3"/>
    <dgm:cxn modelId="{8BEBB043-602B-A548-B17E-07844E8F438F}" type="presParOf" srcId="{CFBB7874-A246-2440-9235-17C70F4941A3}" destId="{39C8BFCC-B49E-8E46-8938-97F2E8998AF1}" srcOrd="1" destOrd="0" presId="urn:microsoft.com/office/officeart/2005/8/layout/hProcess3"/>
    <dgm:cxn modelId="{25D407D3-FF9D-644A-BEFC-AD6B30531B02}" type="presParOf" srcId="{CFBB7874-A246-2440-9235-17C70F4941A3}" destId="{09017676-C89F-0648-89F5-A84A12E13E8F}" srcOrd="2" destOrd="0" presId="urn:microsoft.com/office/officeart/2005/8/layout/hProcess3"/>
    <dgm:cxn modelId="{4B5FE796-6CE2-BC42-95A2-E38D23865E4A}" type="presParOf" srcId="{CFBB7874-A246-2440-9235-17C70F4941A3}" destId="{8054B927-CB0E-C749-9A55-AB1EA0C03623}" srcOrd="3" destOrd="0" presId="urn:microsoft.com/office/officeart/2005/8/layout/hProcess3"/>
    <dgm:cxn modelId="{D27031B7-610D-CA42-87BF-6983111392BE}" type="presParOf" srcId="{F935E40C-81B8-BD43-86E6-F63CDA98E717}" destId="{CD685F5D-4C70-FB41-8BFB-4BB85180C2D8}" srcOrd="2" destOrd="0" presId="urn:microsoft.com/office/officeart/2005/8/layout/hProcess3"/>
    <dgm:cxn modelId="{81E6113C-0B1B-164B-9748-BE4748DEE91E}" type="presParOf" srcId="{F935E40C-81B8-BD43-86E6-F63CDA98E717}" destId="{D3241F21-4CD5-5F4C-BE27-33BCAF012799}" srcOrd="3" destOrd="0" presId="urn:microsoft.com/office/officeart/2005/8/layout/hProcess3"/>
    <dgm:cxn modelId="{801AF424-37FB-8C4F-8DD2-D541FDF151E4}" type="presParOf" srcId="{F935E40C-81B8-BD43-86E6-F63CDA98E717}" destId="{60BFEDFD-D7EF-2548-B762-42F382DBDC12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3E461C3-9F39-5B44-97BD-68F8C554506C}" type="doc">
      <dgm:prSet loTypeId="urn:microsoft.com/office/officeart/2005/8/layout/hProcess3" loCatId="" qsTypeId="urn:microsoft.com/office/officeart/2005/8/quickstyle/simple3" qsCatId="simple" csTypeId="urn:microsoft.com/office/officeart/2005/8/colors/accent1_2" csCatId="accent1" phldr="1"/>
      <dgm:spPr/>
    </dgm:pt>
    <dgm:pt modelId="{C11586A2-DB0B-BB4A-989B-BC158B541DA7}">
      <dgm:prSet phldrT="[Text]"/>
      <dgm:spPr/>
      <dgm:t>
        <a:bodyPr/>
        <a:lstStyle/>
        <a:p>
          <a:r>
            <a:rPr lang="en-GB" b="1" dirty="0"/>
            <a:t>LEDGER APIs</a:t>
          </a:r>
        </a:p>
      </dgm:t>
    </dgm:pt>
    <dgm:pt modelId="{F89345A1-35A9-0C4E-BB63-E4C3ED92746D}" type="parTrans" cxnId="{7496C795-7315-4242-A2C1-F2D132030DE0}">
      <dgm:prSet/>
      <dgm:spPr/>
      <dgm:t>
        <a:bodyPr/>
        <a:lstStyle/>
        <a:p>
          <a:endParaRPr lang="en-GB"/>
        </a:p>
      </dgm:t>
    </dgm:pt>
    <dgm:pt modelId="{390572D8-5B02-5046-931B-D35275D3F457}" type="sibTrans" cxnId="{7496C795-7315-4242-A2C1-F2D132030DE0}">
      <dgm:prSet/>
      <dgm:spPr/>
      <dgm:t>
        <a:bodyPr/>
        <a:lstStyle/>
        <a:p>
          <a:endParaRPr lang="en-GB"/>
        </a:p>
      </dgm:t>
    </dgm:pt>
    <dgm:pt modelId="{F328A52E-B5B6-0C4E-B70B-35EA3C9FF475}" type="pres">
      <dgm:prSet presAssocID="{13E461C3-9F39-5B44-97BD-68F8C554506C}" presName="Name0" presStyleCnt="0">
        <dgm:presLayoutVars>
          <dgm:dir/>
          <dgm:animLvl val="lvl"/>
          <dgm:resizeHandles val="exact"/>
        </dgm:presLayoutVars>
      </dgm:prSet>
      <dgm:spPr/>
    </dgm:pt>
    <dgm:pt modelId="{C2ACE20D-EFA1-9C43-8579-990E37C9A709}" type="pres">
      <dgm:prSet presAssocID="{13E461C3-9F39-5B44-97BD-68F8C554506C}" presName="dummy" presStyleCnt="0"/>
      <dgm:spPr/>
    </dgm:pt>
    <dgm:pt modelId="{F935E40C-81B8-BD43-86E6-F63CDA98E717}" type="pres">
      <dgm:prSet presAssocID="{13E461C3-9F39-5B44-97BD-68F8C554506C}" presName="linH" presStyleCnt="0"/>
      <dgm:spPr/>
    </dgm:pt>
    <dgm:pt modelId="{555FAC02-610E-4E43-B71B-2268EC5B5608}" type="pres">
      <dgm:prSet presAssocID="{13E461C3-9F39-5B44-97BD-68F8C554506C}" presName="padding1" presStyleCnt="0"/>
      <dgm:spPr/>
    </dgm:pt>
    <dgm:pt modelId="{CFBB7874-A246-2440-9235-17C70F4941A3}" type="pres">
      <dgm:prSet presAssocID="{C11586A2-DB0B-BB4A-989B-BC158B541DA7}" presName="linV" presStyleCnt="0"/>
      <dgm:spPr/>
    </dgm:pt>
    <dgm:pt modelId="{B0E3C2B1-431C-DF40-8A32-C32A7B39C4B0}" type="pres">
      <dgm:prSet presAssocID="{C11586A2-DB0B-BB4A-989B-BC158B541DA7}" presName="spVertical1" presStyleCnt="0"/>
      <dgm:spPr/>
    </dgm:pt>
    <dgm:pt modelId="{39C8BFCC-B49E-8E46-8938-97F2E8998AF1}" type="pres">
      <dgm:prSet presAssocID="{C11586A2-DB0B-BB4A-989B-BC158B541DA7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9017676-C89F-0648-89F5-A84A12E13E8F}" type="pres">
      <dgm:prSet presAssocID="{C11586A2-DB0B-BB4A-989B-BC158B541DA7}" presName="spVertical2" presStyleCnt="0"/>
      <dgm:spPr/>
    </dgm:pt>
    <dgm:pt modelId="{8054B927-CB0E-C749-9A55-AB1EA0C03623}" type="pres">
      <dgm:prSet presAssocID="{C11586A2-DB0B-BB4A-989B-BC158B541DA7}" presName="spVertical3" presStyleCnt="0"/>
      <dgm:spPr/>
    </dgm:pt>
    <dgm:pt modelId="{CD685F5D-4C70-FB41-8BFB-4BB85180C2D8}" type="pres">
      <dgm:prSet presAssocID="{13E461C3-9F39-5B44-97BD-68F8C554506C}" presName="padding2" presStyleCnt="0"/>
      <dgm:spPr/>
    </dgm:pt>
    <dgm:pt modelId="{D3241F21-4CD5-5F4C-BE27-33BCAF012799}" type="pres">
      <dgm:prSet presAssocID="{13E461C3-9F39-5B44-97BD-68F8C554506C}" presName="negArrow" presStyleCnt="0"/>
      <dgm:spPr/>
    </dgm:pt>
    <dgm:pt modelId="{60BFEDFD-D7EF-2548-B762-42F382DBDC12}" type="pres">
      <dgm:prSet presAssocID="{13E461C3-9F39-5B44-97BD-68F8C554506C}" presName="backgroundArrow" presStyleLbl="node1" presStyleIdx="0" presStyleCnt="1" custLinFactNeighborY="3392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</dgm:ptLst>
  <dgm:cxnLst>
    <dgm:cxn modelId="{7496C795-7315-4242-A2C1-F2D132030DE0}" srcId="{13E461C3-9F39-5B44-97BD-68F8C554506C}" destId="{C11586A2-DB0B-BB4A-989B-BC158B541DA7}" srcOrd="0" destOrd="0" parTransId="{F89345A1-35A9-0C4E-BB63-E4C3ED92746D}" sibTransId="{390572D8-5B02-5046-931B-D35275D3F457}"/>
    <dgm:cxn modelId="{EB9F69A4-77DA-7C4D-BF93-6557B1D69660}" type="presOf" srcId="{C11586A2-DB0B-BB4A-989B-BC158B541DA7}" destId="{39C8BFCC-B49E-8E46-8938-97F2E8998AF1}" srcOrd="0" destOrd="0" presId="urn:microsoft.com/office/officeart/2005/8/layout/hProcess3"/>
    <dgm:cxn modelId="{DB9F77A9-D824-834D-ACF3-2FA4DA32A7DF}" type="presOf" srcId="{13E461C3-9F39-5B44-97BD-68F8C554506C}" destId="{F328A52E-B5B6-0C4E-B70B-35EA3C9FF475}" srcOrd="0" destOrd="0" presId="urn:microsoft.com/office/officeart/2005/8/layout/hProcess3"/>
    <dgm:cxn modelId="{62FFDF2F-4C97-6040-8E11-4AAF45CEAEDA}" type="presParOf" srcId="{F328A52E-B5B6-0C4E-B70B-35EA3C9FF475}" destId="{C2ACE20D-EFA1-9C43-8579-990E37C9A709}" srcOrd="0" destOrd="0" presId="urn:microsoft.com/office/officeart/2005/8/layout/hProcess3"/>
    <dgm:cxn modelId="{6995A1AD-B761-034D-8717-915EF037032B}" type="presParOf" srcId="{F328A52E-B5B6-0C4E-B70B-35EA3C9FF475}" destId="{F935E40C-81B8-BD43-86E6-F63CDA98E717}" srcOrd="1" destOrd="0" presId="urn:microsoft.com/office/officeart/2005/8/layout/hProcess3"/>
    <dgm:cxn modelId="{7103B5A6-FAD2-1142-951E-10F18EA781DE}" type="presParOf" srcId="{F935E40C-81B8-BD43-86E6-F63CDA98E717}" destId="{555FAC02-610E-4E43-B71B-2268EC5B5608}" srcOrd="0" destOrd="0" presId="urn:microsoft.com/office/officeart/2005/8/layout/hProcess3"/>
    <dgm:cxn modelId="{EE9816F5-C706-DA4A-90B9-B6B3F5D2835A}" type="presParOf" srcId="{F935E40C-81B8-BD43-86E6-F63CDA98E717}" destId="{CFBB7874-A246-2440-9235-17C70F4941A3}" srcOrd="1" destOrd="0" presId="urn:microsoft.com/office/officeart/2005/8/layout/hProcess3"/>
    <dgm:cxn modelId="{D23FE923-4B50-5549-8775-8575ACEC7610}" type="presParOf" srcId="{CFBB7874-A246-2440-9235-17C70F4941A3}" destId="{B0E3C2B1-431C-DF40-8A32-C32A7B39C4B0}" srcOrd="0" destOrd="0" presId="urn:microsoft.com/office/officeart/2005/8/layout/hProcess3"/>
    <dgm:cxn modelId="{8BEBB043-602B-A548-B17E-07844E8F438F}" type="presParOf" srcId="{CFBB7874-A246-2440-9235-17C70F4941A3}" destId="{39C8BFCC-B49E-8E46-8938-97F2E8998AF1}" srcOrd="1" destOrd="0" presId="urn:microsoft.com/office/officeart/2005/8/layout/hProcess3"/>
    <dgm:cxn modelId="{25D407D3-FF9D-644A-BEFC-AD6B30531B02}" type="presParOf" srcId="{CFBB7874-A246-2440-9235-17C70F4941A3}" destId="{09017676-C89F-0648-89F5-A84A12E13E8F}" srcOrd="2" destOrd="0" presId="urn:microsoft.com/office/officeart/2005/8/layout/hProcess3"/>
    <dgm:cxn modelId="{4B5FE796-6CE2-BC42-95A2-E38D23865E4A}" type="presParOf" srcId="{CFBB7874-A246-2440-9235-17C70F4941A3}" destId="{8054B927-CB0E-C749-9A55-AB1EA0C03623}" srcOrd="3" destOrd="0" presId="urn:microsoft.com/office/officeart/2005/8/layout/hProcess3"/>
    <dgm:cxn modelId="{D27031B7-610D-CA42-87BF-6983111392BE}" type="presParOf" srcId="{F935E40C-81B8-BD43-86E6-F63CDA98E717}" destId="{CD685F5D-4C70-FB41-8BFB-4BB85180C2D8}" srcOrd="2" destOrd="0" presId="urn:microsoft.com/office/officeart/2005/8/layout/hProcess3"/>
    <dgm:cxn modelId="{81E6113C-0B1B-164B-9748-BE4748DEE91E}" type="presParOf" srcId="{F935E40C-81B8-BD43-86E6-F63CDA98E717}" destId="{D3241F21-4CD5-5F4C-BE27-33BCAF012799}" srcOrd="3" destOrd="0" presId="urn:microsoft.com/office/officeart/2005/8/layout/hProcess3"/>
    <dgm:cxn modelId="{801AF424-37FB-8C4F-8DD2-D541FDF151E4}" type="presParOf" srcId="{F935E40C-81B8-BD43-86E6-F63CDA98E717}" destId="{60BFEDFD-D7EF-2548-B762-42F382DBDC12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3E461C3-9F39-5B44-97BD-68F8C554506C}" type="doc">
      <dgm:prSet loTypeId="urn:microsoft.com/office/officeart/2005/8/layout/hProcess3" loCatId="" qsTypeId="urn:microsoft.com/office/officeart/2005/8/quickstyle/simple3" qsCatId="simple" csTypeId="urn:microsoft.com/office/officeart/2005/8/colors/accent1_2" csCatId="accent1" phldr="1"/>
      <dgm:spPr/>
    </dgm:pt>
    <dgm:pt modelId="{C11586A2-DB0B-BB4A-989B-BC158B541DA7}">
      <dgm:prSet phldrT="[Text]"/>
      <dgm:spPr/>
      <dgm:t>
        <a:bodyPr/>
        <a:lstStyle/>
        <a:p>
          <a:r>
            <a:rPr lang="en-GB" b="1" dirty="0"/>
            <a:t>LEDGER APIs</a:t>
          </a:r>
        </a:p>
      </dgm:t>
    </dgm:pt>
    <dgm:pt modelId="{F89345A1-35A9-0C4E-BB63-E4C3ED92746D}" type="parTrans" cxnId="{7496C795-7315-4242-A2C1-F2D132030DE0}">
      <dgm:prSet/>
      <dgm:spPr/>
      <dgm:t>
        <a:bodyPr/>
        <a:lstStyle/>
        <a:p>
          <a:endParaRPr lang="en-GB"/>
        </a:p>
      </dgm:t>
    </dgm:pt>
    <dgm:pt modelId="{390572D8-5B02-5046-931B-D35275D3F457}" type="sibTrans" cxnId="{7496C795-7315-4242-A2C1-F2D132030DE0}">
      <dgm:prSet/>
      <dgm:spPr/>
      <dgm:t>
        <a:bodyPr/>
        <a:lstStyle/>
        <a:p>
          <a:endParaRPr lang="en-GB"/>
        </a:p>
      </dgm:t>
    </dgm:pt>
    <dgm:pt modelId="{F328A52E-B5B6-0C4E-B70B-35EA3C9FF475}" type="pres">
      <dgm:prSet presAssocID="{13E461C3-9F39-5B44-97BD-68F8C554506C}" presName="Name0" presStyleCnt="0">
        <dgm:presLayoutVars>
          <dgm:dir/>
          <dgm:animLvl val="lvl"/>
          <dgm:resizeHandles val="exact"/>
        </dgm:presLayoutVars>
      </dgm:prSet>
      <dgm:spPr/>
    </dgm:pt>
    <dgm:pt modelId="{C2ACE20D-EFA1-9C43-8579-990E37C9A709}" type="pres">
      <dgm:prSet presAssocID="{13E461C3-9F39-5B44-97BD-68F8C554506C}" presName="dummy" presStyleCnt="0"/>
      <dgm:spPr/>
    </dgm:pt>
    <dgm:pt modelId="{F935E40C-81B8-BD43-86E6-F63CDA98E717}" type="pres">
      <dgm:prSet presAssocID="{13E461C3-9F39-5B44-97BD-68F8C554506C}" presName="linH" presStyleCnt="0"/>
      <dgm:spPr/>
    </dgm:pt>
    <dgm:pt modelId="{555FAC02-610E-4E43-B71B-2268EC5B5608}" type="pres">
      <dgm:prSet presAssocID="{13E461C3-9F39-5B44-97BD-68F8C554506C}" presName="padding1" presStyleCnt="0"/>
      <dgm:spPr/>
    </dgm:pt>
    <dgm:pt modelId="{CFBB7874-A246-2440-9235-17C70F4941A3}" type="pres">
      <dgm:prSet presAssocID="{C11586A2-DB0B-BB4A-989B-BC158B541DA7}" presName="linV" presStyleCnt="0"/>
      <dgm:spPr/>
    </dgm:pt>
    <dgm:pt modelId="{B0E3C2B1-431C-DF40-8A32-C32A7B39C4B0}" type="pres">
      <dgm:prSet presAssocID="{C11586A2-DB0B-BB4A-989B-BC158B541DA7}" presName="spVertical1" presStyleCnt="0"/>
      <dgm:spPr/>
    </dgm:pt>
    <dgm:pt modelId="{39C8BFCC-B49E-8E46-8938-97F2E8998AF1}" type="pres">
      <dgm:prSet presAssocID="{C11586A2-DB0B-BB4A-989B-BC158B541DA7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9017676-C89F-0648-89F5-A84A12E13E8F}" type="pres">
      <dgm:prSet presAssocID="{C11586A2-DB0B-BB4A-989B-BC158B541DA7}" presName="spVertical2" presStyleCnt="0"/>
      <dgm:spPr/>
    </dgm:pt>
    <dgm:pt modelId="{8054B927-CB0E-C749-9A55-AB1EA0C03623}" type="pres">
      <dgm:prSet presAssocID="{C11586A2-DB0B-BB4A-989B-BC158B541DA7}" presName="spVertical3" presStyleCnt="0"/>
      <dgm:spPr/>
    </dgm:pt>
    <dgm:pt modelId="{CD685F5D-4C70-FB41-8BFB-4BB85180C2D8}" type="pres">
      <dgm:prSet presAssocID="{13E461C3-9F39-5B44-97BD-68F8C554506C}" presName="padding2" presStyleCnt="0"/>
      <dgm:spPr/>
    </dgm:pt>
    <dgm:pt modelId="{D3241F21-4CD5-5F4C-BE27-33BCAF012799}" type="pres">
      <dgm:prSet presAssocID="{13E461C3-9F39-5B44-97BD-68F8C554506C}" presName="negArrow" presStyleCnt="0"/>
      <dgm:spPr/>
    </dgm:pt>
    <dgm:pt modelId="{60BFEDFD-D7EF-2548-B762-42F382DBDC12}" type="pres">
      <dgm:prSet presAssocID="{13E461C3-9F39-5B44-97BD-68F8C554506C}" presName="backgroundArrow" presStyleLbl="node1" presStyleIdx="0" presStyleCnt="1" custLinFactNeighborY="-1833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</dgm:ptLst>
  <dgm:cxnLst>
    <dgm:cxn modelId="{7496C795-7315-4242-A2C1-F2D132030DE0}" srcId="{13E461C3-9F39-5B44-97BD-68F8C554506C}" destId="{C11586A2-DB0B-BB4A-989B-BC158B541DA7}" srcOrd="0" destOrd="0" parTransId="{F89345A1-35A9-0C4E-BB63-E4C3ED92746D}" sibTransId="{390572D8-5B02-5046-931B-D35275D3F457}"/>
    <dgm:cxn modelId="{EB9F69A4-77DA-7C4D-BF93-6557B1D69660}" type="presOf" srcId="{C11586A2-DB0B-BB4A-989B-BC158B541DA7}" destId="{39C8BFCC-B49E-8E46-8938-97F2E8998AF1}" srcOrd="0" destOrd="0" presId="urn:microsoft.com/office/officeart/2005/8/layout/hProcess3"/>
    <dgm:cxn modelId="{DB9F77A9-D824-834D-ACF3-2FA4DA32A7DF}" type="presOf" srcId="{13E461C3-9F39-5B44-97BD-68F8C554506C}" destId="{F328A52E-B5B6-0C4E-B70B-35EA3C9FF475}" srcOrd="0" destOrd="0" presId="urn:microsoft.com/office/officeart/2005/8/layout/hProcess3"/>
    <dgm:cxn modelId="{62FFDF2F-4C97-6040-8E11-4AAF45CEAEDA}" type="presParOf" srcId="{F328A52E-B5B6-0C4E-B70B-35EA3C9FF475}" destId="{C2ACE20D-EFA1-9C43-8579-990E37C9A709}" srcOrd="0" destOrd="0" presId="urn:microsoft.com/office/officeart/2005/8/layout/hProcess3"/>
    <dgm:cxn modelId="{6995A1AD-B761-034D-8717-915EF037032B}" type="presParOf" srcId="{F328A52E-B5B6-0C4E-B70B-35EA3C9FF475}" destId="{F935E40C-81B8-BD43-86E6-F63CDA98E717}" srcOrd="1" destOrd="0" presId="urn:microsoft.com/office/officeart/2005/8/layout/hProcess3"/>
    <dgm:cxn modelId="{7103B5A6-FAD2-1142-951E-10F18EA781DE}" type="presParOf" srcId="{F935E40C-81B8-BD43-86E6-F63CDA98E717}" destId="{555FAC02-610E-4E43-B71B-2268EC5B5608}" srcOrd="0" destOrd="0" presId="urn:microsoft.com/office/officeart/2005/8/layout/hProcess3"/>
    <dgm:cxn modelId="{EE9816F5-C706-DA4A-90B9-B6B3F5D2835A}" type="presParOf" srcId="{F935E40C-81B8-BD43-86E6-F63CDA98E717}" destId="{CFBB7874-A246-2440-9235-17C70F4941A3}" srcOrd="1" destOrd="0" presId="urn:microsoft.com/office/officeart/2005/8/layout/hProcess3"/>
    <dgm:cxn modelId="{D23FE923-4B50-5549-8775-8575ACEC7610}" type="presParOf" srcId="{CFBB7874-A246-2440-9235-17C70F4941A3}" destId="{B0E3C2B1-431C-DF40-8A32-C32A7B39C4B0}" srcOrd="0" destOrd="0" presId="urn:microsoft.com/office/officeart/2005/8/layout/hProcess3"/>
    <dgm:cxn modelId="{8BEBB043-602B-A548-B17E-07844E8F438F}" type="presParOf" srcId="{CFBB7874-A246-2440-9235-17C70F4941A3}" destId="{39C8BFCC-B49E-8E46-8938-97F2E8998AF1}" srcOrd="1" destOrd="0" presId="urn:microsoft.com/office/officeart/2005/8/layout/hProcess3"/>
    <dgm:cxn modelId="{25D407D3-FF9D-644A-BEFC-AD6B30531B02}" type="presParOf" srcId="{CFBB7874-A246-2440-9235-17C70F4941A3}" destId="{09017676-C89F-0648-89F5-A84A12E13E8F}" srcOrd="2" destOrd="0" presId="urn:microsoft.com/office/officeart/2005/8/layout/hProcess3"/>
    <dgm:cxn modelId="{4B5FE796-6CE2-BC42-95A2-E38D23865E4A}" type="presParOf" srcId="{CFBB7874-A246-2440-9235-17C70F4941A3}" destId="{8054B927-CB0E-C749-9A55-AB1EA0C03623}" srcOrd="3" destOrd="0" presId="urn:microsoft.com/office/officeart/2005/8/layout/hProcess3"/>
    <dgm:cxn modelId="{D27031B7-610D-CA42-87BF-6983111392BE}" type="presParOf" srcId="{F935E40C-81B8-BD43-86E6-F63CDA98E717}" destId="{CD685F5D-4C70-FB41-8BFB-4BB85180C2D8}" srcOrd="2" destOrd="0" presId="urn:microsoft.com/office/officeart/2005/8/layout/hProcess3"/>
    <dgm:cxn modelId="{81E6113C-0B1B-164B-9748-BE4748DEE91E}" type="presParOf" srcId="{F935E40C-81B8-BD43-86E6-F63CDA98E717}" destId="{D3241F21-4CD5-5F4C-BE27-33BCAF012799}" srcOrd="3" destOrd="0" presId="urn:microsoft.com/office/officeart/2005/8/layout/hProcess3"/>
    <dgm:cxn modelId="{801AF424-37FB-8C4F-8DD2-D541FDF151E4}" type="presParOf" srcId="{F935E40C-81B8-BD43-86E6-F63CDA98E717}" destId="{60BFEDFD-D7EF-2548-B762-42F382DBDC12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3E461C3-9F39-5B44-97BD-68F8C554506C}" type="doc">
      <dgm:prSet loTypeId="urn:microsoft.com/office/officeart/2005/8/layout/hProcess3" loCatId="" qsTypeId="urn:microsoft.com/office/officeart/2005/8/quickstyle/simple3" qsCatId="simple" csTypeId="urn:microsoft.com/office/officeart/2005/8/colors/accent1_2" csCatId="accent1" phldr="1"/>
      <dgm:spPr/>
    </dgm:pt>
    <dgm:pt modelId="{C11586A2-DB0B-BB4A-989B-BC158B541DA7}">
      <dgm:prSet phldrT="[Text]"/>
      <dgm:spPr/>
      <dgm:t>
        <a:bodyPr/>
        <a:lstStyle/>
        <a:p>
          <a:r>
            <a:rPr lang="en-GB" b="1" dirty="0"/>
            <a:t>LEDGER APIs</a:t>
          </a:r>
        </a:p>
      </dgm:t>
    </dgm:pt>
    <dgm:pt modelId="{F89345A1-35A9-0C4E-BB63-E4C3ED92746D}" type="parTrans" cxnId="{7496C795-7315-4242-A2C1-F2D132030DE0}">
      <dgm:prSet/>
      <dgm:spPr/>
      <dgm:t>
        <a:bodyPr/>
        <a:lstStyle/>
        <a:p>
          <a:endParaRPr lang="en-GB"/>
        </a:p>
      </dgm:t>
    </dgm:pt>
    <dgm:pt modelId="{390572D8-5B02-5046-931B-D35275D3F457}" type="sibTrans" cxnId="{7496C795-7315-4242-A2C1-F2D132030DE0}">
      <dgm:prSet/>
      <dgm:spPr/>
      <dgm:t>
        <a:bodyPr/>
        <a:lstStyle/>
        <a:p>
          <a:endParaRPr lang="en-GB"/>
        </a:p>
      </dgm:t>
    </dgm:pt>
    <dgm:pt modelId="{F328A52E-B5B6-0C4E-B70B-35EA3C9FF475}" type="pres">
      <dgm:prSet presAssocID="{13E461C3-9F39-5B44-97BD-68F8C554506C}" presName="Name0" presStyleCnt="0">
        <dgm:presLayoutVars>
          <dgm:dir/>
          <dgm:animLvl val="lvl"/>
          <dgm:resizeHandles val="exact"/>
        </dgm:presLayoutVars>
      </dgm:prSet>
      <dgm:spPr/>
    </dgm:pt>
    <dgm:pt modelId="{C2ACE20D-EFA1-9C43-8579-990E37C9A709}" type="pres">
      <dgm:prSet presAssocID="{13E461C3-9F39-5B44-97BD-68F8C554506C}" presName="dummy" presStyleCnt="0"/>
      <dgm:spPr/>
    </dgm:pt>
    <dgm:pt modelId="{F935E40C-81B8-BD43-86E6-F63CDA98E717}" type="pres">
      <dgm:prSet presAssocID="{13E461C3-9F39-5B44-97BD-68F8C554506C}" presName="linH" presStyleCnt="0"/>
      <dgm:spPr/>
    </dgm:pt>
    <dgm:pt modelId="{555FAC02-610E-4E43-B71B-2268EC5B5608}" type="pres">
      <dgm:prSet presAssocID="{13E461C3-9F39-5B44-97BD-68F8C554506C}" presName="padding1" presStyleCnt="0"/>
      <dgm:spPr/>
    </dgm:pt>
    <dgm:pt modelId="{CFBB7874-A246-2440-9235-17C70F4941A3}" type="pres">
      <dgm:prSet presAssocID="{C11586A2-DB0B-BB4A-989B-BC158B541DA7}" presName="linV" presStyleCnt="0"/>
      <dgm:spPr/>
    </dgm:pt>
    <dgm:pt modelId="{B0E3C2B1-431C-DF40-8A32-C32A7B39C4B0}" type="pres">
      <dgm:prSet presAssocID="{C11586A2-DB0B-BB4A-989B-BC158B541DA7}" presName="spVertical1" presStyleCnt="0"/>
      <dgm:spPr/>
    </dgm:pt>
    <dgm:pt modelId="{39C8BFCC-B49E-8E46-8938-97F2E8998AF1}" type="pres">
      <dgm:prSet presAssocID="{C11586A2-DB0B-BB4A-989B-BC158B541DA7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9017676-C89F-0648-89F5-A84A12E13E8F}" type="pres">
      <dgm:prSet presAssocID="{C11586A2-DB0B-BB4A-989B-BC158B541DA7}" presName="spVertical2" presStyleCnt="0"/>
      <dgm:spPr/>
    </dgm:pt>
    <dgm:pt modelId="{8054B927-CB0E-C749-9A55-AB1EA0C03623}" type="pres">
      <dgm:prSet presAssocID="{C11586A2-DB0B-BB4A-989B-BC158B541DA7}" presName="spVertical3" presStyleCnt="0"/>
      <dgm:spPr/>
    </dgm:pt>
    <dgm:pt modelId="{CD685F5D-4C70-FB41-8BFB-4BB85180C2D8}" type="pres">
      <dgm:prSet presAssocID="{13E461C3-9F39-5B44-97BD-68F8C554506C}" presName="padding2" presStyleCnt="0"/>
      <dgm:spPr/>
    </dgm:pt>
    <dgm:pt modelId="{D3241F21-4CD5-5F4C-BE27-33BCAF012799}" type="pres">
      <dgm:prSet presAssocID="{13E461C3-9F39-5B44-97BD-68F8C554506C}" presName="negArrow" presStyleCnt="0"/>
      <dgm:spPr/>
    </dgm:pt>
    <dgm:pt modelId="{60BFEDFD-D7EF-2548-B762-42F382DBDC12}" type="pres">
      <dgm:prSet presAssocID="{13E461C3-9F39-5B44-97BD-68F8C554506C}" presName="backgroundArrow" presStyleLbl="node1" presStyleIdx="0" presStyleCnt="1" custLinFactNeighborY="-1833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</dgm:ptLst>
  <dgm:cxnLst>
    <dgm:cxn modelId="{7496C795-7315-4242-A2C1-F2D132030DE0}" srcId="{13E461C3-9F39-5B44-97BD-68F8C554506C}" destId="{C11586A2-DB0B-BB4A-989B-BC158B541DA7}" srcOrd="0" destOrd="0" parTransId="{F89345A1-35A9-0C4E-BB63-E4C3ED92746D}" sibTransId="{390572D8-5B02-5046-931B-D35275D3F457}"/>
    <dgm:cxn modelId="{EB9F69A4-77DA-7C4D-BF93-6557B1D69660}" type="presOf" srcId="{C11586A2-DB0B-BB4A-989B-BC158B541DA7}" destId="{39C8BFCC-B49E-8E46-8938-97F2E8998AF1}" srcOrd="0" destOrd="0" presId="urn:microsoft.com/office/officeart/2005/8/layout/hProcess3"/>
    <dgm:cxn modelId="{DB9F77A9-D824-834D-ACF3-2FA4DA32A7DF}" type="presOf" srcId="{13E461C3-9F39-5B44-97BD-68F8C554506C}" destId="{F328A52E-B5B6-0C4E-B70B-35EA3C9FF475}" srcOrd="0" destOrd="0" presId="urn:microsoft.com/office/officeart/2005/8/layout/hProcess3"/>
    <dgm:cxn modelId="{62FFDF2F-4C97-6040-8E11-4AAF45CEAEDA}" type="presParOf" srcId="{F328A52E-B5B6-0C4E-B70B-35EA3C9FF475}" destId="{C2ACE20D-EFA1-9C43-8579-990E37C9A709}" srcOrd="0" destOrd="0" presId="urn:microsoft.com/office/officeart/2005/8/layout/hProcess3"/>
    <dgm:cxn modelId="{6995A1AD-B761-034D-8717-915EF037032B}" type="presParOf" srcId="{F328A52E-B5B6-0C4E-B70B-35EA3C9FF475}" destId="{F935E40C-81B8-BD43-86E6-F63CDA98E717}" srcOrd="1" destOrd="0" presId="urn:microsoft.com/office/officeart/2005/8/layout/hProcess3"/>
    <dgm:cxn modelId="{7103B5A6-FAD2-1142-951E-10F18EA781DE}" type="presParOf" srcId="{F935E40C-81B8-BD43-86E6-F63CDA98E717}" destId="{555FAC02-610E-4E43-B71B-2268EC5B5608}" srcOrd="0" destOrd="0" presId="urn:microsoft.com/office/officeart/2005/8/layout/hProcess3"/>
    <dgm:cxn modelId="{EE9816F5-C706-DA4A-90B9-B6B3F5D2835A}" type="presParOf" srcId="{F935E40C-81B8-BD43-86E6-F63CDA98E717}" destId="{CFBB7874-A246-2440-9235-17C70F4941A3}" srcOrd="1" destOrd="0" presId="urn:microsoft.com/office/officeart/2005/8/layout/hProcess3"/>
    <dgm:cxn modelId="{D23FE923-4B50-5549-8775-8575ACEC7610}" type="presParOf" srcId="{CFBB7874-A246-2440-9235-17C70F4941A3}" destId="{B0E3C2B1-431C-DF40-8A32-C32A7B39C4B0}" srcOrd="0" destOrd="0" presId="urn:microsoft.com/office/officeart/2005/8/layout/hProcess3"/>
    <dgm:cxn modelId="{8BEBB043-602B-A548-B17E-07844E8F438F}" type="presParOf" srcId="{CFBB7874-A246-2440-9235-17C70F4941A3}" destId="{39C8BFCC-B49E-8E46-8938-97F2E8998AF1}" srcOrd="1" destOrd="0" presId="urn:microsoft.com/office/officeart/2005/8/layout/hProcess3"/>
    <dgm:cxn modelId="{25D407D3-FF9D-644A-BEFC-AD6B30531B02}" type="presParOf" srcId="{CFBB7874-A246-2440-9235-17C70F4941A3}" destId="{09017676-C89F-0648-89F5-A84A12E13E8F}" srcOrd="2" destOrd="0" presId="urn:microsoft.com/office/officeart/2005/8/layout/hProcess3"/>
    <dgm:cxn modelId="{4B5FE796-6CE2-BC42-95A2-E38D23865E4A}" type="presParOf" srcId="{CFBB7874-A246-2440-9235-17C70F4941A3}" destId="{8054B927-CB0E-C749-9A55-AB1EA0C03623}" srcOrd="3" destOrd="0" presId="urn:microsoft.com/office/officeart/2005/8/layout/hProcess3"/>
    <dgm:cxn modelId="{D27031B7-610D-CA42-87BF-6983111392BE}" type="presParOf" srcId="{F935E40C-81B8-BD43-86E6-F63CDA98E717}" destId="{CD685F5D-4C70-FB41-8BFB-4BB85180C2D8}" srcOrd="2" destOrd="0" presId="urn:microsoft.com/office/officeart/2005/8/layout/hProcess3"/>
    <dgm:cxn modelId="{81E6113C-0B1B-164B-9748-BE4748DEE91E}" type="presParOf" srcId="{F935E40C-81B8-BD43-86E6-F63CDA98E717}" destId="{D3241F21-4CD5-5F4C-BE27-33BCAF012799}" srcOrd="3" destOrd="0" presId="urn:microsoft.com/office/officeart/2005/8/layout/hProcess3"/>
    <dgm:cxn modelId="{801AF424-37FB-8C4F-8DD2-D541FDF151E4}" type="presParOf" srcId="{F935E40C-81B8-BD43-86E6-F63CDA98E717}" destId="{60BFEDFD-D7EF-2548-B762-42F382DBDC12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3E461C3-9F39-5B44-97BD-68F8C554506C}" type="doc">
      <dgm:prSet loTypeId="urn:microsoft.com/office/officeart/2005/8/layout/hProcess3" loCatId="" qsTypeId="urn:microsoft.com/office/officeart/2005/8/quickstyle/simple3" qsCatId="simple" csTypeId="urn:microsoft.com/office/officeart/2005/8/colors/accent1_2" csCatId="accent1" phldr="1"/>
      <dgm:spPr/>
    </dgm:pt>
    <dgm:pt modelId="{C11586A2-DB0B-BB4A-989B-BC158B541DA7}">
      <dgm:prSet phldrT="[Text]"/>
      <dgm:spPr/>
      <dgm:t>
        <a:bodyPr/>
        <a:lstStyle/>
        <a:p>
          <a:r>
            <a:rPr lang="en-GB" b="1" dirty="0"/>
            <a:t>LEDGER APIs</a:t>
          </a:r>
        </a:p>
      </dgm:t>
    </dgm:pt>
    <dgm:pt modelId="{F89345A1-35A9-0C4E-BB63-E4C3ED92746D}" type="parTrans" cxnId="{7496C795-7315-4242-A2C1-F2D132030DE0}">
      <dgm:prSet/>
      <dgm:spPr/>
      <dgm:t>
        <a:bodyPr/>
        <a:lstStyle/>
        <a:p>
          <a:endParaRPr lang="en-GB"/>
        </a:p>
      </dgm:t>
    </dgm:pt>
    <dgm:pt modelId="{390572D8-5B02-5046-931B-D35275D3F457}" type="sibTrans" cxnId="{7496C795-7315-4242-A2C1-F2D132030DE0}">
      <dgm:prSet/>
      <dgm:spPr/>
      <dgm:t>
        <a:bodyPr/>
        <a:lstStyle/>
        <a:p>
          <a:endParaRPr lang="en-GB"/>
        </a:p>
      </dgm:t>
    </dgm:pt>
    <dgm:pt modelId="{F328A52E-B5B6-0C4E-B70B-35EA3C9FF475}" type="pres">
      <dgm:prSet presAssocID="{13E461C3-9F39-5B44-97BD-68F8C554506C}" presName="Name0" presStyleCnt="0">
        <dgm:presLayoutVars>
          <dgm:dir/>
          <dgm:animLvl val="lvl"/>
          <dgm:resizeHandles val="exact"/>
        </dgm:presLayoutVars>
      </dgm:prSet>
      <dgm:spPr/>
    </dgm:pt>
    <dgm:pt modelId="{C2ACE20D-EFA1-9C43-8579-990E37C9A709}" type="pres">
      <dgm:prSet presAssocID="{13E461C3-9F39-5B44-97BD-68F8C554506C}" presName="dummy" presStyleCnt="0"/>
      <dgm:spPr/>
    </dgm:pt>
    <dgm:pt modelId="{F935E40C-81B8-BD43-86E6-F63CDA98E717}" type="pres">
      <dgm:prSet presAssocID="{13E461C3-9F39-5B44-97BD-68F8C554506C}" presName="linH" presStyleCnt="0"/>
      <dgm:spPr/>
    </dgm:pt>
    <dgm:pt modelId="{555FAC02-610E-4E43-B71B-2268EC5B5608}" type="pres">
      <dgm:prSet presAssocID="{13E461C3-9F39-5B44-97BD-68F8C554506C}" presName="padding1" presStyleCnt="0"/>
      <dgm:spPr/>
    </dgm:pt>
    <dgm:pt modelId="{CFBB7874-A246-2440-9235-17C70F4941A3}" type="pres">
      <dgm:prSet presAssocID="{C11586A2-DB0B-BB4A-989B-BC158B541DA7}" presName="linV" presStyleCnt="0"/>
      <dgm:spPr/>
    </dgm:pt>
    <dgm:pt modelId="{B0E3C2B1-431C-DF40-8A32-C32A7B39C4B0}" type="pres">
      <dgm:prSet presAssocID="{C11586A2-DB0B-BB4A-989B-BC158B541DA7}" presName="spVertical1" presStyleCnt="0"/>
      <dgm:spPr/>
    </dgm:pt>
    <dgm:pt modelId="{39C8BFCC-B49E-8E46-8938-97F2E8998AF1}" type="pres">
      <dgm:prSet presAssocID="{C11586A2-DB0B-BB4A-989B-BC158B541DA7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9017676-C89F-0648-89F5-A84A12E13E8F}" type="pres">
      <dgm:prSet presAssocID="{C11586A2-DB0B-BB4A-989B-BC158B541DA7}" presName="spVertical2" presStyleCnt="0"/>
      <dgm:spPr/>
    </dgm:pt>
    <dgm:pt modelId="{8054B927-CB0E-C749-9A55-AB1EA0C03623}" type="pres">
      <dgm:prSet presAssocID="{C11586A2-DB0B-BB4A-989B-BC158B541DA7}" presName="spVertical3" presStyleCnt="0"/>
      <dgm:spPr/>
    </dgm:pt>
    <dgm:pt modelId="{CD685F5D-4C70-FB41-8BFB-4BB85180C2D8}" type="pres">
      <dgm:prSet presAssocID="{13E461C3-9F39-5B44-97BD-68F8C554506C}" presName="padding2" presStyleCnt="0"/>
      <dgm:spPr/>
    </dgm:pt>
    <dgm:pt modelId="{D3241F21-4CD5-5F4C-BE27-33BCAF012799}" type="pres">
      <dgm:prSet presAssocID="{13E461C3-9F39-5B44-97BD-68F8C554506C}" presName="negArrow" presStyleCnt="0"/>
      <dgm:spPr/>
    </dgm:pt>
    <dgm:pt modelId="{60BFEDFD-D7EF-2548-B762-42F382DBDC12}" type="pres">
      <dgm:prSet presAssocID="{13E461C3-9F39-5B44-97BD-68F8C554506C}" presName="backgroundArrow" presStyleLbl="node1" presStyleIdx="0" presStyleCnt="1" custLinFactNeighborY="-1833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</dgm:ptLst>
  <dgm:cxnLst>
    <dgm:cxn modelId="{7496C795-7315-4242-A2C1-F2D132030DE0}" srcId="{13E461C3-9F39-5B44-97BD-68F8C554506C}" destId="{C11586A2-DB0B-BB4A-989B-BC158B541DA7}" srcOrd="0" destOrd="0" parTransId="{F89345A1-35A9-0C4E-BB63-E4C3ED92746D}" sibTransId="{390572D8-5B02-5046-931B-D35275D3F457}"/>
    <dgm:cxn modelId="{EB9F69A4-77DA-7C4D-BF93-6557B1D69660}" type="presOf" srcId="{C11586A2-DB0B-BB4A-989B-BC158B541DA7}" destId="{39C8BFCC-B49E-8E46-8938-97F2E8998AF1}" srcOrd="0" destOrd="0" presId="urn:microsoft.com/office/officeart/2005/8/layout/hProcess3"/>
    <dgm:cxn modelId="{DB9F77A9-D824-834D-ACF3-2FA4DA32A7DF}" type="presOf" srcId="{13E461C3-9F39-5B44-97BD-68F8C554506C}" destId="{F328A52E-B5B6-0C4E-B70B-35EA3C9FF475}" srcOrd="0" destOrd="0" presId="urn:microsoft.com/office/officeart/2005/8/layout/hProcess3"/>
    <dgm:cxn modelId="{62FFDF2F-4C97-6040-8E11-4AAF45CEAEDA}" type="presParOf" srcId="{F328A52E-B5B6-0C4E-B70B-35EA3C9FF475}" destId="{C2ACE20D-EFA1-9C43-8579-990E37C9A709}" srcOrd="0" destOrd="0" presId="urn:microsoft.com/office/officeart/2005/8/layout/hProcess3"/>
    <dgm:cxn modelId="{6995A1AD-B761-034D-8717-915EF037032B}" type="presParOf" srcId="{F328A52E-B5B6-0C4E-B70B-35EA3C9FF475}" destId="{F935E40C-81B8-BD43-86E6-F63CDA98E717}" srcOrd="1" destOrd="0" presId="urn:microsoft.com/office/officeart/2005/8/layout/hProcess3"/>
    <dgm:cxn modelId="{7103B5A6-FAD2-1142-951E-10F18EA781DE}" type="presParOf" srcId="{F935E40C-81B8-BD43-86E6-F63CDA98E717}" destId="{555FAC02-610E-4E43-B71B-2268EC5B5608}" srcOrd="0" destOrd="0" presId="urn:microsoft.com/office/officeart/2005/8/layout/hProcess3"/>
    <dgm:cxn modelId="{EE9816F5-C706-DA4A-90B9-B6B3F5D2835A}" type="presParOf" srcId="{F935E40C-81B8-BD43-86E6-F63CDA98E717}" destId="{CFBB7874-A246-2440-9235-17C70F4941A3}" srcOrd="1" destOrd="0" presId="urn:microsoft.com/office/officeart/2005/8/layout/hProcess3"/>
    <dgm:cxn modelId="{D23FE923-4B50-5549-8775-8575ACEC7610}" type="presParOf" srcId="{CFBB7874-A246-2440-9235-17C70F4941A3}" destId="{B0E3C2B1-431C-DF40-8A32-C32A7B39C4B0}" srcOrd="0" destOrd="0" presId="urn:microsoft.com/office/officeart/2005/8/layout/hProcess3"/>
    <dgm:cxn modelId="{8BEBB043-602B-A548-B17E-07844E8F438F}" type="presParOf" srcId="{CFBB7874-A246-2440-9235-17C70F4941A3}" destId="{39C8BFCC-B49E-8E46-8938-97F2E8998AF1}" srcOrd="1" destOrd="0" presId="urn:microsoft.com/office/officeart/2005/8/layout/hProcess3"/>
    <dgm:cxn modelId="{25D407D3-FF9D-644A-BEFC-AD6B30531B02}" type="presParOf" srcId="{CFBB7874-A246-2440-9235-17C70F4941A3}" destId="{09017676-C89F-0648-89F5-A84A12E13E8F}" srcOrd="2" destOrd="0" presId="urn:microsoft.com/office/officeart/2005/8/layout/hProcess3"/>
    <dgm:cxn modelId="{4B5FE796-6CE2-BC42-95A2-E38D23865E4A}" type="presParOf" srcId="{CFBB7874-A246-2440-9235-17C70F4941A3}" destId="{8054B927-CB0E-C749-9A55-AB1EA0C03623}" srcOrd="3" destOrd="0" presId="urn:microsoft.com/office/officeart/2005/8/layout/hProcess3"/>
    <dgm:cxn modelId="{D27031B7-610D-CA42-87BF-6983111392BE}" type="presParOf" srcId="{F935E40C-81B8-BD43-86E6-F63CDA98E717}" destId="{CD685F5D-4C70-FB41-8BFB-4BB85180C2D8}" srcOrd="2" destOrd="0" presId="urn:microsoft.com/office/officeart/2005/8/layout/hProcess3"/>
    <dgm:cxn modelId="{81E6113C-0B1B-164B-9748-BE4748DEE91E}" type="presParOf" srcId="{F935E40C-81B8-BD43-86E6-F63CDA98E717}" destId="{D3241F21-4CD5-5F4C-BE27-33BCAF012799}" srcOrd="3" destOrd="0" presId="urn:microsoft.com/office/officeart/2005/8/layout/hProcess3"/>
    <dgm:cxn modelId="{801AF424-37FB-8C4F-8DD2-D541FDF151E4}" type="presParOf" srcId="{F935E40C-81B8-BD43-86E6-F63CDA98E717}" destId="{60BFEDFD-D7EF-2548-B762-42F382DBDC12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5EAA020-B7EC-4A80-8A82-0631BCFBA165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68EAD5-610F-4D36-AE9F-D4D9E79C1E78}">
      <dgm:prSet/>
      <dgm:spPr/>
      <dgm:t>
        <a:bodyPr/>
        <a:lstStyle/>
        <a:p>
          <a:r>
            <a:rPr lang="en-IN" b="0" i="0"/>
            <a:t>Last add confirmed (LAC)</a:t>
          </a:r>
          <a:endParaRPr lang="en-US"/>
        </a:p>
      </dgm:t>
    </dgm:pt>
    <dgm:pt modelId="{C689E59B-E0CB-451F-B8A3-35BDAAD3EFD6}" type="parTrans" cxnId="{98AD6342-DBCC-4B0B-B0D5-EAD1F4C1E013}">
      <dgm:prSet/>
      <dgm:spPr/>
      <dgm:t>
        <a:bodyPr/>
        <a:lstStyle/>
        <a:p>
          <a:endParaRPr lang="en-US"/>
        </a:p>
      </dgm:t>
    </dgm:pt>
    <dgm:pt modelId="{C131B770-7C93-430E-9D95-D3DC634A9B51}" type="sibTrans" cxnId="{98AD6342-DBCC-4B0B-B0D5-EAD1F4C1E013}">
      <dgm:prSet/>
      <dgm:spPr/>
      <dgm:t>
        <a:bodyPr/>
        <a:lstStyle/>
        <a:p>
          <a:endParaRPr lang="en-US"/>
        </a:p>
      </dgm:t>
    </dgm:pt>
    <dgm:pt modelId="{6F4B0A47-1259-403F-9765-94527258A654}">
      <dgm:prSet/>
      <dgm:spPr/>
      <dgm:t>
        <a:bodyPr/>
        <a:lstStyle/>
        <a:p>
          <a:r>
            <a:rPr lang="en-IN" b="0" i="0"/>
            <a:t>Sent in response to write()</a:t>
          </a:r>
          <a:endParaRPr lang="en-US"/>
        </a:p>
      </dgm:t>
    </dgm:pt>
    <dgm:pt modelId="{ACD3B571-2058-438C-AE52-68B8F9386208}" type="parTrans" cxnId="{04C74CA1-0D97-4F13-8E14-92C689B5A4A1}">
      <dgm:prSet/>
      <dgm:spPr/>
      <dgm:t>
        <a:bodyPr/>
        <a:lstStyle/>
        <a:p>
          <a:endParaRPr lang="en-US"/>
        </a:p>
      </dgm:t>
    </dgm:pt>
    <dgm:pt modelId="{F8E34435-850C-4137-8416-40EA114DEC27}" type="sibTrans" cxnId="{04C74CA1-0D97-4F13-8E14-92C689B5A4A1}">
      <dgm:prSet/>
      <dgm:spPr/>
      <dgm:t>
        <a:bodyPr/>
        <a:lstStyle/>
        <a:p>
          <a:endParaRPr lang="en-US"/>
        </a:p>
      </dgm:t>
    </dgm:pt>
    <dgm:pt modelId="{77E64820-9A8F-465C-8554-186A4712AAD2}">
      <dgm:prSet/>
      <dgm:spPr/>
      <dgm:t>
        <a:bodyPr/>
        <a:lstStyle/>
        <a:p>
          <a:r>
            <a:rPr lang="en-IN" b="0" i="0" dirty="0"/>
            <a:t>Cumulative ack</a:t>
          </a:r>
          <a:endParaRPr lang="en-US" dirty="0"/>
        </a:p>
      </dgm:t>
    </dgm:pt>
    <dgm:pt modelId="{B136FF6B-8E85-4D1B-A3B7-43BFA8E47C19}" type="parTrans" cxnId="{D8371318-6638-492E-961E-B5C8ED6E2707}">
      <dgm:prSet/>
      <dgm:spPr/>
      <dgm:t>
        <a:bodyPr/>
        <a:lstStyle/>
        <a:p>
          <a:endParaRPr lang="en-US"/>
        </a:p>
      </dgm:t>
    </dgm:pt>
    <dgm:pt modelId="{9DF2A699-1A6F-4023-82C2-A99E5E5B87E3}" type="sibTrans" cxnId="{D8371318-6638-492E-961E-B5C8ED6E2707}">
      <dgm:prSet/>
      <dgm:spPr/>
      <dgm:t>
        <a:bodyPr/>
        <a:lstStyle/>
        <a:p>
          <a:endParaRPr lang="en-US"/>
        </a:p>
      </dgm:t>
    </dgm:pt>
    <dgm:pt modelId="{6FF211CF-9739-4494-AD5B-4EE1FFC1E727}">
      <dgm:prSet/>
      <dgm:spPr/>
      <dgm:t>
        <a:bodyPr/>
        <a:lstStyle/>
        <a:p>
          <a:r>
            <a:rPr lang="en-IN" b="0" i="0" dirty="0"/>
            <a:t>Readers can read until LAC</a:t>
          </a:r>
          <a:endParaRPr lang="en-US" dirty="0"/>
        </a:p>
      </dgm:t>
    </dgm:pt>
    <dgm:pt modelId="{9B96DCA4-6E25-4057-8CB4-F03FFEB52F72}" type="parTrans" cxnId="{9E92B45B-9876-408F-B1E3-D067C68B365A}">
      <dgm:prSet/>
      <dgm:spPr/>
      <dgm:t>
        <a:bodyPr/>
        <a:lstStyle/>
        <a:p>
          <a:endParaRPr lang="en-US"/>
        </a:p>
      </dgm:t>
    </dgm:pt>
    <dgm:pt modelId="{65E9C0A0-9556-46F9-84E6-B3B0A7D30A23}" type="sibTrans" cxnId="{9E92B45B-9876-408F-B1E3-D067C68B365A}">
      <dgm:prSet/>
      <dgm:spPr/>
      <dgm:t>
        <a:bodyPr/>
        <a:lstStyle/>
        <a:p>
          <a:endParaRPr lang="en-US"/>
        </a:p>
      </dgm:t>
    </dgm:pt>
    <dgm:pt modelId="{FA696577-AEA7-4C47-9DA8-8F28881EC17D}">
      <dgm:prSet/>
      <dgm:spPr/>
      <dgm:t>
        <a:bodyPr/>
        <a:lstStyle/>
        <a:p>
          <a:r>
            <a:rPr lang="en-IN" b="0" i="0" dirty="0"/>
            <a:t>Last add pushed (LAP)</a:t>
          </a:r>
          <a:endParaRPr lang="en-US" dirty="0"/>
        </a:p>
      </dgm:t>
    </dgm:pt>
    <dgm:pt modelId="{2ECAA18F-056E-4783-8347-E912669F6BCC}" type="parTrans" cxnId="{6AB9DF10-E141-4909-B527-A00AC9ED4DC2}">
      <dgm:prSet/>
      <dgm:spPr/>
      <dgm:t>
        <a:bodyPr/>
        <a:lstStyle/>
        <a:p>
          <a:endParaRPr lang="en-US"/>
        </a:p>
      </dgm:t>
    </dgm:pt>
    <dgm:pt modelId="{F254521C-89F3-4E14-AA07-2A67508F0BB5}" type="sibTrans" cxnId="{6AB9DF10-E141-4909-B527-A00AC9ED4DC2}">
      <dgm:prSet/>
      <dgm:spPr/>
      <dgm:t>
        <a:bodyPr/>
        <a:lstStyle/>
        <a:p>
          <a:endParaRPr lang="en-US"/>
        </a:p>
      </dgm:t>
    </dgm:pt>
    <dgm:pt modelId="{B0BB32E4-80B6-489C-99AE-809972571DB8}">
      <dgm:prSet/>
      <dgm:spPr/>
      <dgm:t>
        <a:bodyPr/>
        <a:lstStyle/>
        <a:p>
          <a:r>
            <a:rPr lang="en-IN" b="0" i="0"/>
            <a:t>Last entry client requested to write.</a:t>
          </a:r>
          <a:endParaRPr lang="en-US"/>
        </a:p>
      </dgm:t>
    </dgm:pt>
    <dgm:pt modelId="{72CF5487-A6C4-437A-BB88-5CF271EAF3E1}" type="parTrans" cxnId="{A4585B74-0CB7-4E65-AC4D-F9BE8CC66668}">
      <dgm:prSet/>
      <dgm:spPr/>
      <dgm:t>
        <a:bodyPr/>
        <a:lstStyle/>
        <a:p>
          <a:endParaRPr lang="en-US"/>
        </a:p>
      </dgm:t>
    </dgm:pt>
    <dgm:pt modelId="{5AA0A393-0D3A-4F69-B69A-1CA2F473403D}" type="sibTrans" cxnId="{A4585B74-0CB7-4E65-AC4D-F9BE8CC66668}">
      <dgm:prSet/>
      <dgm:spPr/>
      <dgm:t>
        <a:bodyPr/>
        <a:lstStyle/>
        <a:p>
          <a:endParaRPr lang="en-US"/>
        </a:p>
      </dgm:t>
    </dgm:pt>
    <dgm:pt modelId="{57EAD664-2E84-4FC6-BBDB-9F1074F6B956}">
      <dgm:prSet/>
      <dgm:spPr/>
      <dgm:t>
        <a:bodyPr/>
        <a:lstStyle/>
        <a:p>
          <a:r>
            <a:rPr lang="en-IN" b="0" i="0"/>
            <a:t>Write in progress, not acked yet.</a:t>
          </a:r>
          <a:endParaRPr lang="en-US"/>
        </a:p>
      </dgm:t>
    </dgm:pt>
    <dgm:pt modelId="{1EA4642E-B40B-4023-B51F-05DB804996EF}" type="parTrans" cxnId="{660926BF-E406-4873-B8F3-BBAB22761897}">
      <dgm:prSet/>
      <dgm:spPr/>
      <dgm:t>
        <a:bodyPr/>
        <a:lstStyle/>
        <a:p>
          <a:endParaRPr lang="en-US"/>
        </a:p>
      </dgm:t>
    </dgm:pt>
    <dgm:pt modelId="{F828BF95-AEA5-4762-BCBE-C1E6220FAE5A}" type="sibTrans" cxnId="{660926BF-E406-4873-B8F3-BBAB22761897}">
      <dgm:prSet/>
      <dgm:spPr/>
      <dgm:t>
        <a:bodyPr/>
        <a:lstStyle/>
        <a:p>
          <a:endParaRPr lang="en-US"/>
        </a:p>
      </dgm:t>
    </dgm:pt>
    <dgm:pt modelId="{D4D8CE83-C4E3-9C49-8071-0426ACDA74EA}" type="pres">
      <dgm:prSet presAssocID="{C5EAA020-B7EC-4A80-8A82-0631BCFBA165}" presName="linear" presStyleCnt="0">
        <dgm:presLayoutVars>
          <dgm:dir/>
          <dgm:animLvl val="lvl"/>
          <dgm:resizeHandles val="exact"/>
        </dgm:presLayoutVars>
      </dgm:prSet>
      <dgm:spPr/>
    </dgm:pt>
    <dgm:pt modelId="{CD55E37A-EC7D-6A49-8F89-CE925C4D4995}" type="pres">
      <dgm:prSet presAssocID="{E668EAD5-610F-4D36-AE9F-D4D9E79C1E78}" presName="parentLin" presStyleCnt="0"/>
      <dgm:spPr/>
    </dgm:pt>
    <dgm:pt modelId="{12557E91-4692-614B-B389-49BAF2D7BC4A}" type="pres">
      <dgm:prSet presAssocID="{E668EAD5-610F-4D36-AE9F-D4D9E79C1E78}" presName="parentLeftMargin" presStyleLbl="node1" presStyleIdx="0" presStyleCnt="2"/>
      <dgm:spPr/>
    </dgm:pt>
    <dgm:pt modelId="{AC1489BE-8C47-0C44-B212-1F9CDA18D5B7}" type="pres">
      <dgm:prSet presAssocID="{E668EAD5-610F-4D36-AE9F-D4D9E79C1E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C7F6877-F6C4-1249-92D3-7CFCC55AFAB3}" type="pres">
      <dgm:prSet presAssocID="{E668EAD5-610F-4D36-AE9F-D4D9E79C1E78}" presName="negativeSpace" presStyleCnt="0"/>
      <dgm:spPr/>
    </dgm:pt>
    <dgm:pt modelId="{43591765-8F62-334D-9053-11DCDD3B21A8}" type="pres">
      <dgm:prSet presAssocID="{E668EAD5-610F-4D36-AE9F-D4D9E79C1E78}" presName="childText" presStyleLbl="conFgAcc1" presStyleIdx="0" presStyleCnt="2">
        <dgm:presLayoutVars>
          <dgm:bulletEnabled val="1"/>
        </dgm:presLayoutVars>
      </dgm:prSet>
      <dgm:spPr/>
    </dgm:pt>
    <dgm:pt modelId="{DFB86C20-21FC-6044-8BF8-71A18CBE9518}" type="pres">
      <dgm:prSet presAssocID="{C131B770-7C93-430E-9D95-D3DC634A9B51}" presName="spaceBetweenRectangles" presStyleCnt="0"/>
      <dgm:spPr/>
    </dgm:pt>
    <dgm:pt modelId="{46FB2BCE-6BE8-4C42-8A7C-BEC48F4D211D}" type="pres">
      <dgm:prSet presAssocID="{FA696577-AEA7-4C47-9DA8-8F28881EC17D}" presName="parentLin" presStyleCnt="0"/>
      <dgm:spPr/>
    </dgm:pt>
    <dgm:pt modelId="{2D811EC7-4B9B-724D-99CD-81322DBF10A1}" type="pres">
      <dgm:prSet presAssocID="{FA696577-AEA7-4C47-9DA8-8F28881EC17D}" presName="parentLeftMargin" presStyleLbl="node1" presStyleIdx="0" presStyleCnt="2"/>
      <dgm:spPr/>
    </dgm:pt>
    <dgm:pt modelId="{A096D4DE-838D-BD44-A0F1-2EFDD14E6F35}" type="pres">
      <dgm:prSet presAssocID="{FA696577-AEA7-4C47-9DA8-8F28881EC17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E14F9E9-F215-D342-B622-FB8FC092DD37}" type="pres">
      <dgm:prSet presAssocID="{FA696577-AEA7-4C47-9DA8-8F28881EC17D}" presName="negativeSpace" presStyleCnt="0"/>
      <dgm:spPr/>
    </dgm:pt>
    <dgm:pt modelId="{0171500E-0715-5441-8098-40E45016E5E9}" type="pres">
      <dgm:prSet presAssocID="{FA696577-AEA7-4C47-9DA8-8F28881EC17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AB9DF10-E141-4909-B527-A00AC9ED4DC2}" srcId="{C5EAA020-B7EC-4A80-8A82-0631BCFBA165}" destId="{FA696577-AEA7-4C47-9DA8-8F28881EC17D}" srcOrd="1" destOrd="0" parTransId="{2ECAA18F-056E-4783-8347-E912669F6BCC}" sibTransId="{F254521C-89F3-4E14-AA07-2A67508F0BB5}"/>
    <dgm:cxn modelId="{D8371318-6638-492E-961E-B5C8ED6E2707}" srcId="{E668EAD5-610F-4D36-AE9F-D4D9E79C1E78}" destId="{77E64820-9A8F-465C-8554-186A4712AAD2}" srcOrd="1" destOrd="0" parTransId="{B136FF6B-8E85-4D1B-A3B7-43BFA8E47C19}" sibTransId="{9DF2A699-1A6F-4023-82C2-A99E5E5B87E3}"/>
    <dgm:cxn modelId="{4F5B4E26-A43F-FE4F-B3F8-78C80C9ABDA7}" type="presOf" srcId="{FA696577-AEA7-4C47-9DA8-8F28881EC17D}" destId="{2D811EC7-4B9B-724D-99CD-81322DBF10A1}" srcOrd="0" destOrd="0" presId="urn:microsoft.com/office/officeart/2005/8/layout/list1"/>
    <dgm:cxn modelId="{98AD6342-DBCC-4B0B-B0D5-EAD1F4C1E013}" srcId="{C5EAA020-B7EC-4A80-8A82-0631BCFBA165}" destId="{E668EAD5-610F-4D36-AE9F-D4D9E79C1E78}" srcOrd="0" destOrd="0" parTransId="{C689E59B-E0CB-451F-B8A3-35BDAAD3EFD6}" sibTransId="{C131B770-7C93-430E-9D95-D3DC634A9B51}"/>
    <dgm:cxn modelId="{8FC01D4D-2BBD-A044-BBC5-E4094F4EB48D}" type="presOf" srcId="{FA696577-AEA7-4C47-9DA8-8F28881EC17D}" destId="{A096D4DE-838D-BD44-A0F1-2EFDD14E6F35}" srcOrd="1" destOrd="0" presId="urn:microsoft.com/office/officeart/2005/8/layout/list1"/>
    <dgm:cxn modelId="{9E92B45B-9876-408F-B1E3-D067C68B365A}" srcId="{E668EAD5-610F-4D36-AE9F-D4D9E79C1E78}" destId="{6FF211CF-9739-4494-AD5B-4EE1FFC1E727}" srcOrd="2" destOrd="0" parTransId="{9B96DCA4-6E25-4057-8CB4-F03FFEB52F72}" sibTransId="{65E9C0A0-9556-46F9-84E6-B3B0A7D30A23}"/>
    <dgm:cxn modelId="{A4585B74-0CB7-4E65-AC4D-F9BE8CC66668}" srcId="{FA696577-AEA7-4C47-9DA8-8F28881EC17D}" destId="{B0BB32E4-80B6-489C-99AE-809972571DB8}" srcOrd="0" destOrd="0" parTransId="{72CF5487-A6C4-437A-BB88-5CF271EAF3E1}" sibTransId="{5AA0A393-0D3A-4F69-B69A-1CA2F473403D}"/>
    <dgm:cxn modelId="{67FD5781-3736-334A-BF92-E7F4774108E4}" type="presOf" srcId="{6FF211CF-9739-4494-AD5B-4EE1FFC1E727}" destId="{43591765-8F62-334D-9053-11DCDD3B21A8}" srcOrd="0" destOrd="2" presId="urn:microsoft.com/office/officeart/2005/8/layout/list1"/>
    <dgm:cxn modelId="{C7A45593-E241-5A4D-864F-D0CFCD315934}" type="presOf" srcId="{57EAD664-2E84-4FC6-BBDB-9F1074F6B956}" destId="{0171500E-0715-5441-8098-40E45016E5E9}" srcOrd="0" destOrd="1" presId="urn:microsoft.com/office/officeart/2005/8/layout/list1"/>
    <dgm:cxn modelId="{28910594-5221-DA4D-8404-11CB15139E3B}" type="presOf" srcId="{E668EAD5-610F-4D36-AE9F-D4D9E79C1E78}" destId="{AC1489BE-8C47-0C44-B212-1F9CDA18D5B7}" srcOrd="1" destOrd="0" presId="urn:microsoft.com/office/officeart/2005/8/layout/list1"/>
    <dgm:cxn modelId="{04C74CA1-0D97-4F13-8E14-92C689B5A4A1}" srcId="{E668EAD5-610F-4D36-AE9F-D4D9E79C1E78}" destId="{6F4B0A47-1259-403F-9765-94527258A654}" srcOrd="0" destOrd="0" parTransId="{ACD3B571-2058-438C-AE52-68B8F9386208}" sibTransId="{F8E34435-850C-4137-8416-40EA114DEC27}"/>
    <dgm:cxn modelId="{660926BF-E406-4873-B8F3-BBAB22761897}" srcId="{FA696577-AEA7-4C47-9DA8-8F28881EC17D}" destId="{57EAD664-2E84-4FC6-BBDB-9F1074F6B956}" srcOrd="1" destOrd="0" parTransId="{1EA4642E-B40B-4023-B51F-05DB804996EF}" sibTransId="{F828BF95-AEA5-4762-BCBE-C1E6220FAE5A}"/>
    <dgm:cxn modelId="{1BFEC1C2-0ECB-8F4A-9424-227B079AA05D}" type="presOf" srcId="{E668EAD5-610F-4D36-AE9F-D4D9E79C1E78}" destId="{12557E91-4692-614B-B389-49BAF2D7BC4A}" srcOrd="0" destOrd="0" presId="urn:microsoft.com/office/officeart/2005/8/layout/list1"/>
    <dgm:cxn modelId="{5AF165DC-1933-E74B-A521-435CE2571DC2}" type="presOf" srcId="{C5EAA020-B7EC-4A80-8A82-0631BCFBA165}" destId="{D4D8CE83-C4E3-9C49-8071-0426ACDA74EA}" srcOrd="0" destOrd="0" presId="urn:microsoft.com/office/officeart/2005/8/layout/list1"/>
    <dgm:cxn modelId="{33A17DE3-40B9-6546-B1DA-BA6839CB5428}" type="presOf" srcId="{77E64820-9A8F-465C-8554-186A4712AAD2}" destId="{43591765-8F62-334D-9053-11DCDD3B21A8}" srcOrd="0" destOrd="1" presId="urn:microsoft.com/office/officeart/2005/8/layout/list1"/>
    <dgm:cxn modelId="{AB0B9BE6-D16F-084A-A9F3-DC45CAF8ECE3}" type="presOf" srcId="{6F4B0A47-1259-403F-9765-94527258A654}" destId="{43591765-8F62-334D-9053-11DCDD3B21A8}" srcOrd="0" destOrd="0" presId="urn:microsoft.com/office/officeart/2005/8/layout/list1"/>
    <dgm:cxn modelId="{61E0ABEA-7C12-AF4C-92AF-BE00BA738474}" type="presOf" srcId="{B0BB32E4-80B6-489C-99AE-809972571DB8}" destId="{0171500E-0715-5441-8098-40E45016E5E9}" srcOrd="0" destOrd="0" presId="urn:microsoft.com/office/officeart/2005/8/layout/list1"/>
    <dgm:cxn modelId="{9AFCC60F-A8F2-C74A-BB50-96EC6B4B6FA0}" type="presParOf" srcId="{D4D8CE83-C4E3-9C49-8071-0426ACDA74EA}" destId="{CD55E37A-EC7D-6A49-8F89-CE925C4D4995}" srcOrd="0" destOrd="0" presId="urn:microsoft.com/office/officeart/2005/8/layout/list1"/>
    <dgm:cxn modelId="{1155ECFC-FA0A-394D-877B-60AD256A8045}" type="presParOf" srcId="{CD55E37A-EC7D-6A49-8F89-CE925C4D4995}" destId="{12557E91-4692-614B-B389-49BAF2D7BC4A}" srcOrd="0" destOrd="0" presId="urn:microsoft.com/office/officeart/2005/8/layout/list1"/>
    <dgm:cxn modelId="{C664EC18-ABBA-2F4F-9662-4B15185C9C01}" type="presParOf" srcId="{CD55E37A-EC7D-6A49-8F89-CE925C4D4995}" destId="{AC1489BE-8C47-0C44-B212-1F9CDA18D5B7}" srcOrd="1" destOrd="0" presId="urn:microsoft.com/office/officeart/2005/8/layout/list1"/>
    <dgm:cxn modelId="{0FA52EB8-E017-9D47-94EA-1D706DF442AA}" type="presParOf" srcId="{D4D8CE83-C4E3-9C49-8071-0426ACDA74EA}" destId="{5C7F6877-F6C4-1249-92D3-7CFCC55AFAB3}" srcOrd="1" destOrd="0" presId="urn:microsoft.com/office/officeart/2005/8/layout/list1"/>
    <dgm:cxn modelId="{A9310A8D-3F71-DC49-A7FE-AB17EB7126FA}" type="presParOf" srcId="{D4D8CE83-C4E3-9C49-8071-0426ACDA74EA}" destId="{43591765-8F62-334D-9053-11DCDD3B21A8}" srcOrd="2" destOrd="0" presId="urn:microsoft.com/office/officeart/2005/8/layout/list1"/>
    <dgm:cxn modelId="{B6C937A5-4EF3-224D-AA25-A746C1C4EB49}" type="presParOf" srcId="{D4D8CE83-C4E3-9C49-8071-0426ACDA74EA}" destId="{DFB86C20-21FC-6044-8BF8-71A18CBE9518}" srcOrd="3" destOrd="0" presId="urn:microsoft.com/office/officeart/2005/8/layout/list1"/>
    <dgm:cxn modelId="{14AF775A-D5B1-8242-8CB8-609CDA100866}" type="presParOf" srcId="{D4D8CE83-C4E3-9C49-8071-0426ACDA74EA}" destId="{46FB2BCE-6BE8-4C42-8A7C-BEC48F4D211D}" srcOrd="4" destOrd="0" presId="urn:microsoft.com/office/officeart/2005/8/layout/list1"/>
    <dgm:cxn modelId="{FD5AEB09-7238-4E4D-962A-7E73577D4A3C}" type="presParOf" srcId="{46FB2BCE-6BE8-4C42-8A7C-BEC48F4D211D}" destId="{2D811EC7-4B9B-724D-99CD-81322DBF10A1}" srcOrd="0" destOrd="0" presId="urn:microsoft.com/office/officeart/2005/8/layout/list1"/>
    <dgm:cxn modelId="{9BD8580A-E2BA-DA43-B202-3E871B642A30}" type="presParOf" srcId="{46FB2BCE-6BE8-4C42-8A7C-BEC48F4D211D}" destId="{A096D4DE-838D-BD44-A0F1-2EFDD14E6F35}" srcOrd="1" destOrd="0" presId="urn:microsoft.com/office/officeart/2005/8/layout/list1"/>
    <dgm:cxn modelId="{41C77E65-A278-3343-BBFA-3A7B54FB72B5}" type="presParOf" srcId="{D4D8CE83-C4E3-9C49-8071-0426ACDA74EA}" destId="{4E14F9E9-F215-D342-B622-FB8FC092DD37}" srcOrd="5" destOrd="0" presId="urn:microsoft.com/office/officeart/2005/8/layout/list1"/>
    <dgm:cxn modelId="{5BD80C11-42AF-DC4E-BAA9-6294314A70D7}" type="presParOf" srcId="{D4D8CE83-C4E3-9C49-8071-0426ACDA74EA}" destId="{0171500E-0715-5441-8098-40E45016E5E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5EAA020-B7EC-4A80-8A82-0631BCFBA165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68EAD5-610F-4D36-AE9F-D4D9E79C1E78}">
      <dgm:prSet/>
      <dgm:spPr/>
      <dgm:t>
        <a:bodyPr/>
        <a:lstStyle/>
        <a:p>
          <a:r>
            <a:rPr lang="en-IN" b="0" i="0" dirty="0"/>
            <a:t>Bookkeeper Failure</a:t>
          </a:r>
          <a:endParaRPr lang="en-US" dirty="0"/>
        </a:p>
      </dgm:t>
    </dgm:pt>
    <dgm:pt modelId="{C689E59B-E0CB-451F-B8A3-35BDAAD3EFD6}" type="parTrans" cxnId="{98AD6342-DBCC-4B0B-B0D5-EAD1F4C1E013}">
      <dgm:prSet/>
      <dgm:spPr/>
      <dgm:t>
        <a:bodyPr/>
        <a:lstStyle/>
        <a:p>
          <a:endParaRPr lang="en-US"/>
        </a:p>
      </dgm:t>
    </dgm:pt>
    <dgm:pt modelId="{C131B770-7C93-430E-9D95-D3DC634A9B51}" type="sibTrans" cxnId="{98AD6342-DBCC-4B0B-B0D5-EAD1F4C1E013}">
      <dgm:prSet/>
      <dgm:spPr/>
      <dgm:t>
        <a:bodyPr/>
        <a:lstStyle/>
        <a:p>
          <a:endParaRPr lang="en-US"/>
        </a:p>
      </dgm:t>
    </dgm:pt>
    <dgm:pt modelId="{6F4B0A47-1259-403F-9765-94527258A654}">
      <dgm:prSet/>
      <dgm:spPr/>
      <dgm:t>
        <a:bodyPr/>
        <a:lstStyle/>
        <a:p>
          <a:r>
            <a:rPr lang="en-IN" b="0" i="0" dirty="0"/>
            <a:t>Writer crashed / network partition</a:t>
          </a:r>
          <a:endParaRPr lang="en-US" dirty="0"/>
        </a:p>
      </dgm:t>
    </dgm:pt>
    <dgm:pt modelId="{ACD3B571-2058-438C-AE52-68B8F9386208}" type="parTrans" cxnId="{04C74CA1-0D97-4F13-8E14-92C689B5A4A1}">
      <dgm:prSet/>
      <dgm:spPr/>
      <dgm:t>
        <a:bodyPr/>
        <a:lstStyle/>
        <a:p>
          <a:endParaRPr lang="en-US"/>
        </a:p>
      </dgm:t>
    </dgm:pt>
    <dgm:pt modelId="{F8E34435-850C-4137-8416-40EA114DEC27}" type="sibTrans" cxnId="{04C74CA1-0D97-4F13-8E14-92C689B5A4A1}">
      <dgm:prSet/>
      <dgm:spPr/>
      <dgm:t>
        <a:bodyPr/>
        <a:lstStyle/>
        <a:p>
          <a:endParaRPr lang="en-US"/>
        </a:p>
      </dgm:t>
    </dgm:pt>
    <dgm:pt modelId="{77E64820-9A8F-465C-8554-186A4712AAD2}">
      <dgm:prSet/>
      <dgm:spPr/>
      <dgm:t>
        <a:bodyPr/>
        <a:lstStyle/>
        <a:p>
          <a:r>
            <a:rPr lang="en-US" dirty="0"/>
            <a:t>Client retries / fails</a:t>
          </a:r>
        </a:p>
      </dgm:t>
    </dgm:pt>
    <dgm:pt modelId="{B136FF6B-8E85-4D1B-A3B7-43BFA8E47C19}" type="parTrans" cxnId="{D8371318-6638-492E-961E-B5C8ED6E2707}">
      <dgm:prSet/>
      <dgm:spPr/>
      <dgm:t>
        <a:bodyPr/>
        <a:lstStyle/>
        <a:p>
          <a:endParaRPr lang="en-US"/>
        </a:p>
      </dgm:t>
    </dgm:pt>
    <dgm:pt modelId="{9DF2A699-1A6F-4023-82C2-A99E5E5B87E3}" type="sibTrans" cxnId="{D8371318-6638-492E-961E-B5C8ED6E2707}">
      <dgm:prSet/>
      <dgm:spPr/>
      <dgm:t>
        <a:bodyPr/>
        <a:lstStyle/>
        <a:p>
          <a:endParaRPr lang="en-US"/>
        </a:p>
      </dgm:t>
    </dgm:pt>
    <dgm:pt modelId="{6FF211CF-9739-4494-AD5B-4EE1FFC1E727}">
      <dgm:prSet/>
      <dgm:spPr/>
      <dgm:t>
        <a:bodyPr/>
        <a:lstStyle/>
        <a:p>
          <a:r>
            <a:rPr lang="en-IN" b="0" i="0" dirty="0"/>
            <a:t>Retry reaches new bookkeeper node</a:t>
          </a:r>
          <a:endParaRPr lang="en-US" dirty="0"/>
        </a:p>
      </dgm:t>
    </dgm:pt>
    <dgm:pt modelId="{9B96DCA4-6E25-4057-8CB4-F03FFEB52F72}" type="parTrans" cxnId="{9E92B45B-9876-408F-B1E3-D067C68B365A}">
      <dgm:prSet/>
      <dgm:spPr/>
      <dgm:t>
        <a:bodyPr/>
        <a:lstStyle/>
        <a:p>
          <a:endParaRPr lang="en-US"/>
        </a:p>
      </dgm:t>
    </dgm:pt>
    <dgm:pt modelId="{65E9C0A0-9556-46F9-84E6-B3B0A7D30A23}" type="sibTrans" cxnId="{9E92B45B-9876-408F-B1E3-D067C68B365A}">
      <dgm:prSet/>
      <dgm:spPr/>
      <dgm:t>
        <a:bodyPr/>
        <a:lstStyle/>
        <a:p>
          <a:endParaRPr lang="en-US"/>
        </a:p>
      </dgm:t>
    </dgm:pt>
    <dgm:pt modelId="{FA696577-AEA7-4C47-9DA8-8F28881EC17D}">
      <dgm:prSet/>
      <dgm:spPr/>
      <dgm:t>
        <a:bodyPr/>
        <a:lstStyle/>
        <a:p>
          <a:r>
            <a:rPr lang="en-IN" b="0" i="0" dirty="0"/>
            <a:t>New Bookkeeper owner</a:t>
          </a:r>
          <a:endParaRPr lang="en-US" dirty="0"/>
        </a:p>
      </dgm:t>
    </dgm:pt>
    <dgm:pt modelId="{2ECAA18F-056E-4783-8347-E912669F6BCC}" type="parTrans" cxnId="{6AB9DF10-E141-4909-B527-A00AC9ED4DC2}">
      <dgm:prSet/>
      <dgm:spPr/>
      <dgm:t>
        <a:bodyPr/>
        <a:lstStyle/>
        <a:p>
          <a:endParaRPr lang="en-US"/>
        </a:p>
      </dgm:t>
    </dgm:pt>
    <dgm:pt modelId="{F254521C-89F3-4E14-AA07-2A67508F0BB5}" type="sibTrans" cxnId="{6AB9DF10-E141-4909-B527-A00AC9ED4DC2}">
      <dgm:prSet/>
      <dgm:spPr/>
      <dgm:t>
        <a:bodyPr/>
        <a:lstStyle/>
        <a:p>
          <a:endParaRPr lang="en-US"/>
        </a:p>
      </dgm:t>
    </dgm:pt>
    <dgm:pt modelId="{B0BB32E4-80B6-489C-99AE-809972571DB8}">
      <dgm:prSet/>
      <dgm:spPr/>
      <dgm:t>
        <a:bodyPr/>
        <a:lstStyle/>
        <a:p>
          <a:r>
            <a:rPr lang="en-IN" b="0" i="0" dirty="0"/>
            <a:t>Put Ledger state in recovery</a:t>
          </a:r>
          <a:endParaRPr lang="en-US" dirty="0"/>
        </a:p>
      </dgm:t>
    </dgm:pt>
    <dgm:pt modelId="{72CF5487-A6C4-437A-BB88-5CF271EAF3E1}" type="parTrans" cxnId="{A4585B74-0CB7-4E65-AC4D-F9BE8CC66668}">
      <dgm:prSet/>
      <dgm:spPr/>
      <dgm:t>
        <a:bodyPr/>
        <a:lstStyle/>
        <a:p>
          <a:endParaRPr lang="en-US"/>
        </a:p>
      </dgm:t>
    </dgm:pt>
    <dgm:pt modelId="{5AA0A393-0D3A-4F69-B69A-1CA2F473403D}" type="sibTrans" cxnId="{A4585B74-0CB7-4E65-AC4D-F9BE8CC66668}">
      <dgm:prSet/>
      <dgm:spPr/>
      <dgm:t>
        <a:bodyPr/>
        <a:lstStyle/>
        <a:p>
          <a:endParaRPr lang="en-US"/>
        </a:p>
      </dgm:t>
    </dgm:pt>
    <dgm:pt modelId="{3DD4759F-5E8E-344E-AF56-932430B05E5E}">
      <dgm:prSet/>
      <dgm:spPr/>
      <dgm:t>
        <a:bodyPr/>
        <a:lstStyle/>
        <a:p>
          <a:r>
            <a:rPr lang="en-US" dirty="0"/>
            <a:t>Fences old file with consensus.</a:t>
          </a:r>
        </a:p>
      </dgm:t>
    </dgm:pt>
    <dgm:pt modelId="{28E4F56F-6307-FB4D-AEA6-77A3E34907A3}" type="parTrans" cxnId="{DD5D926F-1226-4A44-B1B2-932D97BC6FC5}">
      <dgm:prSet/>
      <dgm:spPr/>
      <dgm:t>
        <a:bodyPr/>
        <a:lstStyle/>
        <a:p>
          <a:endParaRPr lang="en-GB"/>
        </a:p>
      </dgm:t>
    </dgm:pt>
    <dgm:pt modelId="{424AD078-1BC0-4345-AE16-B26DCCAC9C64}" type="sibTrans" cxnId="{DD5D926F-1226-4A44-B1B2-932D97BC6FC5}">
      <dgm:prSet/>
      <dgm:spPr/>
      <dgm:t>
        <a:bodyPr/>
        <a:lstStyle/>
        <a:p>
          <a:endParaRPr lang="en-GB"/>
        </a:p>
      </dgm:t>
    </dgm:pt>
    <dgm:pt modelId="{2D8FEF44-E7C8-9342-94FB-FCB887C592FD}">
      <dgm:prSet/>
      <dgm:spPr/>
      <dgm:t>
        <a:bodyPr/>
        <a:lstStyle/>
        <a:p>
          <a:r>
            <a:rPr lang="en-US" dirty="0"/>
            <a:t>Write to new file</a:t>
          </a:r>
        </a:p>
      </dgm:t>
    </dgm:pt>
    <dgm:pt modelId="{AE3468C8-D44E-BE47-A1C0-2C9905E7D2EB}" type="parTrans" cxnId="{FDA18E52-324C-3E4A-ABBD-9EBD9AFE1D9D}">
      <dgm:prSet/>
      <dgm:spPr/>
      <dgm:t>
        <a:bodyPr/>
        <a:lstStyle/>
        <a:p>
          <a:endParaRPr lang="en-GB"/>
        </a:p>
      </dgm:t>
    </dgm:pt>
    <dgm:pt modelId="{EDF51E72-FA88-F64E-A52B-195E99FE739B}" type="sibTrans" cxnId="{FDA18E52-324C-3E4A-ABBD-9EBD9AFE1D9D}">
      <dgm:prSet/>
      <dgm:spPr/>
      <dgm:t>
        <a:bodyPr/>
        <a:lstStyle/>
        <a:p>
          <a:endParaRPr lang="en-GB"/>
        </a:p>
      </dgm:t>
    </dgm:pt>
    <dgm:pt modelId="{D6581EF7-2349-B246-BFF2-04A0151F77B6}">
      <dgm:prSet/>
      <dgm:spPr/>
      <dgm:t>
        <a:bodyPr/>
        <a:lstStyle/>
        <a:p>
          <a:r>
            <a:rPr lang="en-US" dirty="0"/>
            <a:t>New owner back ? Split brain?</a:t>
          </a:r>
        </a:p>
      </dgm:t>
    </dgm:pt>
    <dgm:pt modelId="{A30FA3FC-555D-1C4A-9142-FA7453E04747}" type="parTrans" cxnId="{72152060-EAF6-FE49-B98F-A6A742E21469}">
      <dgm:prSet/>
      <dgm:spPr/>
      <dgm:t>
        <a:bodyPr/>
        <a:lstStyle/>
        <a:p>
          <a:endParaRPr lang="en-GB"/>
        </a:p>
      </dgm:t>
    </dgm:pt>
    <dgm:pt modelId="{E317648D-7789-B34C-B26F-9FA7B47505BE}" type="sibTrans" cxnId="{72152060-EAF6-FE49-B98F-A6A742E21469}">
      <dgm:prSet/>
      <dgm:spPr/>
      <dgm:t>
        <a:bodyPr/>
        <a:lstStyle/>
        <a:p>
          <a:endParaRPr lang="en-GB"/>
        </a:p>
      </dgm:t>
    </dgm:pt>
    <dgm:pt modelId="{D4D8CE83-C4E3-9C49-8071-0426ACDA74EA}" type="pres">
      <dgm:prSet presAssocID="{C5EAA020-B7EC-4A80-8A82-0631BCFBA165}" presName="linear" presStyleCnt="0">
        <dgm:presLayoutVars>
          <dgm:dir/>
          <dgm:animLvl val="lvl"/>
          <dgm:resizeHandles val="exact"/>
        </dgm:presLayoutVars>
      </dgm:prSet>
      <dgm:spPr/>
    </dgm:pt>
    <dgm:pt modelId="{CD55E37A-EC7D-6A49-8F89-CE925C4D4995}" type="pres">
      <dgm:prSet presAssocID="{E668EAD5-610F-4D36-AE9F-D4D9E79C1E78}" presName="parentLin" presStyleCnt="0"/>
      <dgm:spPr/>
    </dgm:pt>
    <dgm:pt modelId="{12557E91-4692-614B-B389-49BAF2D7BC4A}" type="pres">
      <dgm:prSet presAssocID="{E668EAD5-610F-4D36-AE9F-D4D9E79C1E78}" presName="parentLeftMargin" presStyleLbl="node1" presStyleIdx="0" presStyleCnt="2"/>
      <dgm:spPr/>
    </dgm:pt>
    <dgm:pt modelId="{AC1489BE-8C47-0C44-B212-1F9CDA18D5B7}" type="pres">
      <dgm:prSet presAssocID="{E668EAD5-610F-4D36-AE9F-D4D9E79C1E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C7F6877-F6C4-1249-92D3-7CFCC55AFAB3}" type="pres">
      <dgm:prSet presAssocID="{E668EAD5-610F-4D36-AE9F-D4D9E79C1E78}" presName="negativeSpace" presStyleCnt="0"/>
      <dgm:spPr/>
    </dgm:pt>
    <dgm:pt modelId="{43591765-8F62-334D-9053-11DCDD3B21A8}" type="pres">
      <dgm:prSet presAssocID="{E668EAD5-610F-4D36-AE9F-D4D9E79C1E78}" presName="childText" presStyleLbl="conFgAcc1" presStyleIdx="0" presStyleCnt="2">
        <dgm:presLayoutVars>
          <dgm:bulletEnabled val="1"/>
        </dgm:presLayoutVars>
      </dgm:prSet>
      <dgm:spPr/>
    </dgm:pt>
    <dgm:pt modelId="{DFB86C20-21FC-6044-8BF8-71A18CBE9518}" type="pres">
      <dgm:prSet presAssocID="{C131B770-7C93-430E-9D95-D3DC634A9B51}" presName="spaceBetweenRectangles" presStyleCnt="0"/>
      <dgm:spPr/>
    </dgm:pt>
    <dgm:pt modelId="{46FB2BCE-6BE8-4C42-8A7C-BEC48F4D211D}" type="pres">
      <dgm:prSet presAssocID="{FA696577-AEA7-4C47-9DA8-8F28881EC17D}" presName="parentLin" presStyleCnt="0"/>
      <dgm:spPr/>
    </dgm:pt>
    <dgm:pt modelId="{2D811EC7-4B9B-724D-99CD-81322DBF10A1}" type="pres">
      <dgm:prSet presAssocID="{FA696577-AEA7-4C47-9DA8-8F28881EC17D}" presName="parentLeftMargin" presStyleLbl="node1" presStyleIdx="0" presStyleCnt="2"/>
      <dgm:spPr/>
    </dgm:pt>
    <dgm:pt modelId="{A096D4DE-838D-BD44-A0F1-2EFDD14E6F35}" type="pres">
      <dgm:prSet presAssocID="{FA696577-AEA7-4C47-9DA8-8F28881EC17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E14F9E9-F215-D342-B622-FB8FC092DD37}" type="pres">
      <dgm:prSet presAssocID="{FA696577-AEA7-4C47-9DA8-8F28881EC17D}" presName="negativeSpace" presStyleCnt="0"/>
      <dgm:spPr/>
    </dgm:pt>
    <dgm:pt modelId="{0171500E-0715-5441-8098-40E45016E5E9}" type="pres">
      <dgm:prSet presAssocID="{FA696577-AEA7-4C47-9DA8-8F28881EC17D}" presName="childText" presStyleLbl="conFgAcc1" presStyleIdx="1" presStyleCnt="2" custLinFactNeighborX="-252" custLinFactNeighborY="1543">
        <dgm:presLayoutVars>
          <dgm:bulletEnabled val="1"/>
        </dgm:presLayoutVars>
      </dgm:prSet>
      <dgm:spPr/>
    </dgm:pt>
  </dgm:ptLst>
  <dgm:cxnLst>
    <dgm:cxn modelId="{6AB9DF10-E141-4909-B527-A00AC9ED4DC2}" srcId="{C5EAA020-B7EC-4A80-8A82-0631BCFBA165}" destId="{FA696577-AEA7-4C47-9DA8-8F28881EC17D}" srcOrd="1" destOrd="0" parTransId="{2ECAA18F-056E-4783-8347-E912669F6BCC}" sibTransId="{F254521C-89F3-4E14-AA07-2A67508F0BB5}"/>
    <dgm:cxn modelId="{D8371318-6638-492E-961E-B5C8ED6E2707}" srcId="{E668EAD5-610F-4D36-AE9F-D4D9E79C1E78}" destId="{77E64820-9A8F-465C-8554-186A4712AAD2}" srcOrd="1" destOrd="0" parTransId="{B136FF6B-8E85-4D1B-A3B7-43BFA8E47C19}" sibTransId="{9DF2A699-1A6F-4023-82C2-A99E5E5B87E3}"/>
    <dgm:cxn modelId="{4F5B4E26-A43F-FE4F-B3F8-78C80C9ABDA7}" type="presOf" srcId="{FA696577-AEA7-4C47-9DA8-8F28881EC17D}" destId="{2D811EC7-4B9B-724D-99CD-81322DBF10A1}" srcOrd="0" destOrd="0" presId="urn:microsoft.com/office/officeart/2005/8/layout/list1"/>
    <dgm:cxn modelId="{98AD6342-DBCC-4B0B-B0D5-EAD1F4C1E013}" srcId="{C5EAA020-B7EC-4A80-8A82-0631BCFBA165}" destId="{E668EAD5-610F-4D36-AE9F-D4D9E79C1E78}" srcOrd="0" destOrd="0" parTransId="{C689E59B-E0CB-451F-B8A3-35BDAAD3EFD6}" sibTransId="{C131B770-7C93-430E-9D95-D3DC634A9B51}"/>
    <dgm:cxn modelId="{AD7D9B4C-96A0-1443-8546-50330BB4A026}" type="presOf" srcId="{3DD4759F-5E8E-344E-AF56-932430B05E5E}" destId="{0171500E-0715-5441-8098-40E45016E5E9}" srcOrd="0" destOrd="1" presId="urn:microsoft.com/office/officeart/2005/8/layout/list1"/>
    <dgm:cxn modelId="{8FC01D4D-2BBD-A044-BBC5-E4094F4EB48D}" type="presOf" srcId="{FA696577-AEA7-4C47-9DA8-8F28881EC17D}" destId="{A096D4DE-838D-BD44-A0F1-2EFDD14E6F35}" srcOrd="1" destOrd="0" presId="urn:microsoft.com/office/officeart/2005/8/layout/list1"/>
    <dgm:cxn modelId="{FDA18E52-324C-3E4A-ABBD-9EBD9AFE1D9D}" srcId="{FA696577-AEA7-4C47-9DA8-8F28881EC17D}" destId="{2D8FEF44-E7C8-9342-94FB-FCB887C592FD}" srcOrd="2" destOrd="0" parTransId="{AE3468C8-D44E-BE47-A1C0-2C9905E7D2EB}" sibTransId="{EDF51E72-FA88-F64E-A52B-195E99FE739B}"/>
    <dgm:cxn modelId="{9E92B45B-9876-408F-B1E3-D067C68B365A}" srcId="{E668EAD5-610F-4D36-AE9F-D4D9E79C1E78}" destId="{6FF211CF-9739-4494-AD5B-4EE1FFC1E727}" srcOrd="2" destOrd="0" parTransId="{9B96DCA4-6E25-4057-8CB4-F03FFEB52F72}" sibTransId="{65E9C0A0-9556-46F9-84E6-B3B0A7D30A23}"/>
    <dgm:cxn modelId="{72152060-EAF6-FE49-B98F-A6A742E21469}" srcId="{FA696577-AEA7-4C47-9DA8-8F28881EC17D}" destId="{D6581EF7-2349-B246-BFF2-04A0151F77B6}" srcOrd="3" destOrd="0" parTransId="{A30FA3FC-555D-1C4A-9142-FA7453E04747}" sibTransId="{E317648D-7789-B34C-B26F-9FA7B47505BE}"/>
    <dgm:cxn modelId="{DD5D926F-1226-4A44-B1B2-932D97BC6FC5}" srcId="{FA696577-AEA7-4C47-9DA8-8F28881EC17D}" destId="{3DD4759F-5E8E-344E-AF56-932430B05E5E}" srcOrd="1" destOrd="0" parTransId="{28E4F56F-6307-FB4D-AEA6-77A3E34907A3}" sibTransId="{424AD078-1BC0-4345-AE16-B26DCCAC9C64}"/>
    <dgm:cxn modelId="{A4585B74-0CB7-4E65-AC4D-F9BE8CC66668}" srcId="{FA696577-AEA7-4C47-9DA8-8F28881EC17D}" destId="{B0BB32E4-80B6-489C-99AE-809972571DB8}" srcOrd="0" destOrd="0" parTransId="{72CF5487-A6C4-437A-BB88-5CF271EAF3E1}" sibTransId="{5AA0A393-0D3A-4F69-B69A-1CA2F473403D}"/>
    <dgm:cxn modelId="{67FD5781-3736-334A-BF92-E7F4774108E4}" type="presOf" srcId="{6FF211CF-9739-4494-AD5B-4EE1FFC1E727}" destId="{43591765-8F62-334D-9053-11DCDD3B21A8}" srcOrd="0" destOrd="2" presId="urn:microsoft.com/office/officeart/2005/8/layout/list1"/>
    <dgm:cxn modelId="{28910594-5221-DA4D-8404-11CB15139E3B}" type="presOf" srcId="{E668EAD5-610F-4D36-AE9F-D4D9E79C1E78}" destId="{AC1489BE-8C47-0C44-B212-1F9CDA18D5B7}" srcOrd="1" destOrd="0" presId="urn:microsoft.com/office/officeart/2005/8/layout/list1"/>
    <dgm:cxn modelId="{04C74CA1-0D97-4F13-8E14-92C689B5A4A1}" srcId="{E668EAD5-610F-4D36-AE9F-D4D9E79C1E78}" destId="{6F4B0A47-1259-403F-9765-94527258A654}" srcOrd="0" destOrd="0" parTransId="{ACD3B571-2058-438C-AE52-68B8F9386208}" sibTransId="{F8E34435-850C-4137-8416-40EA114DEC27}"/>
    <dgm:cxn modelId="{713171A4-3E57-1542-B9E4-C39264174908}" type="presOf" srcId="{2D8FEF44-E7C8-9342-94FB-FCB887C592FD}" destId="{0171500E-0715-5441-8098-40E45016E5E9}" srcOrd="0" destOrd="2" presId="urn:microsoft.com/office/officeart/2005/8/layout/list1"/>
    <dgm:cxn modelId="{35C3D7B8-DA5B-0643-B14D-D6C78BA1E8F0}" type="presOf" srcId="{D6581EF7-2349-B246-BFF2-04A0151F77B6}" destId="{0171500E-0715-5441-8098-40E45016E5E9}" srcOrd="0" destOrd="3" presId="urn:microsoft.com/office/officeart/2005/8/layout/list1"/>
    <dgm:cxn modelId="{1BFEC1C2-0ECB-8F4A-9424-227B079AA05D}" type="presOf" srcId="{E668EAD5-610F-4D36-AE9F-D4D9E79C1E78}" destId="{12557E91-4692-614B-B389-49BAF2D7BC4A}" srcOrd="0" destOrd="0" presId="urn:microsoft.com/office/officeart/2005/8/layout/list1"/>
    <dgm:cxn modelId="{5AF165DC-1933-E74B-A521-435CE2571DC2}" type="presOf" srcId="{C5EAA020-B7EC-4A80-8A82-0631BCFBA165}" destId="{D4D8CE83-C4E3-9C49-8071-0426ACDA74EA}" srcOrd="0" destOrd="0" presId="urn:microsoft.com/office/officeart/2005/8/layout/list1"/>
    <dgm:cxn modelId="{33A17DE3-40B9-6546-B1DA-BA6839CB5428}" type="presOf" srcId="{77E64820-9A8F-465C-8554-186A4712AAD2}" destId="{43591765-8F62-334D-9053-11DCDD3B21A8}" srcOrd="0" destOrd="1" presId="urn:microsoft.com/office/officeart/2005/8/layout/list1"/>
    <dgm:cxn modelId="{AB0B9BE6-D16F-084A-A9F3-DC45CAF8ECE3}" type="presOf" srcId="{6F4B0A47-1259-403F-9765-94527258A654}" destId="{43591765-8F62-334D-9053-11DCDD3B21A8}" srcOrd="0" destOrd="0" presId="urn:microsoft.com/office/officeart/2005/8/layout/list1"/>
    <dgm:cxn modelId="{61E0ABEA-7C12-AF4C-92AF-BE00BA738474}" type="presOf" srcId="{B0BB32E4-80B6-489C-99AE-809972571DB8}" destId="{0171500E-0715-5441-8098-40E45016E5E9}" srcOrd="0" destOrd="0" presId="urn:microsoft.com/office/officeart/2005/8/layout/list1"/>
    <dgm:cxn modelId="{9AFCC60F-A8F2-C74A-BB50-96EC6B4B6FA0}" type="presParOf" srcId="{D4D8CE83-C4E3-9C49-8071-0426ACDA74EA}" destId="{CD55E37A-EC7D-6A49-8F89-CE925C4D4995}" srcOrd="0" destOrd="0" presId="urn:microsoft.com/office/officeart/2005/8/layout/list1"/>
    <dgm:cxn modelId="{1155ECFC-FA0A-394D-877B-60AD256A8045}" type="presParOf" srcId="{CD55E37A-EC7D-6A49-8F89-CE925C4D4995}" destId="{12557E91-4692-614B-B389-49BAF2D7BC4A}" srcOrd="0" destOrd="0" presId="urn:microsoft.com/office/officeart/2005/8/layout/list1"/>
    <dgm:cxn modelId="{C664EC18-ABBA-2F4F-9662-4B15185C9C01}" type="presParOf" srcId="{CD55E37A-EC7D-6A49-8F89-CE925C4D4995}" destId="{AC1489BE-8C47-0C44-B212-1F9CDA18D5B7}" srcOrd="1" destOrd="0" presId="urn:microsoft.com/office/officeart/2005/8/layout/list1"/>
    <dgm:cxn modelId="{0FA52EB8-E017-9D47-94EA-1D706DF442AA}" type="presParOf" srcId="{D4D8CE83-C4E3-9C49-8071-0426ACDA74EA}" destId="{5C7F6877-F6C4-1249-92D3-7CFCC55AFAB3}" srcOrd="1" destOrd="0" presId="urn:microsoft.com/office/officeart/2005/8/layout/list1"/>
    <dgm:cxn modelId="{A9310A8D-3F71-DC49-A7FE-AB17EB7126FA}" type="presParOf" srcId="{D4D8CE83-C4E3-9C49-8071-0426ACDA74EA}" destId="{43591765-8F62-334D-9053-11DCDD3B21A8}" srcOrd="2" destOrd="0" presId="urn:microsoft.com/office/officeart/2005/8/layout/list1"/>
    <dgm:cxn modelId="{B6C937A5-4EF3-224D-AA25-A746C1C4EB49}" type="presParOf" srcId="{D4D8CE83-C4E3-9C49-8071-0426ACDA74EA}" destId="{DFB86C20-21FC-6044-8BF8-71A18CBE9518}" srcOrd="3" destOrd="0" presId="urn:microsoft.com/office/officeart/2005/8/layout/list1"/>
    <dgm:cxn modelId="{14AF775A-D5B1-8242-8CB8-609CDA100866}" type="presParOf" srcId="{D4D8CE83-C4E3-9C49-8071-0426ACDA74EA}" destId="{46FB2BCE-6BE8-4C42-8A7C-BEC48F4D211D}" srcOrd="4" destOrd="0" presId="urn:microsoft.com/office/officeart/2005/8/layout/list1"/>
    <dgm:cxn modelId="{FD5AEB09-7238-4E4D-962A-7E73577D4A3C}" type="presParOf" srcId="{46FB2BCE-6BE8-4C42-8A7C-BEC48F4D211D}" destId="{2D811EC7-4B9B-724D-99CD-81322DBF10A1}" srcOrd="0" destOrd="0" presId="urn:microsoft.com/office/officeart/2005/8/layout/list1"/>
    <dgm:cxn modelId="{9BD8580A-E2BA-DA43-B202-3E871B642A30}" type="presParOf" srcId="{46FB2BCE-6BE8-4C42-8A7C-BEC48F4D211D}" destId="{A096D4DE-838D-BD44-A0F1-2EFDD14E6F35}" srcOrd="1" destOrd="0" presId="urn:microsoft.com/office/officeart/2005/8/layout/list1"/>
    <dgm:cxn modelId="{41C77E65-A278-3343-BBFA-3A7B54FB72B5}" type="presParOf" srcId="{D4D8CE83-C4E3-9C49-8071-0426ACDA74EA}" destId="{4E14F9E9-F215-D342-B622-FB8FC092DD37}" srcOrd="5" destOrd="0" presId="urn:microsoft.com/office/officeart/2005/8/layout/list1"/>
    <dgm:cxn modelId="{5BD80C11-42AF-DC4E-BAA9-6294314A70D7}" type="presParOf" srcId="{D4D8CE83-C4E3-9C49-8071-0426ACDA74EA}" destId="{0171500E-0715-5441-8098-40E45016E5E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5EAA020-B7EC-4A80-8A82-0631BCFBA165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68EAD5-610F-4D36-AE9F-D4D9E79C1E78}">
      <dgm:prSet/>
      <dgm:spPr/>
      <dgm:t>
        <a:bodyPr/>
        <a:lstStyle/>
        <a:p>
          <a:r>
            <a:rPr lang="en-IN" b="0" i="0" dirty="0"/>
            <a:t>Apache Pulsar</a:t>
          </a:r>
          <a:endParaRPr lang="en-US" dirty="0"/>
        </a:p>
      </dgm:t>
    </dgm:pt>
    <dgm:pt modelId="{C689E59B-E0CB-451F-B8A3-35BDAAD3EFD6}" type="parTrans" cxnId="{98AD6342-DBCC-4B0B-B0D5-EAD1F4C1E013}">
      <dgm:prSet/>
      <dgm:spPr/>
      <dgm:t>
        <a:bodyPr/>
        <a:lstStyle/>
        <a:p>
          <a:endParaRPr lang="en-US"/>
        </a:p>
      </dgm:t>
    </dgm:pt>
    <dgm:pt modelId="{C131B770-7C93-430E-9D95-D3DC634A9B51}" type="sibTrans" cxnId="{98AD6342-DBCC-4B0B-B0D5-EAD1F4C1E013}">
      <dgm:prSet/>
      <dgm:spPr/>
      <dgm:t>
        <a:bodyPr/>
        <a:lstStyle/>
        <a:p>
          <a:endParaRPr lang="en-US"/>
        </a:p>
      </dgm:t>
    </dgm:pt>
    <dgm:pt modelId="{6F4B0A47-1259-403F-9765-94527258A654}">
      <dgm:prSet/>
      <dgm:spPr/>
      <dgm:t>
        <a:bodyPr/>
        <a:lstStyle/>
        <a:p>
          <a:r>
            <a:rPr lang="en-US" dirty="0"/>
            <a:t>Cloud-native,</a:t>
          </a:r>
        </a:p>
      </dgm:t>
    </dgm:pt>
    <dgm:pt modelId="{ACD3B571-2058-438C-AE52-68B8F9386208}" type="parTrans" cxnId="{04C74CA1-0D97-4F13-8E14-92C689B5A4A1}">
      <dgm:prSet/>
      <dgm:spPr/>
      <dgm:t>
        <a:bodyPr/>
        <a:lstStyle/>
        <a:p>
          <a:endParaRPr lang="en-US"/>
        </a:p>
      </dgm:t>
    </dgm:pt>
    <dgm:pt modelId="{F8E34435-850C-4137-8416-40EA114DEC27}" type="sibTrans" cxnId="{04C74CA1-0D97-4F13-8E14-92C689B5A4A1}">
      <dgm:prSet/>
      <dgm:spPr/>
      <dgm:t>
        <a:bodyPr/>
        <a:lstStyle/>
        <a:p>
          <a:endParaRPr lang="en-US"/>
        </a:p>
      </dgm:t>
    </dgm:pt>
    <dgm:pt modelId="{FA696577-AEA7-4C47-9DA8-8F28881EC17D}">
      <dgm:prSet/>
      <dgm:spPr/>
      <dgm:t>
        <a:bodyPr/>
        <a:lstStyle/>
        <a:p>
          <a:r>
            <a:rPr lang="en-IN" b="0" i="0" dirty="0"/>
            <a:t>Highlights</a:t>
          </a:r>
          <a:endParaRPr lang="en-US" dirty="0"/>
        </a:p>
      </dgm:t>
    </dgm:pt>
    <dgm:pt modelId="{2ECAA18F-056E-4783-8347-E912669F6BCC}" type="parTrans" cxnId="{6AB9DF10-E141-4909-B527-A00AC9ED4DC2}">
      <dgm:prSet/>
      <dgm:spPr/>
      <dgm:t>
        <a:bodyPr/>
        <a:lstStyle/>
        <a:p>
          <a:endParaRPr lang="en-US"/>
        </a:p>
      </dgm:t>
    </dgm:pt>
    <dgm:pt modelId="{F254521C-89F3-4E14-AA07-2A67508F0BB5}" type="sibTrans" cxnId="{6AB9DF10-E141-4909-B527-A00AC9ED4DC2}">
      <dgm:prSet/>
      <dgm:spPr/>
      <dgm:t>
        <a:bodyPr/>
        <a:lstStyle/>
        <a:p>
          <a:endParaRPr lang="en-US"/>
        </a:p>
      </dgm:t>
    </dgm:pt>
    <dgm:pt modelId="{B0BB32E4-80B6-489C-99AE-809972571DB8}">
      <dgm:prSet/>
      <dgm:spPr/>
      <dgm:t>
        <a:bodyPr/>
        <a:lstStyle/>
        <a:p>
          <a:r>
            <a:rPr lang="en-US" dirty="0"/>
            <a:t>Modular Design</a:t>
          </a:r>
        </a:p>
      </dgm:t>
    </dgm:pt>
    <dgm:pt modelId="{72CF5487-A6C4-437A-BB88-5CF271EAF3E1}" type="parTrans" cxnId="{A4585B74-0CB7-4E65-AC4D-F9BE8CC66668}">
      <dgm:prSet/>
      <dgm:spPr/>
      <dgm:t>
        <a:bodyPr/>
        <a:lstStyle/>
        <a:p>
          <a:endParaRPr lang="en-US"/>
        </a:p>
      </dgm:t>
    </dgm:pt>
    <dgm:pt modelId="{5AA0A393-0D3A-4F69-B69A-1CA2F473403D}" type="sibTrans" cxnId="{A4585B74-0CB7-4E65-AC4D-F9BE8CC66668}">
      <dgm:prSet/>
      <dgm:spPr/>
      <dgm:t>
        <a:bodyPr/>
        <a:lstStyle/>
        <a:p>
          <a:endParaRPr lang="en-US"/>
        </a:p>
      </dgm:t>
    </dgm:pt>
    <dgm:pt modelId="{1ADF4531-FA9D-8E4E-AD23-CB4377BEDD83}">
      <dgm:prSet/>
      <dgm:spPr/>
      <dgm:t>
        <a:bodyPr/>
        <a:lstStyle/>
        <a:p>
          <a:r>
            <a:rPr lang="en-US" dirty="0"/>
            <a:t>Distributed messaging and</a:t>
          </a:r>
        </a:p>
      </dgm:t>
    </dgm:pt>
    <dgm:pt modelId="{74678285-2787-7A44-B181-4805D0AC9D44}" type="parTrans" cxnId="{709C6403-81FA-144B-8B5E-7A57FF62C41A}">
      <dgm:prSet/>
      <dgm:spPr/>
      <dgm:t>
        <a:bodyPr/>
        <a:lstStyle/>
        <a:p>
          <a:endParaRPr lang="en-GB"/>
        </a:p>
      </dgm:t>
    </dgm:pt>
    <dgm:pt modelId="{532CEDF4-E317-2D4A-81EC-2D7989FB2DB8}" type="sibTrans" cxnId="{709C6403-81FA-144B-8B5E-7A57FF62C41A}">
      <dgm:prSet/>
      <dgm:spPr/>
      <dgm:t>
        <a:bodyPr/>
        <a:lstStyle/>
        <a:p>
          <a:endParaRPr lang="en-GB"/>
        </a:p>
      </dgm:t>
    </dgm:pt>
    <dgm:pt modelId="{2CBF3923-7E32-C546-8D11-BCF2D8AA4A8F}">
      <dgm:prSet/>
      <dgm:spPr/>
      <dgm:t>
        <a:bodyPr/>
        <a:lstStyle/>
        <a:p>
          <a:r>
            <a:rPr lang="en-US" dirty="0"/>
            <a:t>Distributed streaming platform</a:t>
          </a:r>
        </a:p>
      </dgm:t>
    </dgm:pt>
    <dgm:pt modelId="{29C35547-D151-9B4C-B4BE-F02FEF596D2C}" type="parTrans" cxnId="{F86DBA16-422A-334E-8CC9-E9FCB8A1E3C9}">
      <dgm:prSet/>
      <dgm:spPr/>
      <dgm:t>
        <a:bodyPr/>
        <a:lstStyle/>
        <a:p>
          <a:endParaRPr lang="en-GB"/>
        </a:p>
      </dgm:t>
    </dgm:pt>
    <dgm:pt modelId="{2F656BB5-127E-B94F-BE7F-44394498C86E}" type="sibTrans" cxnId="{F86DBA16-422A-334E-8CC9-E9FCB8A1E3C9}">
      <dgm:prSet/>
      <dgm:spPr/>
      <dgm:t>
        <a:bodyPr/>
        <a:lstStyle/>
        <a:p>
          <a:endParaRPr lang="en-GB"/>
        </a:p>
      </dgm:t>
    </dgm:pt>
    <dgm:pt modelId="{01631911-B5BF-EF47-9DB6-5402C83ED7AF}">
      <dgm:prSet/>
      <dgm:spPr/>
      <dgm:t>
        <a:bodyPr/>
        <a:lstStyle/>
        <a:p>
          <a:r>
            <a:rPr lang="en-US"/>
            <a:t>Horizontally scalable</a:t>
          </a:r>
          <a:endParaRPr lang="en-US" dirty="0"/>
        </a:p>
      </dgm:t>
    </dgm:pt>
    <dgm:pt modelId="{039CAACE-D7F0-6449-B9CF-A6389E955C41}" type="parTrans" cxnId="{2DDF5CF3-7A6D-9F43-B8B9-F4E6BEEAA90A}">
      <dgm:prSet/>
      <dgm:spPr/>
      <dgm:t>
        <a:bodyPr/>
        <a:lstStyle/>
        <a:p>
          <a:endParaRPr lang="en-GB"/>
        </a:p>
      </dgm:t>
    </dgm:pt>
    <dgm:pt modelId="{A93EDB3B-9272-0143-AD2A-2BB31A35EE26}" type="sibTrans" cxnId="{2DDF5CF3-7A6D-9F43-B8B9-F4E6BEEAA90A}">
      <dgm:prSet/>
      <dgm:spPr/>
      <dgm:t>
        <a:bodyPr/>
        <a:lstStyle/>
        <a:p>
          <a:endParaRPr lang="en-GB"/>
        </a:p>
      </dgm:t>
    </dgm:pt>
    <dgm:pt modelId="{1DD252C8-CE20-E145-828C-F14475793702}">
      <dgm:prSet/>
      <dgm:spPr/>
      <dgm:t>
        <a:bodyPr/>
        <a:lstStyle/>
        <a:p>
          <a:r>
            <a:rPr lang="en-US"/>
            <a:t>Low latency &amp; high throughput</a:t>
          </a:r>
          <a:endParaRPr lang="en-US" dirty="0"/>
        </a:p>
      </dgm:t>
    </dgm:pt>
    <dgm:pt modelId="{C1F68FA2-84BF-7F4F-A72E-5AE47EA3A350}" type="parTrans" cxnId="{E4233DA5-E855-3A46-8782-4052FF3B5C01}">
      <dgm:prSet/>
      <dgm:spPr/>
      <dgm:t>
        <a:bodyPr/>
        <a:lstStyle/>
        <a:p>
          <a:endParaRPr lang="en-GB"/>
        </a:p>
      </dgm:t>
    </dgm:pt>
    <dgm:pt modelId="{E96D315F-0B85-B74D-8DD0-7AE00BFA6D2A}" type="sibTrans" cxnId="{E4233DA5-E855-3A46-8782-4052FF3B5C01}">
      <dgm:prSet/>
      <dgm:spPr/>
      <dgm:t>
        <a:bodyPr/>
        <a:lstStyle/>
        <a:p>
          <a:endParaRPr lang="en-GB"/>
        </a:p>
      </dgm:t>
    </dgm:pt>
    <dgm:pt modelId="{60337005-6CB9-6E44-B51E-1AACBF348A61}">
      <dgm:prSet/>
      <dgm:spPr/>
      <dgm:t>
        <a:bodyPr/>
        <a:lstStyle/>
        <a:p>
          <a:r>
            <a:rPr lang="en-US"/>
            <a:t>Multi-tenancy</a:t>
          </a:r>
          <a:endParaRPr lang="en-US" dirty="0"/>
        </a:p>
      </dgm:t>
    </dgm:pt>
    <dgm:pt modelId="{86CCF75C-5EA1-D34A-9367-ABE595CAFC5C}" type="parTrans" cxnId="{F1813051-A126-5A46-B914-3AF1DCA8795D}">
      <dgm:prSet/>
      <dgm:spPr/>
      <dgm:t>
        <a:bodyPr/>
        <a:lstStyle/>
        <a:p>
          <a:endParaRPr lang="en-GB"/>
        </a:p>
      </dgm:t>
    </dgm:pt>
    <dgm:pt modelId="{4146E609-AFE0-7744-9D44-14AD23D1D40E}" type="sibTrans" cxnId="{F1813051-A126-5A46-B914-3AF1DCA8795D}">
      <dgm:prSet/>
      <dgm:spPr/>
      <dgm:t>
        <a:bodyPr/>
        <a:lstStyle/>
        <a:p>
          <a:endParaRPr lang="en-GB"/>
        </a:p>
      </dgm:t>
    </dgm:pt>
    <dgm:pt modelId="{57111A1B-F441-6643-8AB6-93B87C29BA44}">
      <dgm:prSet/>
      <dgm:spPr/>
      <dgm:t>
        <a:bodyPr/>
        <a:lstStyle/>
        <a:p>
          <a:r>
            <a:rPr lang="en-US" dirty="0"/>
            <a:t>Geo Replication</a:t>
          </a:r>
        </a:p>
      </dgm:t>
    </dgm:pt>
    <dgm:pt modelId="{0BAC96FF-579D-0848-A2E9-B71643628AE7}" type="parTrans" cxnId="{E7B4E69A-3B21-B94C-A31E-1DF57FB2428C}">
      <dgm:prSet/>
      <dgm:spPr/>
      <dgm:t>
        <a:bodyPr/>
        <a:lstStyle/>
        <a:p>
          <a:endParaRPr lang="en-GB"/>
        </a:p>
      </dgm:t>
    </dgm:pt>
    <dgm:pt modelId="{E15058A3-1555-974F-AFAB-39350A97FFAE}" type="sibTrans" cxnId="{E7B4E69A-3B21-B94C-A31E-1DF57FB2428C}">
      <dgm:prSet/>
      <dgm:spPr/>
      <dgm:t>
        <a:bodyPr/>
        <a:lstStyle/>
        <a:p>
          <a:endParaRPr lang="en-GB"/>
        </a:p>
      </dgm:t>
    </dgm:pt>
    <dgm:pt modelId="{D4D8CE83-C4E3-9C49-8071-0426ACDA74EA}" type="pres">
      <dgm:prSet presAssocID="{C5EAA020-B7EC-4A80-8A82-0631BCFBA165}" presName="linear" presStyleCnt="0">
        <dgm:presLayoutVars>
          <dgm:dir/>
          <dgm:animLvl val="lvl"/>
          <dgm:resizeHandles val="exact"/>
        </dgm:presLayoutVars>
      </dgm:prSet>
      <dgm:spPr/>
    </dgm:pt>
    <dgm:pt modelId="{CD55E37A-EC7D-6A49-8F89-CE925C4D4995}" type="pres">
      <dgm:prSet presAssocID="{E668EAD5-610F-4D36-AE9F-D4D9E79C1E78}" presName="parentLin" presStyleCnt="0"/>
      <dgm:spPr/>
    </dgm:pt>
    <dgm:pt modelId="{12557E91-4692-614B-B389-49BAF2D7BC4A}" type="pres">
      <dgm:prSet presAssocID="{E668EAD5-610F-4D36-AE9F-D4D9E79C1E78}" presName="parentLeftMargin" presStyleLbl="node1" presStyleIdx="0" presStyleCnt="2"/>
      <dgm:spPr/>
    </dgm:pt>
    <dgm:pt modelId="{AC1489BE-8C47-0C44-B212-1F9CDA18D5B7}" type="pres">
      <dgm:prSet presAssocID="{E668EAD5-610F-4D36-AE9F-D4D9E79C1E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C7F6877-F6C4-1249-92D3-7CFCC55AFAB3}" type="pres">
      <dgm:prSet presAssocID="{E668EAD5-610F-4D36-AE9F-D4D9E79C1E78}" presName="negativeSpace" presStyleCnt="0"/>
      <dgm:spPr/>
    </dgm:pt>
    <dgm:pt modelId="{43591765-8F62-334D-9053-11DCDD3B21A8}" type="pres">
      <dgm:prSet presAssocID="{E668EAD5-610F-4D36-AE9F-D4D9E79C1E78}" presName="childText" presStyleLbl="conFgAcc1" presStyleIdx="0" presStyleCnt="2">
        <dgm:presLayoutVars>
          <dgm:bulletEnabled val="1"/>
        </dgm:presLayoutVars>
      </dgm:prSet>
      <dgm:spPr/>
    </dgm:pt>
    <dgm:pt modelId="{DFB86C20-21FC-6044-8BF8-71A18CBE9518}" type="pres">
      <dgm:prSet presAssocID="{C131B770-7C93-430E-9D95-D3DC634A9B51}" presName="spaceBetweenRectangles" presStyleCnt="0"/>
      <dgm:spPr/>
    </dgm:pt>
    <dgm:pt modelId="{46FB2BCE-6BE8-4C42-8A7C-BEC48F4D211D}" type="pres">
      <dgm:prSet presAssocID="{FA696577-AEA7-4C47-9DA8-8F28881EC17D}" presName="parentLin" presStyleCnt="0"/>
      <dgm:spPr/>
    </dgm:pt>
    <dgm:pt modelId="{2D811EC7-4B9B-724D-99CD-81322DBF10A1}" type="pres">
      <dgm:prSet presAssocID="{FA696577-AEA7-4C47-9DA8-8F28881EC17D}" presName="parentLeftMargin" presStyleLbl="node1" presStyleIdx="0" presStyleCnt="2"/>
      <dgm:spPr/>
    </dgm:pt>
    <dgm:pt modelId="{A096D4DE-838D-BD44-A0F1-2EFDD14E6F35}" type="pres">
      <dgm:prSet presAssocID="{FA696577-AEA7-4C47-9DA8-8F28881EC17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E14F9E9-F215-D342-B622-FB8FC092DD37}" type="pres">
      <dgm:prSet presAssocID="{FA696577-AEA7-4C47-9DA8-8F28881EC17D}" presName="negativeSpace" presStyleCnt="0"/>
      <dgm:spPr/>
    </dgm:pt>
    <dgm:pt modelId="{0171500E-0715-5441-8098-40E45016E5E9}" type="pres">
      <dgm:prSet presAssocID="{FA696577-AEA7-4C47-9DA8-8F28881EC17D}" presName="childText" presStyleLbl="conFgAcc1" presStyleIdx="1" presStyleCnt="2" custLinFactNeighborX="-252" custLinFactNeighborY="1543">
        <dgm:presLayoutVars>
          <dgm:bulletEnabled val="1"/>
        </dgm:presLayoutVars>
      </dgm:prSet>
      <dgm:spPr/>
    </dgm:pt>
  </dgm:ptLst>
  <dgm:cxnLst>
    <dgm:cxn modelId="{709C6403-81FA-144B-8B5E-7A57FF62C41A}" srcId="{E668EAD5-610F-4D36-AE9F-D4D9E79C1E78}" destId="{1ADF4531-FA9D-8E4E-AD23-CB4377BEDD83}" srcOrd="1" destOrd="0" parTransId="{74678285-2787-7A44-B181-4805D0AC9D44}" sibTransId="{532CEDF4-E317-2D4A-81EC-2D7989FB2DB8}"/>
    <dgm:cxn modelId="{6AB9DF10-E141-4909-B527-A00AC9ED4DC2}" srcId="{C5EAA020-B7EC-4A80-8A82-0631BCFBA165}" destId="{FA696577-AEA7-4C47-9DA8-8F28881EC17D}" srcOrd="1" destOrd="0" parTransId="{2ECAA18F-056E-4783-8347-E912669F6BCC}" sibTransId="{F254521C-89F3-4E14-AA07-2A67508F0BB5}"/>
    <dgm:cxn modelId="{F86DBA16-422A-334E-8CC9-E9FCB8A1E3C9}" srcId="{E668EAD5-610F-4D36-AE9F-D4D9E79C1E78}" destId="{2CBF3923-7E32-C546-8D11-BCF2D8AA4A8F}" srcOrd="2" destOrd="0" parTransId="{29C35547-D151-9B4C-B4BE-F02FEF596D2C}" sibTransId="{2F656BB5-127E-B94F-BE7F-44394498C86E}"/>
    <dgm:cxn modelId="{767DC019-49B0-DA43-B44C-742143970DAA}" type="presOf" srcId="{57111A1B-F441-6643-8AB6-93B87C29BA44}" destId="{0171500E-0715-5441-8098-40E45016E5E9}" srcOrd="0" destOrd="4" presId="urn:microsoft.com/office/officeart/2005/8/layout/list1"/>
    <dgm:cxn modelId="{814C0E25-8950-2743-B24E-DC4B7DB002CE}" type="presOf" srcId="{2CBF3923-7E32-C546-8D11-BCF2D8AA4A8F}" destId="{43591765-8F62-334D-9053-11DCDD3B21A8}" srcOrd="0" destOrd="2" presId="urn:microsoft.com/office/officeart/2005/8/layout/list1"/>
    <dgm:cxn modelId="{4F5B4E26-A43F-FE4F-B3F8-78C80C9ABDA7}" type="presOf" srcId="{FA696577-AEA7-4C47-9DA8-8F28881EC17D}" destId="{2D811EC7-4B9B-724D-99CD-81322DBF10A1}" srcOrd="0" destOrd="0" presId="urn:microsoft.com/office/officeart/2005/8/layout/list1"/>
    <dgm:cxn modelId="{98AD6342-DBCC-4B0B-B0D5-EAD1F4C1E013}" srcId="{C5EAA020-B7EC-4A80-8A82-0631BCFBA165}" destId="{E668EAD5-610F-4D36-AE9F-D4D9E79C1E78}" srcOrd="0" destOrd="0" parTransId="{C689E59B-E0CB-451F-B8A3-35BDAAD3EFD6}" sibTransId="{C131B770-7C93-430E-9D95-D3DC634A9B51}"/>
    <dgm:cxn modelId="{8FC01D4D-2BBD-A044-BBC5-E4094F4EB48D}" type="presOf" srcId="{FA696577-AEA7-4C47-9DA8-8F28881EC17D}" destId="{A096D4DE-838D-BD44-A0F1-2EFDD14E6F35}" srcOrd="1" destOrd="0" presId="urn:microsoft.com/office/officeart/2005/8/layout/list1"/>
    <dgm:cxn modelId="{F1813051-A126-5A46-B914-3AF1DCA8795D}" srcId="{FA696577-AEA7-4C47-9DA8-8F28881EC17D}" destId="{60337005-6CB9-6E44-B51E-1AACBF348A61}" srcOrd="3" destOrd="0" parTransId="{86CCF75C-5EA1-D34A-9367-ABE595CAFC5C}" sibTransId="{4146E609-AFE0-7744-9D44-14AD23D1D40E}"/>
    <dgm:cxn modelId="{FF46A052-304A-354B-8305-F6748817E982}" type="presOf" srcId="{01631911-B5BF-EF47-9DB6-5402C83ED7AF}" destId="{0171500E-0715-5441-8098-40E45016E5E9}" srcOrd="0" destOrd="1" presId="urn:microsoft.com/office/officeart/2005/8/layout/list1"/>
    <dgm:cxn modelId="{A4585B74-0CB7-4E65-AC4D-F9BE8CC66668}" srcId="{FA696577-AEA7-4C47-9DA8-8F28881EC17D}" destId="{B0BB32E4-80B6-489C-99AE-809972571DB8}" srcOrd="0" destOrd="0" parTransId="{72CF5487-A6C4-437A-BB88-5CF271EAF3E1}" sibTransId="{5AA0A393-0D3A-4F69-B69A-1CA2F473403D}"/>
    <dgm:cxn modelId="{28910594-5221-DA4D-8404-11CB15139E3B}" type="presOf" srcId="{E668EAD5-610F-4D36-AE9F-D4D9E79C1E78}" destId="{AC1489BE-8C47-0C44-B212-1F9CDA18D5B7}" srcOrd="1" destOrd="0" presId="urn:microsoft.com/office/officeart/2005/8/layout/list1"/>
    <dgm:cxn modelId="{E7B4E69A-3B21-B94C-A31E-1DF57FB2428C}" srcId="{FA696577-AEA7-4C47-9DA8-8F28881EC17D}" destId="{57111A1B-F441-6643-8AB6-93B87C29BA44}" srcOrd="4" destOrd="0" parTransId="{0BAC96FF-579D-0848-A2E9-B71643628AE7}" sibTransId="{E15058A3-1555-974F-AFAB-39350A97FFAE}"/>
    <dgm:cxn modelId="{04C74CA1-0D97-4F13-8E14-92C689B5A4A1}" srcId="{E668EAD5-610F-4D36-AE9F-D4D9E79C1E78}" destId="{6F4B0A47-1259-403F-9765-94527258A654}" srcOrd="0" destOrd="0" parTransId="{ACD3B571-2058-438C-AE52-68B8F9386208}" sibTransId="{F8E34435-850C-4137-8416-40EA114DEC27}"/>
    <dgm:cxn modelId="{E4233DA5-E855-3A46-8782-4052FF3B5C01}" srcId="{FA696577-AEA7-4C47-9DA8-8F28881EC17D}" destId="{1DD252C8-CE20-E145-828C-F14475793702}" srcOrd="2" destOrd="0" parTransId="{C1F68FA2-84BF-7F4F-A72E-5AE47EA3A350}" sibTransId="{E96D315F-0B85-B74D-8DD0-7AE00BFA6D2A}"/>
    <dgm:cxn modelId="{11816FAA-5FB9-094D-9359-C2398A89B300}" type="presOf" srcId="{1ADF4531-FA9D-8E4E-AD23-CB4377BEDD83}" destId="{43591765-8F62-334D-9053-11DCDD3B21A8}" srcOrd="0" destOrd="1" presId="urn:microsoft.com/office/officeart/2005/8/layout/list1"/>
    <dgm:cxn modelId="{1BFEC1C2-0ECB-8F4A-9424-227B079AA05D}" type="presOf" srcId="{E668EAD5-610F-4D36-AE9F-D4D9E79C1E78}" destId="{12557E91-4692-614B-B389-49BAF2D7BC4A}" srcOrd="0" destOrd="0" presId="urn:microsoft.com/office/officeart/2005/8/layout/list1"/>
    <dgm:cxn modelId="{5AF165DC-1933-E74B-A521-435CE2571DC2}" type="presOf" srcId="{C5EAA020-B7EC-4A80-8A82-0631BCFBA165}" destId="{D4D8CE83-C4E3-9C49-8071-0426ACDA74EA}" srcOrd="0" destOrd="0" presId="urn:microsoft.com/office/officeart/2005/8/layout/list1"/>
    <dgm:cxn modelId="{AB0B9BE6-D16F-084A-A9F3-DC45CAF8ECE3}" type="presOf" srcId="{6F4B0A47-1259-403F-9765-94527258A654}" destId="{43591765-8F62-334D-9053-11DCDD3B21A8}" srcOrd="0" destOrd="0" presId="urn:microsoft.com/office/officeart/2005/8/layout/list1"/>
    <dgm:cxn modelId="{9C2B7EE8-BC90-744E-B9E4-3E022C5FC1F2}" type="presOf" srcId="{1DD252C8-CE20-E145-828C-F14475793702}" destId="{0171500E-0715-5441-8098-40E45016E5E9}" srcOrd="0" destOrd="2" presId="urn:microsoft.com/office/officeart/2005/8/layout/list1"/>
    <dgm:cxn modelId="{61E0ABEA-7C12-AF4C-92AF-BE00BA738474}" type="presOf" srcId="{B0BB32E4-80B6-489C-99AE-809972571DB8}" destId="{0171500E-0715-5441-8098-40E45016E5E9}" srcOrd="0" destOrd="0" presId="urn:microsoft.com/office/officeart/2005/8/layout/list1"/>
    <dgm:cxn modelId="{65564EF1-BDA5-0E4C-BA78-68A5C733796C}" type="presOf" srcId="{60337005-6CB9-6E44-B51E-1AACBF348A61}" destId="{0171500E-0715-5441-8098-40E45016E5E9}" srcOrd="0" destOrd="3" presId="urn:microsoft.com/office/officeart/2005/8/layout/list1"/>
    <dgm:cxn modelId="{2DDF5CF3-7A6D-9F43-B8B9-F4E6BEEAA90A}" srcId="{FA696577-AEA7-4C47-9DA8-8F28881EC17D}" destId="{01631911-B5BF-EF47-9DB6-5402C83ED7AF}" srcOrd="1" destOrd="0" parTransId="{039CAACE-D7F0-6449-B9CF-A6389E955C41}" sibTransId="{A93EDB3B-9272-0143-AD2A-2BB31A35EE26}"/>
    <dgm:cxn modelId="{9AFCC60F-A8F2-C74A-BB50-96EC6B4B6FA0}" type="presParOf" srcId="{D4D8CE83-C4E3-9C49-8071-0426ACDA74EA}" destId="{CD55E37A-EC7D-6A49-8F89-CE925C4D4995}" srcOrd="0" destOrd="0" presId="urn:microsoft.com/office/officeart/2005/8/layout/list1"/>
    <dgm:cxn modelId="{1155ECFC-FA0A-394D-877B-60AD256A8045}" type="presParOf" srcId="{CD55E37A-EC7D-6A49-8F89-CE925C4D4995}" destId="{12557E91-4692-614B-B389-49BAF2D7BC4A}" srcOrd="0" destOrd="0" presId="urn:microsoft.com/office/officeart/2005/8/layout/list1"/>
    <dgm:cxn modelId="{C664EC18-ABBA-2F4F-9662-4B15185C9C01}" type="presParOf" srcId="{CD55E37A-EC7D-6A49-8F89-CE925C4D4995}" destId="{AC1489BE-8C47-0C44-B212-1F9CDA18D5B7}" srcOrd="1" destOrd="0" presId="urn:microsoft.com/office/officeart/2005/8/layout/list1"/>
    <dgm:cxn modelId="{0FA52EB8-E017-9D47-94EA-1D706DF442AA}" type="presParOf" srcId="{D4D8CE83-C4E3-9C49-8071-0426ACDA74EA}" destId="{5C7F6877-F6C4-1249-92D3-7CFCC55AFAB3}" srcOrd="1" destOrd="0" presId="urn:microsoft.com/office/officeart/2005/8/layout/list1"/>
    <dgm:cxn modelId="{A9310A8D-3F71-DC49-A7FE-AB17EB7126FA}" type="presParOf" srcId="{D4D8CE83-C4E3-9C49-8071-0426ACDA74EA}" destId="{43591765-8F62-334D-9053-11DCDD3B21A8}" srcOrd="2" destOrd="0" presId="urn:microsoft.com/office/officeart/2005/8/layout/list1"/>
    <dgm:cxn modelId="{B6C937A5-4EF3-224D-AA25-A746C1C4EB49}" type="presParOf" srcId="{D4D8CE83-C4E3-9C49-8071-0426ACDA74EA}" destId="{DFB86C20-21FC-6044-8BF8-71A18CBE9518}" srcOrd="3" destOrd="0" presId="urn:microsoft.com/office/officeart/2005/8/layout/list1"/>
    <dgm:cxn modelId="{14AF775A-D5B1-8242-8CB8-609CDA100866}" type="presParOf" srcId="{D4D8CE83-C4E3-9C49-8071-0426ACDA74EA}" destId="{46FB2BCE-6BE8-4C42-8A7C-BEC48F4D211D}" srcOrd="4" destOrd="0" presId="urn:microsoft.com/office/officeart/2005/8/layout/list1"/>
    <dgm:cxn modelId="{FD5AEB09-7238-4E4D-962A-7E73577D4A3C}" type="presParOf" srcId="{46FB2BCE-6BE8-4C42-8A7C-BEC48F4D211D}" destId="{2D811EC7-4B9B-724D-99CD-81322DBF10A1}" srcOrd="0" destOrd="0" presId="urn:microsoft.com/office/officeart/2005/8/layout/list1"/>
    <dgm:cxn modelId="{9BD8580A-E2BA-DA43-B202-3E871B642A30}" type="presParOf" srcId="{46FB2BCE-6BE8-4C42-8A7C-BEC48F4D211D}" destId="{A096D4DE-838D-BD44-A0F1-2EFDD14E6F35}" srcOrd="1" destOrd="0" presId="urn:microsoft.com/office/officeart/2005/8/layout/list1"/>
    <dgm:cxn modelId="{41C77E65-A278-3343-BBFA-3A7B54FB72B5}" type="presParOf" srcId="{D4D8CE83-C4E3-9C49-8071-0426ACDA74EA}" destId="{4E14F9E9-F215-D342-B622-FB8FC092DD37}" srcOrd="5" destOrd="0" presId="urn:microsoft.com/office/officeart/2005/8/layout/list1"/>
    <dgm:cxn modelId="{5BD80C11-42AF-DC4E-BAA9-6294314A70D7}" type="presParOf" srcId="{D4D8CE83-C4E3-9C49-8071-0426ACDA74EA}" destId="{0171500E-0715-5441-8098-40E45016E5E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3E461C3-9F39-5B44-97BD-68F8C554506C}" type="doc">
      <dgm:prSet loTypeId="urn:microsoft.com/office/officeart/2005/8/layout/hProcess3" loCatId="" qsTypeId="urn:microsoft.com/office/officeart/2005/8/quickstyle/simple3" qsCatId="simple" csTypeId="urn:microsoft.com/office/officeart/2005/8/colors/accent1_2" csCatId="accent1" phldr="1"/>
      <dgm:spPr/>
    </dgm:pt>
    <dgm:pt modelId="{C11586A2-DB0B-BB4A-989B-BC158B541DA7}">
      <dgm:prSet phldrT="[Text]"/>
      <dgm:spPr/>
      <dgm:t>
        <a:bodyPr/>
        <a:lstStyle/>
        <a:p>
          <a:r>
            <a:rPr lang="en-GB" b="1" dirty="0"/>
            <a:t>LEDGER APIs</a:t>
          </a:r>
        </a:p>
      </dgm:t>
    </dgm:pt>
    <dgm:pt modelId="{F89345A1-35A9-0C4E-BB63-E4C3ED92746D}" type="parTrans" cxnId="{7496C795-7315-4242-A2C1-F2D132030DE0}">
      <dgm:prSet/>
      <dgm:spPr/>
      <dgm:t>
        <a:bodyPr/>
        <a:lstStyle/>
        <a:p>
          <a:endParaRPr lang="en-GB"/>
        </a:p>
      </dgm:t>
    </dgm:pt>
    <dgm:pt modelId="{390572D8-5B02-5046-931B-D35275D3F457}" type="sibTrans" cxnId="{7496C795-7315-4242-A2C1-F2D132030DE0}">
      <dgm:prSet/>
      <dgm:spPr/>
      <dgm:t>
        <a:bodyPr/>
        <a:lstStyle/>
        <a:p>
          <a:endParaRPr lang="en-GB"/>
        </a:p>
      </dgm:t>
    </dgm:pt>
    <dgm:pt modelId="{F328A52E-B5B6-0C4E-B70B-35EA3C9FF475}" type="pres">
      <dgm:prSet presAssocID="{13E461C3-9F39-5B44-97BD-68F8C554506C}" presName="Name0" presStyleCnt="0">
        <dgm:presLayoutVars>
          <dgm:dir/>
          <dgm:animLvl val="lvl"/>
          <dgm:resizeHandles val="exact"/>
        </dgm:presLayoutVars>
      </dgm:prSet>
      <dgm:spPr/>
    </dgm:pt>
    <dgm:pt modelId="{C2ACE20D-EFA1-9C43-8579-990E37C9A709}" type="pres">
      <dgm:prSet presAssocID="{13E461C3-9F39-5B44-97BD-68F8C554506C}" presName="dummy" presStyleCnt="0"/>
      <dgm:spPr/>
    </dgm:pt>
    <dgm:pt modelId="{F935E40C-81B8-BD43-86E6-F63CDA98E717}" type="pres">
      <dgm:prSet presAssocID="{13E461C3-9F39-5B44-97BD-68F8C554506C}" presName="linH" presStyleCnt="0"/>
      <dgm:spPr/>
    </dgm:pt>
    <dgm:pt modelId="{555FAC02-610E-4E43-B71B-2268EC5B5608}" type="pres">
      <dgm:prSet presAssocID="{13E461C3-9F39-5B44-97BD-68F8C554506C}" presName="padding1" presStyleCnt="0"/>
      <dgm:spPr/>
    </dgm:pt>
    <dgm:pt modelId="{CFBB7874-A246-2440-9235-17C70F4941A3}" type="pres">
      <dgm:prSet presAssocID="{C11586A2-DB0B-BB4A-989B-BC158B541DA7}" presName="linV" presStyleCnt="0"/>
      <dgm:spPr/>
    </dgm:pt>
    <dgm:pt modelId="{B0E3C2B1-431C-DF40-8A32-C32A7B39C4B0}" type="pres">
      <dgm:prSet presAssocID="{C11586A2-DB0B-BB4A-989B-BC158B541DA7}" presName="spVertical1" presStyleCnt="0"/>
      <dgm:spPr/>
    </dgm:pt>
    <dgm:pt modelId="{39C8BFCC-B49E-8E46-8938-97F2E8998AF1}" type="pres">
      <dgm:prSet presAssocID="{C11586A2-DB0B-BB4A-989B-BC158B541DA7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9017676-C89F-0648-89F5-A84A12E13E8F}" type="pres">
      <dgm:prSet presAssocID="{C11586A2-DB0B-BB4A-989B-BC158B541DA7}" presName="spVertical2" presStyleCnt="0"/>
      <dgm:spPr/>
    </dgm:pt>
    <dgm:pt modelId="{8054B927-CB0E-C749-9A55-AB1EA0C03623}" type="pres">
      <dgm:prSet presAssocID="{C11586A2-DB0B-BB4A-989B-BC158B541DA7}" presName="spVertical3" presStyleCnt="0"/>
      <dgm:spPr/>
    </dgm:pt>
    <dgm:pt modelId="{CD685F5D-4C70-FB41-8BFB-4BB85180C2D8}" type="pres">
      <dgm:prSet presAssocID="{13E461C3-9F39-5B44-97BD-68F8C554506C}" presName="padding2" presStyleCnt="0"/>
      <dgm:spPr/>
    </dgm:pt>
    <dgm:pt modelId="{D3241F21-4CD5-5F4C-BE27-33BCAF012799}" type="pres">
      <dgm:prSet presAssocID="{13E461C3-9F39-5B44-97BD-68F8C554506C}" presName="negArrow" presStyleCnt="0"/>
      <dgm:spPr/>
    </dgm:pt>
    <dgm:pt modelId="{60BFEDFD-D7EF-2548-B762-42F382DBDC12}" type="pres">
      <dgm:prSet presAssocID="{13E461C3-9F39-5B44-97BD-68F8C554506C}" presName="backgroundArrow" presStyleLbl="node1" presStyleIdx="0" presStyleCnt="1" custLinFactNeighborY="3392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</dgm:ptLst>
  <dgm:cxnLst>
    <dgm:cxn modelId="{7496C795-7315-4242-A2C1-F2D132030DE0}" srcId="{13E461C3-9F39-5B44-97BD-68F8C554506C}" destId="{C11586A2-DB0B-BB4A-989B-BC158B541DA7}" srcOrd="0" destOrd="0" parTransId="{F89345A1-35A9-0C4E-BB63-E4C3ED92746D}" sibTransId="{390572D8-5B02-5046-931B-D35275D3F457}"/>
    <dgm:cxn modelId="{EB9F69A4-77DA-7C4D-BF93-6557B1D69660}" type="presOf" srcId="{C11586A2-DB0B-BB4A-989B-BC158B541DA7}" destId="{39C8BFCC-B49E-8E46-8938-97F2E8998AF1}" srcOrd="0" destOrd="0" presId="urn:microsoft.com/office/officeart/2005/8/layout/hProcess3"/>
    <dgm:cxn modelId="{DB9F77A9-D824-834D-ACF3-2FA4DA32A7DF}" type="presOf" srcId="{13E461C3-9F39-5B44-97BD-68F8C554506C}" destId="{F328A52E-B5B6-0C4E-B70B-35EA3C9FF475}" srcOrd="0" destOrd="0" presId="urn:microsoft.com/office/officeart/2005/8/layout/hProcess3"/>
    <dgm:cxn modelId="{62FFDF2F-4C97-6040-8E11-4AAF45CEAEDA}" type="presParOf" srcId="{F328A52E-B5B6-0C4E-B70B-35EA3C9FF475}" destId="{C2ACE20D-EFA1-9C43-8579-990E37C9A709}" srcOrd="0" destOrd="0" presId="urn:microsoft.com/office/officeart/2005/8/layout/hProcess3"/>
    <dgm:cxn modelId="{6995A1AD-B761-034D-8717-915EF037032B}" type="presParOf" srcId="{F328A52E-B5B6-0C4E-B70B-35EA3C9FF475}" destId="{F935E40C-81B8-BD43-86E6-F63CDA98E717}" srcOrd="1" destOrd="0" presId="urn:microsoft.com/office/officeart/2005/8/layout/hProcess3"/>
    <dgm:cxn modelId="{7103B5A6-FAD2-1142-951E-10F18EA781DE}" type="presParOf" srcId="{F935E40C-81B8-BD43-86E6-F63CDA98E717}" destId="{555FAC02-610E-4E43-B71B-2268EC5B5608}" srcOrd="0" destOrd="0" presId="urn:microsoft.com/office/officeart/2005/8/layout/hProcess3"/>
    <dgm:cxn modelId="{EE9816F5-C706-DA4A-90B9-B6B3F5D2835A}" type="presParOf" srcId="{F935E40C-81B8-BD43-86E6-F63CDA98E717}" destId="{CFBB7874-A246-2440-9235-17C70F4941A3}" srcOrd="1" destOrd="0" presId="urn:microsoft.com/office/officeart/2005/8/layout/hProcess3"/>
    <dgm:cxn modelId="{D23FE923-4B50-5549-8775-8575ACEC7610}" type="presParOf" srcId="{CFBB7874-A246-2440-9235-17C70F4941A3}" destId="{B0E3C2B1-431C-DF40-8A32-C32A7B39C4B0}" srcOrd="0" destOrd="0" presId="urn:microsoft.com/office/officeart/2005/8/layout/hProcess3"/>
    <dgm:cxn modelId="{8BEBB043-602B-A548-B17E-07844E8F438F}" type="presParOf" srcId="{CFBB7874-A246-2440-9235-17C70F4941A3}" destId="{39C8BFCC-B49E-8E46-8938-97F2E8998AF1}" srcOrd="1" destOrd="0" presId="urn:microsoft.com/office/officeart/2005/8/layout/hProcess3"/>
    <dgm:cxn modelId="{25D407D3-FF9D-644A-BEFC-AD6B30531B02}" type="presParOf" srcId="{CFBB7874-A246-2440-9235-17C70F4941A3}" destId="{09017676-C89F-0648-89F5-A84A12E13E8F}" srcOrd="2" destOrd="0" presId="urn:microsoft.com/office/officeart/2005/8/layout/hProcess3"/>
    <dgm:cxn modelId="{4B5FE796-6CE2-BC42-95A2-E38D23865E4A}" type="presParOf" srcId="{CFBB7874-A246-2440-9235-17C70F4941A3}" destId="{8054B927-CB0E-C749-9A55-AB1EA0C03623}" srcOrd="3" destOrd="0" presId="urn:microsoft.com/office/officeart/2005/8/layout/hProcess3"/>
    <dgm:cxn modelId="{D27031B7-610D-CA42-87BF-6983111392BE}" type="presParOf" srcId="{F935E40C-81B8-BD43-86E6-F63CDA98E717}" destId="{CD685F5D-4C70-FB41-8BFB-4BB85180C2D8}" srcOrd="2" destOrd="0" presId="urn:microsoft.com/office/officeart/2005/8/layout/hProcess3"/>
    <dgm:cxn modelId="{81E6113C-0B1B-164B-9748-BE4748DEE91E}" type="presParOf" srcId="{F935E40C-81B8-BD43-86E6-F63CDA98E717}" destId="{D3241F21-4CD5-5F4C-BE27-33BCAF012799}" srcOrd="3" destOrd="0" presId="urn:microsoft.com/office/officeart/2005/8/layout/hProcess3"/>
    <dgm:cxn modelId="{801AF424-37FB-8C4F-8DD2-D541FDF151E4}" type="presParOf" srcId="{F935E40C-81B8-BD43-86E6-F63CDA98E717}" destId="{60BFEDFD-D7EF-2548-B762-42F382DBDC12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3E461C3-9F39-5B44-97BD-68F8C554506C}" type="doc">
      <dgm:prSet loTypeId="urn:microsoft.com/office/officeart/2005/8/layout/hProcess3" loCatId="" qsTypeId="urn:microsoft.com/office/officeart/2005/8/quickstyle/simple3" qsCatId="simple" csTypeId="urn:microsoft.com/office/officeart/2005/8/colors/accent1_2" csCatId="accent1" phldr="1"/>
      <dgm:spPr/>
    </dgm:pt>
    <dgm:pt modelId="{C11586A2-DB0B-BB4A-989B-BC158B541DA7}">
      <dgm:prSet phldrT="[Text]"/>
      <dgm:spPr/>
      <dgm:t>
        <a:bodyPr/>
        <a:lstStyle/>
        <a:p>
          <a:r>
            <a:rPr lang="en-GB" b="1" dirty="0"/>
            <a:t>LEDGER APIs</a:t>
          </a:r>
        </a:p>
      </dgm:t>
    </dgm:pt>
    <dgm:pt modelId="{F89345A1-35A9-0C4E-BB63-E4C3ED92746D}" type="parTrans" cxnId="{7496C795-7315-4242-A2C1-F2D132030DE0}">
      <dgm:prSet/>
      <dgm:spPr/>
      <dgm:t>
        <a:bodyPr/>
        <a:lstStyle/>
        <a:p>
          <a:endParaRPr lang="en-GB"/>
        </a:p>
      </dgm:t>
    </dgm:pt>
    <dgm:pt modelId="{390572D8-5B02-5046-931B-D35275D3F457}" type="sibTrans" cxnId="{7496C795-7315-4242-A2C1-F2D132030DE0}">
      <dgm:prSet/>
      <dgm:spPr/>
      <dgm:t>
        <a:bodyPr/>
        <a:lstStyle/>
        <a:p>
          <a:endParaRPr lang="en-GB"/>
        </a:p>
      </dgm:t>
    </dgm:pt>
    <dgm:pt modelId="{F328A52E-B5B6-0C4E-B70B-35EA3C9FF475}" type="pres">
      <dgm:prSet presAssocID="{13E461C3-9F39-5B44-97BD-68F8C554506C}" presName="Name0" presStyleCnt="0">
        <dgm:presLayoutVars>
          <dgm:dir/>
          <dgm:animLvl val="lvl"/>
          <dgm:resizeHandles val="exact"/>
        </dgm:presLayoutVars>
      </dgm:prSet>
      <dgm:spPr/>
    </dgm:pt>
    <dgm:pt modelId="{C2ACE20D-EFA1-9C43-8579-990E37C9A709}" type="pres">
      <dgm:prSet presAssocID="{13E461C3-9F39-5B44-97BD-68F8C554506C}" presName="dummy" presStyleCnt="0"/>
      <dgm:spPr/>
    </dgm:pt>
    <dgm:pt modelId="{F935E40C-81B8-BD43-86E6-F63CDA98E717}" type="pres">
      <dgm:prSet presAssocID="{13E461C3-9F39-5B44-97BD-68F8C554506C}" presName="linH" presStyleCnt="0"/>
      <dgm:spPr/>
    </dgm:pt>
    <dgm:pt modelId="{555FAC02-610E-4E43-B71B-2268EC5B5608}" type="pres">
      <dgm:prSet presAssocID="{13E461C3-9F39-5B44-97BD-68F8C554506C}" presName="padding1" presStyleCnt="0"/>
      <dgm:spPr/>
    </dgm:pt>
    <dgm:pt modelId="{CFBB7874-A246-2440-9235-17C70F4941A3}" type="pres">
      <dgm:prSet presAssocID="{C11586A2-DB0B-BB4A-989B-BC158B541DA7}" presName="linV" presStyleCnt="0"/>
      <dgm:spPr/>
    </dgm:pt>
    <dgm:pt modelId="{B0E3C2B1-431C-DF40-8A32-C32A7B39C4B0}" type="pres">
      <dgm:prSet presAssocID="{C11586A2-DB0B-BB4A-989B-BC158B541DA7}" presName="spVertical1" presStyleCnt="0"/>
      <dgm:spPr/>
    </dgm:pt>
    <dgm:pt modelId="{39C8BFCC-B49E-8E46-8938-97F2E8998AF1}" type="pres">
      <dgm:prSet presAssocID="{C11586A2-DB0B-BB4A-989B-BC158B541DA7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9017676-C89F-0648-89F5-A84A12E13E8F}" type="pres">
      <dgm:prSet presAssocID="{C11586A2-DB0B-BB4A-989B-BC158B541DA7}" presName="spVertical2" presStyleCnt="0"/>
      <dgm:spPr/>
    </dgm:pt>
    <dgm:pt modelId="{8054B927-CB0E-C749-9A55-AB1EA0C03623}" type="pres">
      <dgm:prSet presAssocID="{C11586A2-DB0B-BB4A-989B-BC158B541DA7}" presName="spVertical3" presStyleCnt="0"/>
      <dgm:spPr/>
    </dgm:pt>
    <dgm:pt modelId="{CD685F5D-4C70-FB41-8BFB-4BB85180C2D8}" type="pres">
      <dgm:prSet presAssocID="{13E461C3-9F39-5B44-97BD-68F8C554506C}" presName="padding2" presStyleCnt="0"/>
      <dgm:spPr/>
    </dgm:pt>
    <dgm:pt modelId="{D3241F21-4CD5-5F4C-BE27-33BCAF012799}" type="pres">
      <dgm:prSet presAssocID="{13E461C3-9F39-5B44-97BD-68F8C554506C}" presName="negArrow" presStyleCnt="0"/>
      <dgm:spPr/>
    </dgm:pt>
    <dgm:pt modelId="{60BFEDFD-D7EF-2548-B762-42F382DBDC12}" type="pres">
      <dgm:prSet presAssocID="{13E461C3-9F39-5B44-97BD-68F8C554506C}" presName="backgroundArrow" presStyleLbl="node1" presStyleIdx="0" presStyleCnt="1" custLinFactNeighborY="-1833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</dgm:ptLst>
  <dgm:cxnLst>
    <dgm:cxn modelId="{7496C795-7315-4242-A2C1-F2D132030DE0}" srcId="{13E461C3-9F39-5B44-97BD-68F8C554506C}" destId="{C11586A2-DB0B-BB4A-989B-BC158B541DA7}" srcOrd="0" destOrd="0" parTransId="{F89345A1-35A9-0C4E-BB63-E4C3ED92746D}" sibTransId="{390572D8-5B02-5046-931B-D35275D3F457}"/>
    <dgm:cxn modelId="{EB9F69A4-77DA-7C4D-BF93-6557B1D69660}" type="presOf" srcId="{C11586A2-DB0B-BB4A-989B-BC158B541DA7}" destId="{39C8BFCC-B49E-8E46-8938-97F2E8998AF1}" srcOrd="0" destOrd="0" presId="urn:microsoft.com/office/officeart/2005/8/layout/hProcess3"/>
    <dgm:cxn modelId="{DB9F77A9-D824-834D-ACF3-2FA4DA32A7DF}" type="presOf" srcId="{13E461C3-9F39-5B44-97BD-68F8C554506C}" destId="{F328A52E-B5B6-0C4E-B70B-35EA3C9FF475}" srcOrd="0" destOrd="0" presId="urn:microsoft.com/office/officeart/2005/8/layout/hProcess3"/>
    <dgm:cxn modelId="{62FFDF2F-4C97-6040-8E11-4AAF45CEAEDA}" type="presParOf" srcId="{F328A52E-B5B6-0C4E-B70B-35EA3C9FF475}" destId="{C2ACE20D-EFA1-9C43-8579-990E37C9A709}" srcOrd="0" destOrd="0" presId="urn:microsoft.com/office/officeart/2005/8/layout/hProcess3"/>
    <dgm:cxn modelId="{6995A1AD-B761-034D-8717-915EF037032B}" type="presParOf" srcId="{F328A52E-B5B6-0C4E-B70B-35EA3C9FF475}" destId="{F935E40C-81B8-BD43-86E6-F63CDA98E717}" srcOrd="1" destOrd="0" presId="urn:microsoft.com/office/officeart/2005/8/layout/hProcess3"/>
    <dgm:cxn modelId="{7103B5A6-FAD2-1142-951E-10F18EA781DE}" type="presParOf" srcId="{F935E40C-81B8-BD43-86E6-F63CDA98E717}" destId="{555FAC02-610E-4E43-B71B-2268EC5B5608}" srcOrd="0" destOrd="0" presId="urn:microsoft.com/office/officeart/2005/8/layout/hProcess3"/>
    <dgm:cxn modelId="{EE9816F5-C706-DA4A-90B9-B6B3F5D2835A}" type="presParOf" srcId="{F935E40C-81B8-BD43-86E6-F63CDA98E717}" destId="{CFBB7874-A246-2440-9235-17C70F4941A3}" srcOrd="1" destOrd="0" presId="urn:microsoft.com/office/officeart/2005/8/layout/hProcess3"/>
    <dgm:cxn modelId="{D23FE923-4B50-5549-8775-8575ACEC7610}" type="presParOf" srcId="{CFBB7874-A246-2440-9235-17C70F4941A3}" destId="{B0E3C2B1-431C-DF40-8A32-C32A7B39C4B0}" srcOrd="0" destOrd="0" presId="urn:microsoft.com/office/officeart/2005/8/layout/hProcess3"/>
    <dgm:cxn modelId="{8BEBB043-602B-A548-B17E-07844E8F438F}" type="presParOf" srcId="{CFBB7874-A246-2440-9235-17C70F4941A3}" destId="{39C8BFCC-B49E-8E46-8938-97F2E8998AF1}" srcOrd="1" destOrd="0" presId="urn:microsoft.com/office/officeart/2005/8/layout/hProcess3"/>
    <dgm:cxn modelId="{25D407D3-FF9D-644A-BEFC-AD6B30531B02}" type="presParOf" srcId="{CFBB7874-A246-2440-9235-17C70F4941A3}" destId="{09017676-C89F-0648-89F5-A84A12E13E8F}" srcOrd="2" destOrd="0" presId="urn:microsoft.com/office/officeart/2005/8/layout/hProcess3"/>
    <dgm:cxn modelId="{4B5FE796-6CE2-BC42-95A2-E38D23865E4A}" type="presParOf" srcId="{CFBB7874-A246-2440-9235-17C70F4941A3}" destId="{8054B927-CB0E-C749-9A55-AB1EA0C03623}" srcOrd="3" destOrd="0" presId="urn:microsoft.com/office/officeart/2005/8/layout/hProcess3"/>
    <dgm:cxn modelId="{D27031B7-610D-CA42-87BF-6983111392BE}" type="presParOf" srcId="{F935E40C-81B8-BD43-86E6-F63CDA98E717}" destId="{CD685F5D-4C70-FB41-8BFB-4BB85180C2D8}" srcOrd="2" destOrd="0" presId="urn:microsoft.com/office/officeart/2005/8/layout/hProcess3"/>
    <dgm:cxn modelId="{81E6113C-0B1B-164B-9748-BE4748DEE91E}" type="presParOf" srcId="{F935E40C-81B8-BD43-86E6-F63CDA98E717}" destId="{D3241F21-4CD5-5F4C-BE27-33BCAF012799}" srcOrd="3" destOrd="0" presId="urn:microsoft.com/office/officeart/2005/8/layout/hProcess3"/>
    <dgm:cxn modelId="{801AF424-37FB-8C4F-8DD2-D541FDF151E4}" type="presParOf" srcId="{F935E40C-81B8-BD43-86E6-F63CDA98E717}" destId="{60BFEDFD-D7EF-2548-B762-42F382DBDC12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F7305A-BED1-E345-9E1C-A2BBBFF10A56}" type="doc">
      <dgm:prSet loTypeId="urn:microsoft.com/office/officeart/2005/8/layout/matrix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100D74A-E73C-5E48-BD1E-D472198CE4C8}">
      <dgm:prSet phldrT="[Text]"/>
      <dgm:spPr/>
      <dgm:t>
        <a:bodyPr/>
        <a:lstStyle/>
        <a:p>
          <a:r>
            <a:rPr lang="en-GB" dirty="0"/>
            <a:t>OLTP</a:t>
          </a:r>
        </a:p>
      </dgm:t>
    </dgm:pt>
    <dgm:pt modelId="{FD618C8E-E451-7045-A2AF-E3236FEC9389}" type="sibTrans" cxnId="{27CE6990-C393-0C41-8B98-FE3BB7FA7262}">
      <dgm:prSet/>
      <dgm:spPr/>
      <dgm:t>
        <a:bodyPr/>
        <a:lstStyle/>
        <a:p>
          <a:endParaRPr lang="en-GB"/>
        </a:p>
      </dgm:t>
    </dgm:pt>
    <dgm:pt modelId="{8FC1ABBB-44AF-0C4B-A7E3-23914B544079}" type="parTrans" cxnId="{27CE6990-C393-0C41-8B98-FE3BB7FA7262}">
      <dgm:prSet/>
      <dgm:spPr/>
      <dgm:t>
        <a:bodyPr/>
        <a:lstStyle/>
        <a:p>
          <a:endParaRPr lang="en-GB"/>
        </a:p>
      </dgm:t>
    </dgm:pt>
    <dgm:pt modelId="{1C7595D4-7856-9B4D-8C4A-111B18F5A9AD}">
      <dgm:prSet phldrT="[Text]"/>
      <dgm:spPr/>
      <dgm:t>
        <a:bodyPr/>
        <a:lstStyle/>
        <a:p>
          <a:r>
            <a:rPr lang="en-GB" dirty="0"/>
            <a:t>STREAM QUEUE</a:t>
          </a:r>
        </a:p>
      </dgm:t>
    </dgm:pt>
    <dgm:pt modelId="{5A52420F-3846-C44A-86A0-3EB5DF55EC98}" type="sibTrans" cxnId="{732B6EC8-B707-E045-9F74-4F8CFCB424BF}">
      <dgm:prSet/>
      <dgm:spPr/>
      <dgm:t>
        <a:bodyPr/>
        <a:lstStyle/>
        <a:p>
          <a:endParaRPr lang="en-GB"/>
        </a:p>
      </dgm:t>
    </dgm:pt>
    <dgm:pt modelId="{D9F532B0-2547-0D44-9EA2-03A268AF3C9B}" type="parTrans" cxnId="{732B6EC8-B707-E045-9F74-4F8CFCB424BF}">
      <dgm:prSet/>
      <dgm:spPr/>
      <dgm:t>
        <a:bodyPr/>
        <a:lstStyle/>
        <a:p>
          <a:endParaRPr lang="en-GB"/>
        </a:p>
      </dgm:t>
    </dgm:pt>
    <dgm:pt modelId="{D45B84C8-8E0C-A34B-99A3-9F5AC2D25CD8}">
      <dgm:prSet phldrT="[Text]"/>
      <dgm:spPr/>
      <dgm:t>
        <a:bodyPr/>
        <a:lstStyle/>
        <a:p>
          <a:r>
            <a:rPr lang="en-GB" dirty="0"/>
            <a:t>TIME</a:t>
          </a:r>
        </a:p>
        <a:p>
          <a:r>
            <a:rPr lang="en-GB" dirty="0"/>
            <a:t>SERIES</a:t>
          </a:r>
        </a:p>
      </dgm:t>
    </dgm:pt>
    <dgm:pt modelId="{446D47FA-BCEB-C74A-93ED-89360BC26908}" type="sibTrans" cxnId="{356E2C7C-164A-0249-8806-4CEB3A6A03AB}">
      <dgm:prSet/>
      <dgm:spPr/>
      <dgm:t>
        <a:bodyPr/>
        <a:lstStyle/>
        <a:p>
          <a:endParaRPr lang="en-GB"/>
        </a:p>
      </dgm:t>
    </dgm:pt>
    <dgm:pt modelId="{AD654334-C230-EC40-846D-30F8BFFB55D8}" type="parTrans" cxnId="{356E2C7C-164A-0249-8806-4CEB3A6A03AB}">
      <dgm:prSet/>
      <dgm:spPr/>
      <dgm:t>
        <a:bodyPr/>
        <a:lstStyle/>
        <a:p>
          <a:endParaRPr lang="en-GB"/>
        </a:p>
      </dgm:t>
    </dgm:pt>
    <dgm:pt modelId="{84E624E6-9650-A446-A751-AE858E5ED08D}">
      <dgm:prSet phldrT="[Text]"/>
      <dgm:spPr/>
      <dgm:t>
        <a:bodyPr/>
        <a:lstStyle/>
        <a:p>
          <a:r>
            <a:rPr lang="en-GB" dirty="0"/>
            <a:t>OLAP</a:t>
          </a:r>
        </a:p>
      </dgm:t>
    </dgm:pt>
    <dgm:pt modelId="{E6A56DD8-0580-A541-98BB-53679510E8E6}" type="sibTrans" cxnId="{1BC5F6B0-6F0F-584D-AE9C-956DEEA28F82}">
      <dgm:prSet/>
      <dgm:spPr/>
      <dgm:t>
        <a:bodyPr/>
        <a:lstStyle/>
        <a:p>
          <a:endParaRPr lang="en-GB"/>
        </a:p>
      </dgm:t>
    </dgm:pt>
    <dgm:pt modelId="{734662D1-0DBE-7C43-A761-9FC8ACE629A2}" type="parTrans" cxnId="{1BC5F6B0-6F0F-584D-AE9C-956DEEA28F82}">
      <dgm:prSet/>
      <dgm:spPr/>
      <dgm:t>
        <a:bodyPr/>
        <a:lstStyle/>
        <a:p>
          <a:endParaRPr lang="en-GB"/>
        </a:p>
      </dgm:t>
    </dgm:pt>
    <dgm:pt modelId="{C0E463D2-7B80-5A46-9E47-CA51FC18FB02}" type="pres">
      <dgm:prSet presAssocID="{EDF7305A-BED1-E345-9E1C-A2BBBFF10A56}" presName="matrix" presStyleCnt="0">
        <dgm:presLayoutVars>
          <dgm:chMax val="1"/>
          <dgm:dir/>
          <dgm:resizeHandles val="exact"/>
        </dgm:presLayoutVars>
      </dgm:prSet>
      <dgm:spPr/>
    </dgm:pt>
    <dgm:pt modelId="{61F23296-58AB-7740-A78C-A4240CEC0372}" type="pres">
      <dgm:prSet presAssocID="{EDF7305A-BED1-E345-9E1C-A2BBBFF10A56}" presName="axisShape" presStyleLbl="bgShp" presStyleIdx="0" presStyleCnt="1" custScaleX="131440"/>
      <dgm:spPr/>
    </dgm:pt>
    <dgm:pt modelId="{BB7BADA2-0B59-AB45-BCE3-06777FDF1D6F}" type="pres">
      <dgm:prSet presAssocID="{EDF7305A-BED1-E345-9E1C-A2BBBFF10A56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41FD305-5C6C-DE40-93F5-86A580BDA96E}" type="pres">
      <dgm:prSet presAssocID="{EDF7305A-BED1-E345-9E1C-A2BBBFF10A56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985EBBC-5728-8449-BFED-79A4FEA416D1}" type="pres">
      <dgm:prSet presAssocID="{EDF7305A-BED1-E345-9E1C-A2BBBFF10A56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56A10CF-1394-7643-9935-200DE75B9199}" type="pres">
      <dgm:prSet presAssocID="{EDF7305A-BED1-E345-9E1C-A2BBBFF10A56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D26544F-CB65-2A4C-B2F4-4B763F62A84A}" type="presOf" srcId="{D45B84C8-8E0C-A34B-99A3-9F5AC2D25CD8}" destId="{1985EBBC-5728-8449-BFED-79A4FEA416D1}" srcOrd="0" destOrd="0" presId="urn:microsoft.com/office/officeart/2005/8/layout/matrix2"/>
    <dgm:cxn modelId="{356E2C7C-164A-0249-8806-4CEB3A6A03AB}" srcId="{EDF7305A-BED1-E345-9E1C-A2BBBFF10A56}" destId="{D45B84C8-8E0C-A34B-99A3-9F5AC2D25CD8}" srcOrd="2" destOrd="0" parTransId="{AD654334-C230-EC40-846D-30F8BFFB55D8}" sibTransId="{446D47FA-BCEB-C74A-93ED-89360BC26908}"/>
    <dgm:cxn modelId="{9CC4F78F-7623-9948-AE35-1A8AD1843E12}" type="presOf" srcId="{84E624E6-9650-A446-A751-AE858E5ED08D}" destId="{A41FD305-5C6C-DE40-93F5-86A580BDA96E}" srcOrd="0" destOrd="0" presId="urn:microsoft.com/office/officeart/2005/8/layout/matrix2"/>
    <dgm:cxn modelId="{27CE6990-C393-0C41-8B98-FE3BB7FA7262}" srcId="{EDF7305A-BED1-E345-9E1C-A2BBBFF10A56}" destId="{D100D74A-E73C-5E48-BD1E-D472198CE4C8}" srcOrd="0" destOrd="0" parTransId="{8FC1ABBB-44AF-0C4B-A7E3-23914B544079}" sibTransId="{FD618C8E-E451-7045-A2AF-E3236FEC9389}"/>
    <dgm:cxn modelId="{27A0C79E-51AD-C748-AFD2-86E5977C81D9}" type="presOf" srcId="{1C7595D4-7856-9B4D-8C4A-111B18F5A9AD}" destId="{556A10CF-1394-7643-9935-200DE75B9199}" srcOrd="0" destOrd="0" presId="urn:microsoft.com/office/officeart/2005/8/layout/matrix2"/>
    <dgm:cxn modelId="{1BC5F6B0-6F0F-584D-AE9C-956DEEA28F82}" srcId="{EDF7305A-BED1-E345-9E1C-A2BBBFF10A56}" destId="{84E624E6-9650-A446-A751-AE858E5ED08D}" srcOrd="1" destOrd="0" parTransId="{734662D1-0DBE-7C43-A761-9FC8ACE629A2}" sibTransId="{E6A56DD8-0580-A541-98BB-53679510E8E6}"/>
    <dgm:cxn modelId="{732B6EC8-B707-E045-9F74-4F8CFCB424BF}" srcId="{EDF7305A-BED1-E345-9E1C-A2BBBFF10A56}" destId="{1C7595D4-7856-9B4D-8C4A-111B18F5A9AD}" srcOrd="3" destOrd="0" parTransId="{D9F532B0-2547-0D44-9EA2-03A268AF3C9B}" sibTransId="{5A52420F-3846-C44A-86A0-3EB5DF55EC98}"/>
    <dgm:cxn modelId="{510D10E0-AEE1-5E41-BB2E-7B4328E274FE}" type="presOf" srcId="{EDF7305A-BED1-E345-9E1C-A2BBBFF10A56}" destId="{C0E463D2-7B80-5A46-9E47-CA51FC18FB02}" srcOrd="0" destOrd="0" presId="urn:microsoft.com/office/officeart/2005/8/layout/matrix2"/>
    <dgm:cxn modelId="{63FDC3E2-FA18-E54E-BE7D-A358C79BEBC3}" type="presOf" srcId="{D100D74A-E73C-5E48-BD1E-D472198CE4C8}" destId="{BB7BADA2-0B59-AB45-BCE3-06777FDF1D6F}" srcOrd="0" destOrd="0" presId="urn:microsoft.com/office/officeart/2005/8/layout/matrix2"/>
    <dgm:cxn modelId="{EE187891-4389-E942-910F-F6ADC7AEE16B}" type="presParOf" srcId="{C0E463D2-7B80-5A46-9E47-CA51FC18FB02}" destId="{61F23296-58AB-7740-A78C-A4240CEC0372}" srcOrd="0" destOrd="0" presId="urn:microsoft.com/office/officeart/2005/8/layout/matrix2"/>
    <dgm:cxn modelId="{78A84437-5198-B241-A4E4-6260823716A6}" type="presParOf" srcId="{C0E463D2-7B80-5A46-9E47-CA51FC18FB02}" destId="{BB7BADA2-0B59-AB45-BCE3-06777FDF1D6F}" srcOrd="1" destOrd="0" presId="urn:microsoft.com/office/officeart/2005/8/layout/matrix2"/>
    <dgm:cxn modelId="{2D8AC306-AE75-E946-8C43-EF999409A328}" type="presParOf" srcId="{C0E463D2-7B80-5A46-9E47-CA51FC18FB02}" destId="{A41FD305-5C6C-DE40-93F5-86A580BDA96E}" srcOrd="2" destOrd="0" presId="urn:microsoft.com/office/officeart/2005/8/layout/matrix2"/>
    <dgm:cxn modelId="{14D47F1B-6DB2-5643-BF51-2AF92F55624F}" type="presParOf" srcId="{C0E463D2-7B80-5A46-9E47-CA51FC18FB02}" destId="{1985EBBC-5728-8449-BFED-79A4FEA416D1}" srcOrd="3" destOrd="0" presId="urn:microsoft.com/office/officeart/2005/8/layout/matrix2"/>
    <dgm:cxn modelId="{800A1671-91CD-1147-9799-6B31A7230831}" type="presParOf" srcId="{C0E463D2-7B80-5A46-9E47-CA51FC18FB02}" destId="{556A10CF-1394-7643-9935-200DE75B919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3E461C3-9F39-5B44-97BD-68F8C554506C}" type="doc">
      <dgm:prSet loTypeId="urn:microsoft.com/office/officeart/2005/8/layout/hProcess3" loCatId="" qsTypeId="urn:microsoft.com/office/officeart/2005/8/quickstyle/simple3" qsCatId="simple" csTypeId="urn:microsoft.com/office/officeart/2005/8/colors/accent1_2" csCatId="accent1" phldr="1"/>
      <dgm:spPr/>
    </dgm:pt>
    <dgm:pt modelId="{C11586A2-DB0B-BB4A-989B-BC158B541DA7}">
      <dgm:prSet phldrT="[Text]"/>
      <dgm:spPr/>
      <dgm:t>
        <a:bodyPr/>
        <a:lstStyle/>
        <a:p>
          <a:r>
            <a:rPr lang="en-GB" b="1" dirty="0"/>
            <a:t>LEDGER APIs</a:t>
          </a:r>
        </a:p>
      </dgm:t>
    </dgm:pt>
    <dgm:pt modelId="{F89345A1-35A9-0C4E-BB63-E4C3ED92746D}" type="parTrans" cxnId="{7496C795-7315-4242-A2C1-F2D132030DE0}">
      <dgm:prSet/>
      <dgm:spPr/>
      <dgm:t>
        <a:bodyPr/>
        <a:lstStyle/>
        <a:p>
          <a:endParaRPr lang="en-GB"/>
        </a:p>
      </dgm:t>
    </dgm:pt>
    <dgm:pt modelId="{390572D8-5B02-5046-931B-D35275D3F457}" type="sibTrans" cxnId="{7496C795-7315-4242-A2C1-F2D132030DE0}">
      <dgm:prSet/>
      <dgm:spPr/>
      <dgm:t>
        <a:bodyPr/>
        <a:lstStyle/>
        <a:p>
          <a:endParaRPr lang="en-GB"/>
        </a:p>
      </dgm:t>
    </dgm:pt>
    <dgm:pt modelId="{F328A52E-B5B6-0C4E-B70B-35EA3C9FF475}" type="pres">
      <dgm:prSet presAssocID="{13E461C3-9F39-5B44-97BD-68F8C554506C}" presName="Name0" presStyleCnt="0">
        <dgm:presLayoutVars>
          <dgm:dir/>
          <dgm:animLvl val="lvl"/>
          <dgm:resizeHandles val="exact"/>
        </dgm:presLayoutVars>
      </dgm:prSet>
      <dgm:spPr/>
    </dgm:pt>
    <dgm:pt modelId="{C2ACE20D-EFA1-9C43-8579-990E37C9A709}" type="pres">
      <dgm:prSet presAssocID="{13E461C3-9F39-5B44-97BD-68F8C554506C}" presName="dummy" presStyleCnt="0"/>
      <dgm:spPr/>
    </dgm:pt>
    <dgm:pt modelId="{F935E40C-81B8-BD43-86E6-F63CDA98E717}" type="pres">
      <dgm:prSet presAssocID="{13E461C3-9F39-5B44-97BD-68F8C554506C}" presName="linH" presStyleCnt="0"/>
      <dgm:spPr/>
    </dgm:pt>
    <dgm:pt modelId="{555FAC02-610E-4E43-B71B-2268EC5B5608}" type="pres">
      <dgm:prSet presAssocID="{13E461C3-9F39-5B44-97BD-68F8C554506C}" presName="padding1" presStyleCnt="0"/>
      <dgm:spPr/>
    </dgm:pt>
    <dgm:pt modelId="{CFBB7874-A246-2440-9235-17C70F4941A3}" type="pres">
      <dgm:prSet presAssocID="{C11586A2-DB0B-BB4A-989B-BC158B541DA7}" presName="linV" presStyleCnt="0"/>
      <dgm:spPr/>
    </dgm:pt>
    <dgm:pt modelId="{B0E3C2B1-431C-DF40-8A32-C32A7B39C4B0}" type="pres">
      <dgm:prSet presAssocID="{C11586A2-DB0B-BB4A-989B-BC158B541DA7}" presName="spVertical1" presStyleCnt="0"/>
      <dgm:spPr/>
    </dgm:pt>
    <dgm:pt modelId="{39C8BFCC-B49E-8E46-8938-97F2E8998AF1}" type="pres">
      <dgm:prSet presAssocID="{C11586A2-DB0B-BB4A-989B-BC158B541DA7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9017676-C89F-0648-89F5-A84A12E13E8F}" type="pres">
      <dgm:prSet presAssocID="{C11586A2-DB0B-BB4A-989B-BC158B541DA7}" presName="spVertical2" presStyleCnt="0"/>
      <dgm:spPr/>
    </dgm:pt>
    <dgm:pt modelId="{8054B927-CB0E-C749-9A55-AB1EA0C03623}" type="pres">
      <dgm:prSet presAssocID="{C11586A2-DB0B-BB4A-989B-BC158B541DA7}" presName="spVertical3" presStyleCnt="0"/>
      <dgm:spPr/>
    </dgm:pt>
    <dgm:pt modelId="{CD685F5D-4C70-FB41-8BFB-4BB85180C2D8}" type="pres">
      <dgm:prSet presAssocID="{13E461C3-9F39-5B44-97BD-68F8C554506C}" presName="padding2" presStyleCnt="0"/>
      <dgm:spPr/>
    </dgm:pt>
    <dgm:pt modelId="{D3241F21-4CD5-5F4C-BE27-33BCAF012799}" type="pres">
      <dgm:prSet presAssocID="{13E461C3-9F39-5B44-97BD-68F8C554506C}" presName="negArrow" presStyleCnt="0"/>
      <dgm:spPr/>
    </dgm:pt>
    <dgm:pt modelId="{60BFEDFD-D7EF-2548-B762-42F382DBDC12}" type="pres">
      <dgm:prSet presAssocID="{13E461C3-9F39-5B44-97BD-68F8C554506C}" presName="backgroundArrow" presStyleLbl="node1" presStyleIdx="0" presStyleCnt="1" custLinFactNeighborY="3392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</dgm:ptLst>
  <dgm:cxnLst>
    <dgm:cxn modelId="{7496C795-7315-4242-A2C1-F2D132030DE0}" srcId="{13E461C3-9F39-5B44-97BD-68F8C554506C}" destId="{C11586A2-DB0B-BB4A-989B-BC158B541DA7}" srcOrd="0" destOrd="0" parTransId="{F89345A1-35A9-0C4E-BB63-E4C3ED92746D}" sibTransId="{390572D8-5B02-5046-931B-D35275D3F457}"/>
    <dgm:cxn modelId="{EB9F69A4-77DA-7C4D-BF93-6557B1D69660}" type="presOf" srcId="{C11586A2-DB0B-BB4A-989B-BC158B541DA7}" destId="{39C8BFCC-B49E-8E46-8938-97F2E8998AF1}" srcOrd="0" destOrd="0" presId="urn:microsoft.com/office/officeart/2005/8/layout/hProcess3"/>
    <dgm:cxn modelId="{DB9F77A9-D824-834D-ACF3-2FA4DA32A7DF}" type="presOf" srcId="{13E461C3-9F39-5B44-97BD-68F8C554506C}" destId="{F328A52E-B5B6-0C4E-B70B-35EA3C9FF475}" srcOrd="0" destOrd="0" presId="urn:microsoft.com/office/officeart/2005/8/layout/hProcess3"/>
    <dgm:cxn modelId="{62FFDF2F-4C97-6040-8E11-4AAF45CEAEDA}" type="presParOf" srcId="{F328A52E-B5B6-0C4E-B70B-35EA3C9FF475}" destId="{C2ACE20D-EFA1-9C43-8579-990E37C9A709}" srcOrd="0" destOrd="0" presId="urn:microsoft.com/office/officeart/2005/8/layout/hProcess3"/>
    <dgm:cxn modelId="{6995A1AD-B761-034D-8717-915EF037032B}" type="presParOf" srcId="{F328A52E-B5B6-0C4E-B70B-35EA3C9FF475}" destId="{F935E40C-81B8-BD43-86E6-F63CDA98E717}" srcOrd="1" destOrd="0" presId="urn:microsoft.com/office/officeart/2005/8/layout/hProcess3"/>
    <dgm:cxn modelId="{7103B5A6-FAD2-1142-951E-10F18EA781DE}" type="presParOf" srcId="{F935E40C-81B8-BD43-86E6-F63CDA98E717}" destId="{555FAC02-610E-4E43-B71B-2268EC5B5608}" srcOrd="0" destOrd="0" presId="urn:microsoft.com/office/officeart/2005/8/layout/hProcess3"/>
    <dgm:cxn modelId="{EE9816F5-C706-DA4A-90B9-B6B3F5D2835A}" type="presParOf" srcId="{F935E40C-81B8-BD43-86E6-F63CDA98E717}" destId="{CFBB7874-A246-2440-9235-17C70F4941A3}" srcOrd="1" destOrd="0" presId="urn:microsoft.com/office/officeart/2005/8/layout/hProcess3"/>
    <dgm:cxn modelId="{D23FE923-4B50-5549-8775-8575ACEC7610}" type="presParOf" srcId="{CFBB7874-A246-2440-9235-17C70F4941A3}" destId="{B0E3C2B1-431C-DF40-8A32-C32A7B39C4B0}" srcOrd="0" destOrd="0" presId="urn:microsoft.com/office/officeart/2005/8/layout/hProcess3"/>
    <dgm:cxn modelId="{8BEBB043-602B-A548-B17E-07844E8F438F}" type="presParOf" srcId="{CFBB7874-A246-2440-9235-17C70F4941A3}" destId="{39C8BFCC-B49E-8E46-8938-97F2E8998AF1}" srcOrd="1" destOrd="0" presId="urn:microsoft.com/office/officeart/2005/8/layout/hProcess3"/>
    <dgm:cxn modelId="{25D407D3-FF9D-644A-BEFC-AD6B30531B02}" type="presParOf" srcId="{CFBB7874-A246-2440-9235-17C70F4941A3}" destId="{09017676-C89F-0648-89F5-A84A12E13E8F}" srcOrd="2" destOrd="0" presId="urn:microsoft.com/office/officeart/2005/8/layout/hProcess3"/>
    <dgm:cxn modelId="{4B5FE796-6CE2-BC42-95A2-E38D23865E4A}" type="presParOf" srcId="{CFBB7874-A246-2440-9235-17C70F4941A3}" destId="{8054B927-CB0E-C749-9A55-AB1EA0C03623}" srcOrd="3" destOrd="0" presId="urn:microsoft.com/office/officeart/2005/8/layout/hProcess3"/>
    <dgm:cxn modelId="{D27031B7-610D-CA42-87BF-6983111392BE}" type="presParOf" srcId="{F935E40C-81B8-BD43-86E6-F63CDA98E717}" destId="{CD685F5D-4C70-FB41-8BFB-4BB85180C2D8}" srcOrd="2" destOrd="0" presId="urn:microsoft.com/office/officeart/2005/8/layout/hProcess3"/>
    <dgm:cxn modelId="{81E6113C-0B1B-164B-9748-BE4748DEE91E}" type="presParOf" srcId="{F935E40C-81B8-BD43-86E6-F63CDA98E717}" destId="{D3241F21-4CD5-5F4C-BE27-33BCAF012799}" srcOrd="3" destOrd="0" presId="urn:microsoft.com/office/officeart/2005/8/layout/hProcess3"/>
    <dgm:cxn modelId="{801AF424-37FB-8C4F-8DD2-D541FDF151E4}" type="presParOf" srcId="{F935E40C-81B8-BD43-86E6-F63CDA98E717}" destId="{60BFEDFD-D7EF-2548-B762-42F382DBDC12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3E461C3-9F39-5B44-97BD-68F8C554506C}" type="doc">
      <dgm:prSet loTypeId="urn:microsoft.com/office/officeart/2005/8/layout/hProcess3" loCatId="" qsTypeId="urn:microsoft.com/office/officeart/2005/8/quickstyle/simple3" qsCatId="simple" csTypeId="urn:microsoft.com/office/officeart/2005/8/colors/accent1_2" csCatId="accent1" phldr="1"/>
      <dgm:spPr/>
    </dgm:pt>
    <dgm:pt modelId="{C11586A2-DB0B-BB4A-989B-BC158B541DA7}">
      <dgm:prSet phldrT="[Text]"/>
      <dgm:spPr/>
      <dgm:t>
        <a:bodyPr/>
        <a:lstStyle/>
        <a:p>
          <a:r>
            <a:rPr lang="en-GB" b="1" dirty="0"/>
            <a:t>LEDGER APIs</a:t>
          </a:r>
        </a:p>
      </dgm:t>
    </dgm:pt>
    <dgm:pt modelId="{F89345A1-35A9-0C4E-BB63-E4C3ED92746D}" type="parTrans" cxnId="{7496C795-7315-4242-A2C1-F2D132030DE0}">
      <dgm:prSet/>
      <dgm:spPr/>
      <dgm:t>
        <a:bodyPr/>
        <a:lstStyle/>
        <a:p>
          <a:endParaRPr lang="en-GB"/>
        </a:p>
      </dgm:t>
    </dgm:pt>
    <dgm:pt modelId="{390572D8-5B02-5046-931B-D35275D3F457}" type="sibTrans" cxnId="{7496C795-7315-4242-A2C1-F2D132030DE0}">
      <dgm:prSet/>
      <dgm:spPr/>
      <dgm:t>
        <a:bodyPr/>
        <a:lstStyle/>
        <a:p>
          <a:endParaRPr lang="en-GB"/>
        </a:p>
      </dgm:t>
    </dgm:pt>
    <dgm:pt modelId="{F328A52E-B5B6-0C4E-B70B-35EA3C9FF475}" type="pres">
      <dgm:prSet presAssocID="{13E461C3-9F39-5B44-97BD-68F8C554506C}" presName="Name0" presStyleCnt="0">
        <dgm:presLayoutVars>
          <dgm:dir/>
          <dgm:animLvl val="lvl"/>
          <dgm:resizeHandles val="exact"/>
        </dgm:presLayoutVars>
      </dgm:prSet>
      <dgm:spPr/>
    </dgm:pt>
    <dgm:pt modelId="{C2ACE20D-EFA1-9C43-8579-990E37C9A709}" type="pres">
      <dgm:prSet presAssocID="{13E461C3-9F39-5B44-97BD-68F8C554506C}" presName="dummy" presStyleCnt="0"/>
      <dgm:spPr/>
    </dgm:pt>
    <dgm:pt modelId="{F935E40C-81B8-BD43-86E6-F63CDA98E717}" type="pres">
      <dgm:prSet presAssocID="{13E461C3-9F39-5B44-97BD-68F8C554506C}" presName="linH" presStyleCnt="0"/>
      <dgm:spPr/>
    </dgm:pt>
    <dgm:pt modelId="{555FAC02-610E-4E43-B71B-2268EC5B5608}" type="pres">
      <dgm:prSet presAssocID="{13E461C3-9F39-5B44-97BD-68F8C554506C}" presName="padding1" presStyleCnt="0"/>
      <dgm:spPr/>
    </dgm:pt>
    <dgm:pt modelId="{CFBB7874-A246-2440-9235-17C70F4941A3}" type="pres">
      <dgm:prSet presAssocID="{C11586A2-DB0B-BB4A-989B-BC158B541DA7}" presName="linV" presStyleCnt="0"/>
      <dgm:spPr/>
    </dgm:pt>
    <dgm:pt modelId="{B0E3C2B1-431C-DF40-8A32-C32A7B39C4B0}" type="pres">
      <dgm:prSet presAssocID="{C11586A2-DB0B-BB4A-989B-BC158B541DA7}" presName="spVertical1" presStyleCnt="0"/>
      <dgm:spPr/>
    </dgm:pt>
    <dgm:pt modelId="{39C8BFCC-B49E-8E46-8938-97F2E8998AF1}" type="pres">
      <dgm:prSet presAssocID="{C11586A2-DB0B-BB4A-989B-BC158B541DA7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9017676-C89F-0648-89F5-A84A12E13E8F}" type="pres">
      <dgm:prSet presAssocID="{C11586A2-DB0B-BB4A-989B-BC158B541DA7}" presName="spVertical2" presStyleCnt="0"/>
      <dgm:spPr/>
    </dgm:pt>
    <dgm:pt modelId="{8054B927-CB0E-C749-9A55-AB1EA0C03623}" type="pres">
      <dgm:prSet presAssocID="{C11586A2-DB0B-BB4A-989B-BC158B541DA7}" presName="spVertical3" presStyleCnt="0"/>
      <dgm:spPr/>
    </dgm:pt>
    <dgm:pt modelId="{CD685F5D-4C70-FB41-8BFB-4BB85180C2D8}" type="pres">
      <dgm:prSet presAssocID="{13E461C3-9F39-5B44-97BD-68F8C554506C}" presName="padding2" presStyleCnt="0"/>
      <dgm:spPr/>
    </dgm:pt>
    <dgm:pt modelId="{D3241F21-4CD5-5F4C-BE27-33BCAF012799}" type="pres">
      <dgm:prSet presAssocID="{13E461C3-9F39-5B44-97BD-68F8C554506C}" presName="negArrow" presStyleCnt="0"/>
      <dgm:spPr/>
    </dgm:pt>
    <dgm:pt modelId="{60BFEDFD-D7EF-2548-B762-42F382DBDC12}" type="pres">
      <dgm:prSet presAssocID="{13E461C3-9F39-5B44-97BD-68F8C554506C}" presName="backgroundArrow" presStyleLbl="node1" presStyleIdx="0" presStyleCnt="1" custLinFactNeighborY="-1833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</dgm:ptLst>
  <dgm:cxnLst>
    <dgm:cxn modelId="{7496C795-7315-4242-A2C1-F2D132030DE0}" srcId="{13E461C3-9F39-5B44-97BD-68F8C554506C}" destId="{C11586A2-DB0B-BB4A-989B-BC158B541DA7}" srcOrd="0" destOrd="0" parTransId="{F89345A1-35A9-0C4E-BB63-E4C3ED92746D}" sibTransId="{390572D8-5B02-5046-931B-D35275D3F457}"/>
    <dgm:cxn modelId="{EB9F69A4-77DA-7C4D-BF93-6557B1D69660}" type="presOf" srcId="{C11586A2-DB0B-BB4A-989B-BC158B541DA7}" destId="{39C8BFCC-B49E-8E46-8938-97F2E8998AF1}" srcOrd="0" destOrd="0" presId="urn:microsoft.com/office/officeart/2005/8/layout/hProcess3"/>
    <dgm:cxn modelId="{DB9F77A9-D824-834D-ACF3-2FA4DA32A7DF}" type="presOf" srcId="{13E461C3-9F39-5B44-97BD-68F8C554506C}" destId="{F328A52E-B5B6-0C4E-B70B-35EA3C9FF475}" srcOrd="0" destOrd="0" presId="urn:microsoft.com/office/officeart/2005/8/layout/hProcess3"/>
    <dgm:cxn modelId="{62FFDF2F-4C97-6040-8E11-4AAF45CEAEDA}" type="presParOf" srcId="{F328A52E-B5B6-0C4E-B70B-35EA3C9FF475}" destId="{C2ACE20D-EFA1-9C43-8579-990E37C9A709}" srcOrd="0" destOrd="0" presId="urn:microsoft.com/office/officeart/2005/8/layout/hProcess3"/>
    <dgm:cxn modelId="{6995A1AD-B761-034D-8717-915EF037032B}" type="presParOf" srcId="{F328A52E-B5B6-0C4E-B70B-35EA3C9FF475}" destId="{F935E40C-81B8-BD43-86E6-F63CDA98E717}" srcOrd="1" destOrd="0" presId="urn:microsoft.com/office/officeart/2005/8/layout/hProcess3"/>
    <dgm:cxn modelId="{7103B5A6-FAD2-1142-951E-10F18EA781DE}" type="presParOf" srcId="{F935E40C-81B8-BD43-86E6-F63CDA98E717}" destId="{555FAC02-610E-4E43-B71B-2268EC5B5608}" srcOrd="0" destOrd="0" presId="urn:microsoft.com/office/officeart/2005/8/layout/hProcess3"/>
    <dgm:cxn modelId="{EE9816F5-C706-DA4A-90B9-B6B3F5D2835A}" type="presParOf" srcId="{F935E40C-81B8-BD43-86E6-F63CDA98E717}" destId="{CFBB7874-A246-2440-9235-17C70F4941A3}" srcOrd="1" destOrd="0" presId="urn:microsoft.com/office/officeart/2005/8/layout/hProcess3"/>
    <dgm:cxn modelId="{D23FE923-4B50-5549-8775-8575ACEC7610}" type="presParOf" srcId="{CFBB7874-A246-2440-9235-17C70F4941A3}" destId="{B0E3C2B1-431C-DF40-8A32-C32A7B39C4B0}" srcOrd="0" destOrd="0" presId="urn:microsoft.com/office/officeart/2005/8/layout/hProcess3"/>
    <dgm:cxn modelId="{8BEBB043-602B-A548-B17E-07844E8F438F}" type="presParOf" srcId="{CFBB7874-A246-2440-9235-17C70F4941A3}" destId="{39C8BFCC-B49E-8E46-8938-97F2E8998AF1}" srcOrd="1" destOrd="0" presId="urn:microsoft.com/office/officeart/2005/8/layout/hProcess3"/>
    <dgm:cxn modelId="{25D407D3-FF9D-644A-BEFC-AD6B30531B02}" type="presParOf" srcId="{CFBB7874-A246-2440-9235-17C70F4941A3}" destId="{09017676-C89F-0648-89F5-A84A12E13E8F}" srcOrd="2" destOrd="0" presId="urn:microsoft.com/office/officeart/2005/8/layout/hProcess3"/>
    <dgm:cxn modelId="{4B5FE796-6CE2-BC42-95A2-E38D23865E4A}" type="presParOf" srcId="{CFBB7874-A246-2440-9235-17C70F4941A3}" destId="{8054B927-CB0E-C749-9A55-AB1EA0C03623}" srcOrd="3" destOrd="0" presId="urn:microsoft.com/office/officeart/2005/8/layout/hProcess3"/>
    <dgm:cxn modelId="{D27031B7-610D-CA42-87BF-6983111392BE}" type="presParOf" srcId="{F935E40C-81B8-BD43-86E6-F63CDA98E717}" destId="{CD685F5D-4C70-FB41-8BFB-4BB85180C2D8}" srcOrd="2" destOrd="0" presId="urn:microsoft.com/office/officeart/2005/8/layout/hProcess3"/>
    <dgm:cxn modelId="{81E6113C-0B1B-164B-9748-BE4748DEE91E}" type="presParOf" srcId="{F935E40C-81B8-BD43-86E6-F63CDA98E717}" destId="{D3241F21-4CD5-5F4C-BE27-33BCAF012799}" srcOrd="3" destOrd="0" presId="urn:microsoft.com/office/officeart/2005/8/layout/hProcess3"/>
    <dgm:cxn modelId="{801AF424-37FB-8C4F-8DD2-D541FDF151E4}" type="presParOf" srcId="{F935E40C-81B8-BD43-86E6-F63CDA98E717}" destId="{60BFEDFD-D7EF-2548-B762-42F382DBDC12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3E461C3-9F39-5B44-97BD-68F8C554506C}" type="doc">
      <dgm:prSet loTypeId="urn:microsoft.com/office/officeart/2005/8/layout/hProcess3" loCatId="" qsTypeId="urn:microsoft.com/office/officeart/2005/8/quickstyle/simple3" qsCatId="simple" csTypeId="urn:microsoft.com/office/officeart/2005/8/colors/accent1_2" csCatId="accent1" phldr="1"/>
      <dgm:spPr/>
    </dgm:pt>
    <dgm:pt modelId="{C11586A2-DB0B-BB4A-989B-BC158B541DA7}">
      <dgm:prSet phldrT="[Text]"/>
      <dgm:spPr/>
      <dgm:t>
        <a:bodyPr/>
        <a:lstStyle/>
        <a:p>
          <a:r>
            <a:rPr lang="en-GB" b="1" dirty="0"/>
            <a:t>LEDGER APIs</a:t>
          </a:r>
        </a:p>
      </dgm:t>
    </dgm:pt>
    <dgm:pt modelId="{F89345A1-35A9-0C4E-BB63-E4C3ED92746D}" type="parTrans" cxnId="{7496C795-7315-4242-A2C1-F2D132030DE0}">
      <dgm:prSet/>
      <dgm:spPr/>
      <dgm:t>
        <a:bodyPr/>
        <a:lstStyle/>
        <a:p>
          <a:endParaRPr lang="en-GB"/>
        </a:p>
      </dgm:t>
    </dgm:pt>
    <dgm:pt modelId="{390572D8-5B02-5046-931B-D35275D3F457}" type="sibTrans" cxnId="{7496C795-7315-4242-A2C1-F2D132030DE0}">
      <dgm:prSet/>
      <dgm:spPr/>
      <dgm:t>
        <a:bodyPr/>
        <a:lstStyle/>
        <a:p>
          <a:endParaRPr lang="en-GB"/>
        </a:p>
      </dgm:t>
    </dgm:pt>
    <dgm:pt modelId="{F328A52E-B5B6-0C4E-B70B-35EA3C9FF475}" type="pres">
      <dgm:prSet presAssocID="{13E461C3-9F39-5B44-97BD-68F8C554506C}" presName="Name0" presStyleCnt="0">
        <dgm:presLayoutVars>
          <dgm:dir/>
          <dgm:animLvl val="lvl"/>
          <dgm:resizeHandles val="exact"/>
        </dgm:presLayoutVars>
      </dgm:prSet>
      <dgm:spPr/>
    </dgm:pt>
    <dgm:pt modelId="{C2ACE20D-EFA1-9C43-8579-990E37C9A709}" type="pres">
      <dgm:prSet presAssocID="{13E461C3-9F39-5B44-97BD-68F8C554506C}" presName="dummy" presStyleCnt="0"/>
      <dgm:spPr/>
    </dgm:pt>
    <dgm:pt modelId="{F935E40C-81B8-BD43-86E6-F63CDA98E717}" type="pres">
      <dgm:prSet presAssocID="{13E461C3-9F39-5B44-97BD-68F8C554506C}" presName="linH" presStyleCnt="0"/>
      <dgm:spPr/>
    </dgm:pt>
    <dgm:pt modelId="{555FAC02-610E-4E43-B71B-2268EC5B5608}" type="pres">
      <dgm:prSet presAssocID="{13E461C3-9F39-5B44-97BD-68F8C554506C}" presName="padding1" presStyleCnt="0"/>
      <dgm:spPr/>
    </dgm:pt>
    <dgm:pt modelId="{CFBB7874-A246-2440-9235-17C70F4941A3}" type="pres">
      <dgm:prSet presAssocID="{C11586A2-DB0B-BB4A-989B-BC158B541DA7}" presName="linV" presStyleCnt="0"/>
      <dgm:spPr/>
    </dgm:pt>
    <dgm:pt modelId="{B0E3C2B1-431C-DF40-8A32-C32A7B39C4B0}" type="pres">
      <dgm:prSet presAssocID="{C11586A2-DB0B-BB4A-989B-BC158B541DA7}" presName="spVertical1" presStyleCnt="0"/>
      <dgm:spPr/>
    </dgm:pt>
    <dgm:pt modelId="{39C8BFCC-B49E-8E46-8938-97F2E8998AF1}" type="pres">
      <dgm:prSet presAssocID="{C11586A2-DB0B-BB4A-989B-BC158B541DA7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9017676-C89F-0648-89F5-A84A12E13E8F}" type="pres">
      <dgm:prSet presAssocID="{C11586A2-DB0B-BB4A-989B-BC158B541DA7}" presName="spVertical2" presStyleCnt="0"/>
      <dgm:spPr/>
    </dgm:pt>
    <dgm:pt modelId="{8054B927-CB0E-C749-9A55-AB1EA0C03623}" type="pres">
      <dgm:prSet presAssocID="{C11586A2-DB0B-BB4A-989B-BC158B541DA7}" presName="spVertical3" presStyleCnt="0"/>
      <dgm:spPr/>
    </dgm:pt>
    <dgm:pt modelId="{CD685F5D-4C70-FB41-8BFB-4BB85180C2D8}" type="pres">
      <dgm:prSet presAssocID="{13E461C3-9F39-5B44-97BD-68F8C554506C}" presName="padding2" presStyleCnt="0"/>
      <dgm:spPr/>
    </dgm:pt>
    <dgm:pt modelId="{D3241F21-4CD5-5F4C-BE27-33BCAF012799}" type="pres">
      <dgm:prSet presAssocID="{13E461C3-9F39-5B44-97BD-68F8C554506C}" presName="negArrow" presStyleCnt="0"/>
      <dgm:spPr/>
    </dgm:pt>
    <dgm:pt modelId="{60BFEDFD-D7EF-2548-B762-42F382DBDC12}" type="pres">
      <dgm:prSet presAssocID="{13E461C3-9F39-5B44-97BD-68F8C554506C}" presName="backgroundArrow" presStyleLbl="node1" presStyleIdx="0" presStyleCnt="1" custLinFactNeighborY="3392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</dgm:ptLst>
  <dgm:cxnLst>
    <dgm:cxn modelId="{7496C795-7315-4242-A2C1-F2D132030DE0}" srcId="{13E461C3-9F39-5B44-97BD-68F8C554506C}" destId="{C11586A2-DB0B-BB4A-989B-BC158B541DA7}" srcOrd="0" destOrd="0" parTransId="{F89345A1-35A9-0C4E-BB63-E4C3ED92746D}" sibTransId="{390572D8-5B02-5046-931B-D35275D3F457}"/>
    <dgm:cxn modelId="{EB9F69A4-77DA-7C4D-BF93-6557B1D69660}" type="presOf" srcId="{C11586A2-DB0B-BB4A-989B-BC158B541DA7}" destId="{39C8BFCC-B49E-8E46-8938-97F2E8998AF1}" srcOrd="0" destOrd="0" presId="urn:microsoft.com/office/officeart/2005/8/layout/hProcess3"/>
    <dgm:cxn modelId="{DB9F77A9-D824-834D-ACF3-2FA4DA32A7DF}" type="presOf" srcId="{13E461C3-9F39-5B44-97BD-68F8C554506C}" destId="{F328A52E-B5B6-0C4E-B70B-35EA3C9FF475}" srcOrd="0" destOrd="0" presId="urn:microsoft.com/office/officeart/2005/8/layout/hProcess3"/>
    <dgm:cxn modelId="{62FFDF2F-4C97-6040-8E11-4AAF45CEAEDA}" type="presParOf" srcId="{F328A52E-B5B6-0C4E-B70B-35EA3C9FF475}" destId="{C2ACE20D-EFA1-9C43-8579-990E37C9A709}" srcOrd="0" destOrd="0" presId="urn:microsoft.com/office/officeart/2005/8/layout/hProcess3"/>
    <dgm:cxn modelId="{6995A1AD-B761-034D-8717-915EF037032B}" type="presParOf" srcId="{F328A52E-B5B6-0C4E-B70B-35EA3C9FF475}" destId="{F935E40C-81B8-BD43-86E6-F63CDA98E717}" srcOrd="1" destOrd="0" presId="urn:microsoft.com/office/officeart/2005/8/layout/hProcess3"/>
    <dgm:cxn modelId="{7103B5A6-FAD2-1142-951E-10F18EA781DE}" type="presParOf" srcId="{F935E40C-81B8-BD43-86E6-F63CDA98E717}" destId="{555FAC02-610E-4E43-B71B-2268EC5B5608}" srcOrd="0" destOrd="0" presId="urn:microsoft.com/office/officeart/2005/8/layout/hProcess3"/>
    <dgm:cxn modelId="{EE9816F5-C706-DA4A-90B9-B6B3F5D2835A}" type="presParOf" srcId="{F935E40C-81B8-BD43-86E6-F63CDA98E717}" destId="{CFBB7874-A246-2440-9235-17C70F4941A3}" srcOrd="1" destOrd="0" presId="urn:microsoft.com/office/officeart/2005/8/layout/hProcess3"/>
    <dgm:cxn modelId="{D23FE923-4B50-5549-8775-8575ACEC7610}" type="presParOf" srcId="{CFBB7874-A246-2440-9235-17C70F4941A3}" destId="{B0E3C2B1-431C-DF40-8A32-C32A7B39C4B0}" srcOrd="0" destOrd="0" presId="urn:microsoft.com/office/officeart/2005/8/layout/hProcess3"/>
    <dgm:cxn modelId="{8BEBB043-602B-A548-B17E-07844E8F438F}" type="presParOf" srcId="{CFBB7874-A246-2440-9235-17C70F4941A3}" destId="{39C8BFCC-B49E-8E46-8938-97F2E8998AF1}" srcOrd="1" destOrd="0" presId="urn:microsoft.com/office/officeart/2005/8/layout/hProcess3"/>
    <dgm:cxn modelId="{25D407D3-FF9D-644A-BEFC-AD6B30531B02}" type="presParOf" srcId="{CFBB7874-A246-2440-9235-17C70F4941A3}" destId="{09017676-C89F-0648-89F5-A84A12E13E8F}" srcOrd="2" destOrd="0" presId="urn:microsoft.com/office/officeart/2005/8/layout/hProcess3"/>
    <dgm:cxn modelId="{4B5FE796-6CE2-BC42-95A2-E38D23865E4A}" type="presParOf" srcId="{CFBB7874-A246-2440-9235-17C70F4941A3}" destId="{8054B927-CB0E-C749-9A55-AB1EA0C03623}" srcOrd="3" destOrd="0" presId="urn:microsoft.com/office/officeart/2005/8/layout/hProcess3"/>
    <dgm:cxn modelId="{D27031B7-610D-CA42-87BF-6983111392BE}" type="presParOf" srcId="{F935E40C-81B8-BD43-86E6-F63CDA98E717}" destId="{CD685F5D-4C70-FB41-8BFB-4BB85180C2D8}" srcOrd="2" destOrd="0" presId="urn:microsoft.com/office/officeart/2005/8/layout/hProcess3"/>
    <dgm:cxn modelId="{81E6113C-0B1B-164B-9748-BE4748DEE91E}" type="presParOf" srcId="{F935E40C-81B8-BD43-86E6-F63CDA98E717}" destId="{D3241F21-4CD5-5F4C-BE27-33BCAF012799}" srcOrd="3" destOrd="0" presId="urn:microsoft.com/office/officeart/2005/8/layout/hProcess3"/>
    <dgm:cxn modelId="{801AF424-37FB-8C4F-8DD2-D541FDF151E4}" type="presParOf" srcId="{F935E40C-81B8-BD43-86E6-F63CDA98E717}" destId="{60BFEDFD-D7EF-2548-B762-42F382DBDC12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3E461C3-9F39-5B44-97BD-68F8C554506C}" type="doc">
      <dgm:prSet loTypeId="urn:microsoft.com/office/officeart/2005/8/layout/hProcess3" loCatId="" qsTypeId="urn:microsoft.com/office/officeart/2005/8/quickstyle/simple3" qsCatId="simple" csTypeId="urn:microsoft.com/office/officeart/2005/8/colors/accent1_2" csCatId="accent1" phldr="1"/>
      <dgm:spPr/>
    </dgm:pt>
    <dgm:pt modelId="{C11586A2-DB0B-BB4A-989B-BC158B541DA7}">
      <dgm:prSet phldrT="[Text]"/>
      <dgm:spPr/>
      <dgm:t>
        <a:bodyPr/>
        <a:lstStyle/>
        <a:p>
          <a:r>
            <a:rPr lang="en-GB" b="1" dirty="0"/>
            <a:t>LEDGER APIs</a:t>
          </a:r>
        </a:p>
      </dgm:t>
    </dgm:pt>
    <dgm:pt modelId="{F89345A1-35A9-0C4E-BB63-E4C3ED92746D}" type="parTrans" cxnId="{7496C795-7315-4242-A2C1-F2D132030DE0}">
      <dgm:prSet/>
      <dgm:spPr/>
      <dgm:t>
        <a:bodyPr/>
        <a:lstStyle/>
        <a:p>
          <a:endParaRPr lang="en-GB"/>
        </a:p>
      </dgm:t>
    </dgm:pt>
    <dgm:pt modelId="{390572D8-5B02-5046-931B-D35275D3F457}" type="sibTrans" cxnId="{7496C795-7315-4242-A2C1-F2D132030DE0}">
      <dgm:prSet/>
      <dgm:spPr/>
      <dgm:t>
        <a:bodyPr/>
        <a:lstStyle/>
        <a:p>
          <a:endParaRPr lang="en-GB"/>
        </a:p>
      </dgm:t>
    </dgm:pt>
    <dgm:pt modelId="{F328A52E-B5B6-0C4E-B70B-35EA3C9FF475}" type="pres">
      <dgm:prSet presAssocID="{13E461C3-9F39-5B44-97BD-68F8C554506C}" presName="Name0" presStyleCnt="0">
        <dgm:presLayoutVars>
          <dgm:dir/>
          <dgm:animLvl val="lvl"/>
          <dgm:resizeHandles val="exact"/>
        </dgm:presLayoutVars>
      </dgm:prSet>
      <dgm:spPr/>
    </dgm:pt>
    <dgm:pt modelId="{C2ACE20D-EFA1-9C43-8579-990E37C9A709}" type="pres">
      <dgm:prSet presAssocID="{13E461C3-9F39-5B44-97BD-68F8C554506C}" presName="dummy" presStyleCnt="0"/>
      <dgm:spPr/>
    </dgm:pt>
    <dgm:pt modelId="{F935E40C-81B8-BD43-86E6-F63CDA98E717}" type="pres">
      <dgm:prSet presAssocID="{13E461C3-9F39-5B44-97BD-68F8C554506C}" presName="linH" presStyleCnt="0"/>
      <dgm:spPr/>
    </dgm:pt>
    <dgm:pt modelId="{555FAC02-610E-4E43-B71B-2268EC5B5608}" type="pres">
      <dgm:prSet presAssocID="{13E461C3-9F39-5B44-97BD-68F8C554506C}" presName="padding1" presStyleCnt="0"/>
      <dgm:spPr/>
    </dgm:pt>
    <dgm:pt modelId="{CFBB7874-A246-2440-9235-17C70F4941A3}" type="pres">
      <dgm:prSet presAssocID="{C11586A2-DB0B-BB4A-989B-BC158B541DA7}" presName="linV" presStyleCnt="0"/>
      <dgm:spPr/>
    </dgm:pt>
    <dgm:pt modelId="{B0E3C2B1-431C-DF40-8A32-C32A7B39C4B0}" type="pres">
      <dgm:prSet presAssocID="{C11586A2-DB0B-BB4A-989B-BC158B541DA7}" presName="spVertical1" presStyleCnt="0"/>
      <dgm:spPr/>
    </dgm:pt>
    <dgm:pt modelId="{39C8BFCC-B49E-8E46-8938-97F2E8998AF1}" type="pres">
      <dgm:prSet presAssocID="{C11586A2-DB0B-BB4A-989B-BC158B541DA7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9017676-C89F-0648-89F5-A84A12E13E8F}" type="pres">
      <dgm:prSet presAssocID="{C11586A2-DB0B-BB4A-989B-BC158B541DA7}" presName="spVertical2" presStyleCnt="0"/>
      <dgm:spPr/>
    </dgm:pt>
    <dgm:pt modelId="{8054B927-CB0E-C749-9A55-AB1EA0C03623}" type="pres">
      <dgm:prSet presAssocID="{C11586A2-DB0B-BB4A-989B-BC158B541DA7}" presName="spVertical3" presStyleCnt="0"/>
      <dgm:spPr/>
    </dgm:pt>
    <dgm:pt modelId="{CD685F5D-4C70-FB41-8BFB-4BB85180C2D8}" type="pres">
      <dgm:prSet presAssocID="{13E461C3-9F39-5B44-97BD-68F8C554506C}" presName="padding2" presStyleCnt="0"/>
      <dgm:spPr/>
    </dgm:pt>
    <dgm:pt modelId="{D3241F21-4CD5-5F4C-BE27-33BCAF012799}" type="pres">
      <dgm:prSet presAssocID="{13E461C3-9F39-5B44-97BD-68F8C554506C}" presName="negArrow" presStyleCnt="0"/>
      <dgm:spPr/>
    </dgm:pt>
    <dgm:pt modelId="{60BFEDFD-D7EF-2548-B762-42F382DBDC12}" type="pres">
      <dgm:prSet presAssocID="{13E461C3-9F39-5B44-97BD-68F8C554506C}" presName="backgroundArrow" presStyleLbl="node1" presStyleIdx="0" presStyleCnt="1" custLinFactNeighborY="-1833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</dgm:ptLst>
  <dgm:cxnLst>
    <dgm:cxn modelId="{7496C795-7315-4242-A2C1-F2D132030DE0}" srcId="{13E461C3-9F39-5B44-97BD-68F8C554506C}" destId="{C11586A2-DB0B-BB4A-989B-BC158B541DA7}" srcOrd="0" destOrd="0" parTransId="{F89345A1-35A9-0C4E-BB63-E4C3ED92746D}" sibTransId="{390572D8-5B02-5046-931B-D35275D3F457}"/>
    <dgm:cxn modelId="{EB9F69A4-77DA-7C4D-BF93-6557B1D69660}" type="presOf" srcId="{C11586A2-DB0B-BB4A-989B-BC158B541DA7}" destId="{39C8BFCC-B49E-8E46-8938-97F2E8998AF1}" srcOrd="0" destOrd="0" presId="urn:microsoft.com/office/officeart/2005/8/layout/hProcess3"/>
    <dgm:cxn modelId="{DB9F77A9-D824-834D-ACF3-2FA4DA32A7DF}" type="presOf" srcId="{13E461C3-9F39-5B44-97BD-68F8C554506C}" destId="{F328A52E-B5B6-0C4E-B70B-35EA3C9FF475}" srcOrd="0" destOrd="0" presId="urn:microsoft.com/office/officeart/2005/8/layout/hProcess3"/>
    <dgm:cxn modelId="{62FFDF2F-4C97-6040-8E11-4AAF45CEAEDA}" type="presParOf" srcId="{F328A52E-B5B6-0C4E-B70B-35EA3C9FF475}" destId="{C2ACE20D-EFA1-9C43-8579-990E37C9A709}" srcOrd="0" destOrd="0" presId="urn:microsoft.com/office/officeart/2005/8/layout/hProcess3"/>
    <dgm:cxn modelId="{6995A1AD-B761-034D-8717-915EF037032B}" type="presParOf" srcId="{F328A52E-B5B6-0C4E-B70B-35EA3C9FF475}" destId="{F935E40C-81B8-BD43-86E6-F63CDA98E717}" srcOrd="1" destOrd="0" presId="urn:microsoft.com/office/officeart/2005/8/layout/hProcess3"/>
    <dgm:cxn modelId="{7103B5A6-FAD2-1142-951E-10F18EA781DE}" type="presParOf" srcId="{F935E40C-81B8-BD43-86E6-F63CDA98E717}" destId="{555FAC02-610E-4E43-B71B-2268EC5B5608}" srcOrd="0" destOrd="0" presId="urn:microsoft.com/office/officeart/2005/8/layout/hProcess3"/>
    <dgm:cxn modelId="{EE9816F5-C706-DA4A-90B9-B6B3F5D2835A}" type="presParOf" srcId="{F935E40C-81B8-BD43-86E6-F63CDA98E717}" destId="{CFBB7874-A246-2440-9235-17C70F4941A3}" srcOrd="1" destOrd="0" presId="urn:microsoft.com/office/officeart/2005/8/layout/hProcess3"/>
    <dgm:cxn modelId="{D23FE923-4B50-5549-8775-8575ACEC7610}" type="presParOf" srcId="{CFBB7874-A246-2440-9235-17C70F4941A3}" destId="{B0E3C2B1-431C-DF40-8A32-C32A7B39C4B0}" srcOrd="0" destOrd="0" presId="urn:microsoft.com/office/officeart/2005/8/layout/hProcess3"/>
    <dgm:cxn modelId="{8BEBB043-602B-A548-B17E-07844E8F438F}" type="presParOf" srcId="{CFBB7874-A246-2440-9235-17C70F4941A3}" destId="{39C8BFCC-B49E-8E46-8938-97F2E8998AF1}" srcOrd="1" destOrd="0" presId="urn:microsoft.com/office/officeart/2005/8/layout/hProcess3"/>
    <dgm:cxn modelId="{25D407D3-FF9D-644A-BEFC-AD6B30531B02}" type="presParOf" srcId="{CFBB7874-A246-2440-9235-17C70F4941A3}" destId="{09017676-C89F-0648-89F5-A84A12E13E8F}" srcOrd="2" destOrd="0" presId="urn:microsoft.com/office/officeart/2005/8/layout/hProcess3"/>
    <dgm:cxn modelId="{4B5FE796-6CE2-BC42-95A2-E38D23865E4A}" type="presParOf" srcId="{CFBB7874-A246-2440-9235-17C70F4941A3}" destId="{8054B927-CB0E-C749-9A55-AB1EA0C03623}" srcOrd="3" destOrd="0" presId="urn:microsoft.com/office/officeart/2005/8/layout/hProcess3"/>
    <dgm:cxn modelId="{D27031B7-610D-CA42-87BF-6983111392BE}" type="presParOf" srcId="{F935E40C-81B8-BD43-86E6-F63CDA98E717}" destId="{CD685F5D-4C70-FB41-8BFB-4BB85180C2D8}" srcOrd="2" destOrd="0" presId="urn:microsoft.com/office/officeart/2005/8/layout/hProcess3"/>
    <dgm:cxn modelId="{81E6113C-0B1B-164B-9748-BE4748DEE91E}" type="presParOf" srcId="{F935E40C-81B8-BD43-86E6-F63CDA98E717}" destId="{D3241F21-4CD5-5F4C-BE27-33BCAF012799}" srcOrd="3" destOrd="0" presId="urn:microsoft.com/office/officeart/2005/8/layout/hProcess3"/>
    <dgm:cxn modelId="{801AF424-37FB-8C4F-8DD2-D541FDF151E4}" type="presParOf" srcId="{F935E40C-81B8-BD43-86E6-F63CDA98E717}" destId="{60BFEDFD-D7EF-2548-B762-42F382DBDC12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3E461C3-9F39-5B44-97BD-68F8C554506C}" type="doc">
      <dgm:prSet loTypeId="urn:microsoft.com/office/officeart/2005/8/layout/hProcess3" loCatId="" qsTypeId="urn:microsoft.com/office/officeart/2005/8/quickstyle/simple3" qsCatId="simple" csTypeId="urn:microsoft.com/office/officeart/2005/8/colors/accent1_2" csCatId="accent1" phldr="1"/>
      <dgm:spPr/>
    </dgm:pt>
    <dgm:pt modelId="{C11586A2-DB0B-BB4A-989B-BC158B541DA7}">
      <dgm:prSet phldrT="[Text]"/>
      <dgm:spPr/>
      <dgm:t>
        <a:bodyPr/>
        <a:lstStyle/>
        <a:p>
          <a:r>
            <a:rPr lang="en-GB" b="1" dirty="0"/>
            <a:t>LEDGER APIs</a:t>
          </a:r>
        </a:p>
      </dgm:t>
    </dgm:pt>
    <dgm:pt modelId="{F89345A1-35A9-0C4E-BB63-E4C3ED92746D}" type="parTrans" cxnId="{7496C795-7315-4242-A2C1-F2D132030DE0}">
      <dgm:prSet/>
      <dgm:spPr/>
      <dgm:t>
        <a:bodyPr/>
        <a:lstStyle/>
        <a:p>
          <a:endParaRPr lang="en-GB"/>
        </a:p>
      </dgm:t>
    </dgm:pt>
    <dgm:pt modelId="{390572D8-5B02-5046-931B-D35275D3F457}" type="sibTrans" cxnId="{7496C795-7315-4242-A2C1-F2D132030DE0}">
      <dgm:prSet/>
      <dgm:spPr/>
      <dgm:t>
        <a:bodyPr/>
        <a:lstStyle/>
        <a:p>
          <a:endParaRPr lang="en-GB"/>
        </a:p>
      </dgm:t>
    </dgm:pt>
    <dgm:pt modelId="{F328A52E-B5B6-0C4E-B70B-35EA3C9FF475}" type="pres">
      <dgm:prSet presAssocID="{13E461C3-9F39-5B44-97BD-68F8C554506C}" presName="Name0" presStyleCnt="0">
        <dgm:presLayoutVars>
          <dgm:dir/>
          <dgm:animLvl val="lvl"/>
          <dgm:resizeHandles val="exact"/>
        </dgm:presLayoutVars>
      </dgm:prSet>
      <dgm:spPr/>
    </dgm:pt>
    <dgm:pt modelId="{C2ACE20D-EFA1-9C43-8579-990E37C9A709}" type="pres">
      <dgm:prSet presAssocID="{13E461C3-9F39-5B44-97BD-68F8C554506C}" presName="dummy" presStyleCnt="0"/>
      <dgm:spPr/>
    </dgm:pt>
    <dgm:pt modelId="{F935E40C-81B8-BD43-86E6-F63CDA98E717}" type="pres">
      <dgm:prSet presAssocID="{13E461C3-9F39-5B44-97BD-68F8C554506C}" presName="linH" presStyleCnt="0"/>
      <dgm:spPr/>
    </dgm:pt>
    <dgm:pt modelId="{555FAC02-610E-4E43-B71B-2268EC5B5608}" type="pres">
      <dgm:prSet presAssocID="{13E461C3-9F39-5B44-97BD-68F8C554506C}" presName="padding1" presStyleCnt="0"/>
      <dgm:spPr/>
    </dgm:pt>
    <dgm:pt modelId="{CFBB7874-A246-2440-9235-17C70F4941A3}" type="pres">
      <dgm:prSet presAssocID="{C11586A2-DB0B-BB4A-989B-BC158B541DA7}" presName="linV" presStyleCnt="0"/>
      <dgm:spPr/>
    </dgm:pt>
    <dgm:pt modelId="{B0E3C2B1-431C-DF40-8A32-C32A7B39C4B0}" type="pres">
      <dgm:prSet presAssocID="{C11586A2-DB0B-BB4A-989B-BC158B541DA7}" presName="spVertical1" presStyleCnt="0"/>
      <dgm:spPr/>
    </dgm:pt>
    <dgm:pt modelId="{39C8BFCC-B49E-8E46-8938-97F2E8998AF1}" type="pres">
      <dgm:prSet presAssocID="{C11586A2-DB0B-BB4A-989B-BC158B541DA7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9017676-C89F-0648-89F5-A84A12E13E8F}" type="pres">
      <dgm:prSet presAssocID="{C11586A2-DB0B-BB4A-989B-BC158B541DA7}" presName="spVertical2" presStyleCnt="0"/>
      <dgm:spPr/>
    </dgm:pt>
    <dgm:pt modelId="{8054B927-CB0E-C749-9A55-AB1EA0C03623}" type="pres">
      <dgm:prSet presAssocID="{C11586A2-DB0B-BB4A-989B-BC158B541DA7}" presName="spVertical3" presStyleCnt="0"/>
      <dgm:spPr/>
    </dgm:pt>
    <dgm:pt modelId="{CD685F5D-4C70-FB41-8BFB-4BB85180C2D8}" type="pres">
      <dgm:prSet presAssocID="{13E461C3-9F39-5B44-97BD-68F8C554506C}" presName="padding2" presStyleCnt="0"/>
      <dgm:spPr/>
    </dgm:pt>
    <dgm:pt modelId="{D3241F21-4CD5-5F4C-BE27-33BCAF012799}" type="pres">
      <dgm:prSet presAssocID="{13E461C3-9F39-5B44-97BD-68F8C554506C}" presName="negArrow" presStyleCnt="0"/>
      <dgm:spPr/>
    </dgm:pt>
    <dgm:pt modelId="{60BFEDFD-D7EF-2548-B762-42F382DBDC12}" type="pres">
      <dgm:prSet presAssocID="{13E461C3-9F39-5B44-97BD-68F8C554506C}" presName="backgroundArrow" presStyleLbl="node1" presStyleIdx="0" presStyleCnt="1" custLinFactNeighborY="3392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</dgm:ptLst>
  <dgm:cxnLst>
    <dgm:cxn modelId="{7496C795-7315-4242-A2C1-F2D132030DE0}" srcId="{13E461C3-9F39-5B44-97BD-68F8C554506C}" destId="{C11586A2-DB0B-BB4A-989B-BC158B541DA7}" srcOrd="0" destOrd="0" parTransId="{F89345A1-35A9-0C4E-BB63-E4C3ED92746D}" sibTransId="{390572D8-5B02-5046-931B-D35275D3F457}"/>
    <dgm:cxn modelId="{EB9F69A4-77DA-7C4D-BF93-6557B1D69660}" type="presOf" srcId="{C11586A2-DB0B-BB4A-989B-BC158B541DA7}" destId="{39C8BFCC-B49E-8E46-8938-97F2E8998AF1}" srcOrd="0" destOrd="0" presId="urn:microsoft.com/office/officeart/2005/8/layout/hProcess3"/>
    <dgm:cxn modelId="{DB9F77A9-D824-834D-ACF3-2FA4DA32A7DF}" type="presOf" srcId="{13E461C3-9F39-5B44-97BD-68F8C554506C}" destId="{F328A52E-B5B6-0C4E-B70B-35EA3C9FF475}" srcOrd="0" destOrd="0" presId="urn:microsoft.com/office/officeart/2005/8/layout/hProcess3"/>
    <dgm:cxn modelId="{62FFDF2F-4C97-6040-8E11-4AAF45CEAEDA}" type="presParOf" srcId="{F328A52E-B5B6-0C4E-B70B-35EA3C9FF475}" destId="{C2ACE20D-EFA1-9C43-8579-990E37C9A709}" srcOrd="0" destOrd="0" presId="urn:microsoft.com/office/officeart/2005/8/layout/hProcess3"/>
    <dgm:cxn modelId="{6995A1AD-B761-034D-8717-915EF037032B}" type="presParOf" srcId="{F328A52E-B5B6-0C4E-B70B-35EA3C9FF475}" destId="{F935E40C-81B8-BD43-86E6-F63CDA98E717}" srcOrd="1" destOrd="0" presId="urn:microsoft.com/office/officeart/2005/8/layout/hProcess3"/>
    <dgm:cxn modelId="{7103B5A6-FAD2-1142-951E-10F18EA781DE}" type="presParOf" srcId="{F935E40C-81B8-BD43-86E6-F63CDA98E717}" destId="{555FAC02-610E-4E43-B71B-2268EC5B5608}" srcOrd="0" destOrd="0" presId="urn:microsoft.com/office/officeart/2005/8/layout/hProcess3"/>
    <dgm:cxn modelId="{EE9816F5-C706-DA4A-90B9-B6B3F5D2835A}" type="presParOf" srcId="{F935E40C-81B8-BD43-86E6-F63CDA98E717}" destId="{CFBB7874-A246-2440-9235-17C70F4941A3}" srcOrd="1" destOrd="0" presId="urn:microsoft.com/office/officeart/2005/8/layout/hProcess3"/>
    <dgm:cxn modelId="{D23FE923-4B50-5549-8775-8575ACEC7610}" type="presParOf" srcId="{CFBB7874-A246-2440-9235-17C70F4941A3}" destId="{B0E3C2B1-431C-DF40-8A32-C32A7B39C4B0}" srcOrd="0" destOrd="0" presId="urn:microsoft.com/office/officeart/2005/8/layout/hProcess3"/>
    <dgm:cxn modelId="{8BEBB043-602B-A548-B17E-07844E8F438F}" type="presParOf" srcId="{CFBB7874-A246-2440-9235-17C70F4941A3}" destId="{39C8BFCC-B49E-8E46-8938-97F2E8998AF1}" srcOrd="1" destOrd="0" presId="urn:microsoft.com/office/officeart/2005/8/layout/hProcess3"/>
    <dgm:cxn modelId="{25D407D3-FF9D-644A-BEFC-AD6B30531B02}" type="presParOf" srcId="{CFBB7874-A246-2440-9235-17C70F4941A3}" destId="{09017676-C89F-0648-89F5-A84A12E13E8F}" srcOrd="2" destOrd="0" presId="urn:microsoft.com/office/officeart/2005/8/layout/hProcess3"/>
    <dgm:cxn modelId="{4B5FE796-6CE2-BC42-95A2-E38D23865E4A}" type="presParOf" srcId="{CFBB7874-A246-2440-9235-17C70F4941A3}" destId="{8054B927-CB0E-C749-9A55-AB1EA0C03623}" srcOrd="3" destOrd="0" presId="urn:microsoft.com/office/officeart/2005/8/layout/hProcess3"/>
    <dgm:cxn modelId="{D27031B7-610D-CA42-87BF-6983111392BE}" type="presParOf" srcId="{F935E40C-81B8-BD43-86E6-F63CDA98E717}" destId="{CD685F5D-4C70-FB41-8BFB-4BB85180C2D8}" srcOrd="2" destOrd="0" presId="urn:microsoft.com/office/officeart/2005/8/layout/hProcess3"/>
    <dgm:cxn modelId="{81E6113C-0B1B-164B-9748-BE4748DEE91E}" type="presParOf" srcId="{F935E40C-81B8-BD43-86E6-F63CDA98E717}" destId="{D3241F21-4CD5-5F4C-BE27-33BCAF012799}" srcOrd="3" destOrd="0" presId="urn:microsoft.com/office/officeart/2005/8/layout/hProcess3"/>
    <dgm:cxn modelId="{801AF424-37FB-8C4F-8DD2-D541FDF151E4}" type="presParOf" srcId="{F935E40C-81B8-BD43-86E6-F63CDA98E717}" destId="{60BFEDFD-D7EF-2548-B762-42F382DBDC12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3E461C3-9F39-5B44-97BD-68F8C554506C}" type="doc">
      <dgm:prSet loTypeId="urn:microsoft.com/office/officeart/2005/8/layout/hProcess3" loCatId="" qsTypeId="urn:microsoft.com/office/officeart/2005/8/quickstyle/simple3" qsCatId="simple" csTypeId="urn:microsoft.com/office/officeart/2005/8/colors/accent1_2" csCatId="accent1" phldr="1"/>
      <dgm:spPr/>
    </dgm:pt>
    <dgm:pt modelId="{C11586A2-DB0B-BB4A-989B-BC158B541DA7}">
      <dgm:prSet phldrT="[Text]"/>
      <dgm:spPr/>
      <dgm:t>
        <a:bodyPr/>
        <a:lstStyle/>
        <a:p>
          <a:r>
            <a:rPr lang="en-GB" b="1" dirty="0"/>
            <a:t>LEDGER APIs</a:t>
          </a:r>
        </a:p>
      </dgm:t>
    </dgm:pt>
    <dgm:pt modelId="{F89345A1-35A9-0C4E-BB63-E4C3ED92746D}" type="parTrans" cxnId="{7496C795-7315-4242-A2C1-F2D132030DE0}">
      <dgm:prSet/>
      <dgm:spPr/>
      <dgm:t>
        <a:bodyPr/>
        <a:lstStyle/>
        <a:p>
          <a:endParaRPr lang="en-GB"/>
        </a:p>
      </dgm:t>
    </dgm:pt>
    <dgm:pt modelId="{390572D8-5B02-5046-931B-D35275D3F457}" type="sibTrans" cxnId="{7496C795-7315-4242-A2C1-F2D132030DE0}">
      <dgm:prSet/>
      <dgm:spPr/>
      <dgm:t>
        <a:bodyPr/>
        <a:lstStyle/>
        <a:p>
          <a:endParaRPr lang="en-GB"/>
        </a:p>
      </dgm:t>
    </dgm:pt>
    <dgm:pt modelId="{F328A52E-B5B6-0C4E-B70B-35EA3C9FF475}" type="pres">
      <dgm:prSet presAssocID="{13E461C3-9F39-5B44-97BD-68F8C554506C}" presName="Name0" presStyleCnt="0">
        <dgm:presLayoutVars>
          <dgm:dir/>
          <dgm:animLvl val="lvl"/>
          <dgm:resizeHandles val="exact"/>
        </dgm:presLayoutVars>
      </dgm:prSet>
      <dgm:spPr/>
    </dgm:pt>
    <dgm:pt modelId="{C2ACE20D-EFA1-9C43-8579-990E37C9A709}" type="pres">
      <dgm:prSet presAssocID="{13E461C3-9F39-5B44-97BD-68F8C554506C}" presName="dummy" presStyleCnt="0"/>
      <dgm:spPr/>
    </dgm:pt>
    <dgm:pt modelId="{F935E40C-81B8-BD43-86E6-F63CDA98E717}" type="pres">
      <dgm:prSet presAssocID="{13E461C3-9F39-5B44-97BD-68F8C554506C}" presName="linH" presStyleCnt="0"/>
      <dgm:spPr/>
    </dgm:pt>
    <dgm:pt modelId="{555FAC02-610E-4E43-B71B-2268EC5B5608}" type="pres">
      <dgm:prSet presAssocID="{13E461C3-9F39-5B44-97BD-68F8C554506C}" presName="padding1" presStyleCnt="0"/>
      <dgm:spPr/>
    </dgm:pt>
    <dgm:pt modelId="{CFBB7874-A246-2440-9235-17C70F4941A3}" type="pres">
      <dgm:prSet presAssocID="{C11586A2-DB0B-BB4A-989B-BC158B541DA7}" presName="linV" presStyleCnt="0"/>
      <dgm:spPr/>
    </dgm:pt>
    <dgm:pt modelId="{B0E3C2B1-431C-DF40-8A32-C32A7B39C4B0}" type="pres">
      <dgm:prSet presAssocID="{C11586A2-DB0B-BB4A-989B-BC158B541DA7}" presName="spVertical1" presStyleCnt="0"/>
      <dgm:spPr/>
    </dgm:pt>
    <dgm:pt modelId="{39C8BFCC-B49E-8E46-8938-97F2E8998AF1}" type="pres">
      <dgm:prSet presAssocID="{C11586A2-DB0B-BB4A-989B-BC158B541DA7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9017676-C89F-0648-89F5-A84A12E13E8F}" type="pres">
      <dgm:prSet presAssocID="{C11586A2-DB0B-BB4A-989B-BC158B541DA7}" presName="spVertical2" presStyleCnt="0"/>
      <dgm:spPr/>
    </dgm:pt>
    <dgm:pt modelId="{8054B927-CB0E-C749-9A55-AB1EA0C03623}" type="pres">
      <dgm:prSet presAssocID="{C11586A2-DB0B-BB4A-989B-BC158B541DA7}" presName="spVertical3" presStyleCnt="0"/>
      <dgm:spPr/>
    </dgm:pt>
    <dgm:pt modelId="{CD685F5D-4C70-FB41-8BFB-4BB85180C2D8}" type="pres">
      <dgm:prSet presAssocID="{13E461C3-9F39-5B44-97BD-68F8C554506C}" presName="padding2" presStyleCnt="0"/>
      <dgm:spPr/>
    </dgm:pt>
    <dgm:pt modelId="{D3241F21-4CD5-5F4C-BE27-33BCAF012799}" type="pres">
      <dgm:prSet presAssocID="{13E461C3-9F39-5B44-97BD-68F8C554506C}" presName="negArrow" presStyleCnt="0"/>
      <dgm:spPr/>
    </dgm:pt>
    <dgm:pt modelId="{60BFEDFD-D7EF-2548-B762-42F382DBDC12}" type="pres">
      <dgm:prSet presAssocID="{13E461C3-9F39-5B44-97BD-68F8C554506C}" presName="backgroundArrow" presStyleLbl="node1" presStyleIdx="0" presStyleCnt="1" custLinFactNeighborY="-1833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</dgm:ptLst>
  <dgm:cxnLst>
    <dgm:cxn modelId="{7496C795-7315-4242-A2C1-F2D132030DE0}" srcId="{13E461C3-9F39-5B44-97BD-68F8C554506C}" destId="{C11586A2-DB0B-BB4A-989B-BC158B541DA7}" srcOrd="0" destOrd="0" parTransId="{F89345A1-35A9-0C4E-BB63-E4C3ED92746D}" sibTransId="{390572D8-5B02-5046-931B-D35275D3F457}"/>
    <dgm:cxn modelId="{EB9F69A4-77DA-7C4D-BF93-6557B1D69660}" type="presOf" srcId="{C11586A2-DB0B-BB4A-989B-BC158B541DA7}" destId="{39C8BFCC-B49E-8E46-8938-97F2E8998AF1}" srcOrd="0" destOrd="0" presId="urn:microsoft.com/office/officeart/2005/8/layout/hProcess3"/>
    <dgm:cxn modelId="{DB9F77A9-D824-834D-ACF3-2FA4DA32A7DF}" type="presOf" srcId="{13E461C3-9F39-5B44-97BD-68F8C554506C}" destId="{F328A52E-B5B6-0C4E-B70B-35EA3C9FF475}" srcOrd="0" destOrd="0" presId="urn:microsoft.com/office/officeart/2005/8/layout/hProcess3"/>
    <dgm:cxn modelId="{62FFDF2F-4C97-6040-8E11-4AAF45CEAEDA}" type="presParOf" srcId="{F328A52E-B5B6-0C4E-B70B-35EA3C9FF475}" destId="{C2ACE20D-EFA1-9C43-8579-990E37C9A709}" srcOrd="0" destOrd="0" presId="urn:microsoft.com/office/officeart/2005/8/layout/hProcess3"/>
    <dgm:cxn modelId="{6995A1AD-B761-034D-8717-915EF037032B}" type="presParOf" srcId="{F328A52E-B5B6-0C4E-B70B-35EA3C9FF475}" destId="{F935E40C-81B8-BD43-86E6-F63CDA98E717}" srcOrd="1" destOrd="0" presId="urn:microsoft.com/office/officeart/2005/8/layout/hProcess3"/>
    <dgm:cxn modelId="{7103B5A6-FAD2-1142-951E-10F18EA781DE}" type="presParOf" srcId="{F935E40C-81B8-BD43-86E6-F63CDA98E717}" destId="{555FAC02-610E-4E43-B71B-2268EC5B5608}" srcOrd="0" destOrd="0" presId="urn:microsoft.com/office/officeart/2005/8/layout/hProcess3"/>
    <dgm:cxn modelId="{EE9816F5-C706-DA4A-90B9-B6B3F5D2835A}" type="presParOf" srcId="{F935E40C-81B8-BD43-86E6-F63CDA98E717}" destId="{CFBB7874-A246-2440-9235-17C70F4941A3}" srcOrd="1" destOrd="0" presId="urn:microsoft.com/office/officeart/2005/8/layout/hProcess3"/>
    <dgm:cxn modelId="{D23FE923-4B50-5549-8775-8575ACEC7610}" type="presParOf" srcId="{CFBB7874-A246-2440-9235-17C70F4941A3}" destId="{B0E3C2B1-431C-DF40-8A32-C32A7B39C4B0}" srcOrd="0" destOrd="0" presId="urn:microsoft.com/office/officeart/2005/8/layout/hProcess3"/>
    <dgm:cxn modelId="{8BEBB043-602B-A548-B17E-07844E8F438F}" type="presParOf" srcId="{CFBB7874-A246-2440-9235-17C70F4941A3}" destId="{39C8BFCC-B49E-8E46-8938-97F2E8998AF1}" srcOrd="1" destOrd="0" presId="urn:microsoft.com/office/officeart/2005/8/layout/hProcess3"/>
    <dgm:cxn modelId="{25D407D3-FF9D-644A-BEFC-AD6B30531B02}" type="presParOf" srcId="{CFBB7874-A246-2440-9235-17C70F4941A3}" destId="{09017676-C89F-0648-89F5-A84A12E13E8F}" srcOrd="2" destOrd="0" presId="urn:microsoft.com/office/officeart/2005/8/layout/hProcess3"/>
    <dgm:cxn modelId="{4B5FE796-6CE2-BC42-95A2-E38D23865E4A}" type="presParOf" srcId="{CFBB7874-A246-2440-9235-17C70F4941A3}" destId="{8054B927-CB0E-C749-9A55-AB1EA0C03623}" srcOrd="3" destOrd="0" presId="urn:microsoft.com/office/officeart/2005/8/layout/hProcess3"/>
    <dgm:cxn modelId="{D27031B7-610D-CA42-87BF-6983111392BE}" type="presParOf" srcId="{F935E40C-81B8-BD43-86E6-F63CDA98E717}" destId="{CD685F5D-4C70-FB41-8BFB-4BB85180C2D8}" srcOrd="2" destOrd="0" presId="urn:microsoft.com/office/officeart/2005/8/layout/hProcess3"/>
    <dgm:cxn modelId="{81E6113C-0B1B-164B-9748-BE4748DEE91E}" type="presParOf" srcId="{F935E40C-81B8-BD43-86E6-F63CDA98E717}" destId="{D3241F21-4CD5-5F4C-BE27-33BCAF012799}" srcOrd="3" destOrd="0" presId="urn:microsoft.com/office/officeart/2005/8/layout/hProcess3"/>
    <dgm:cxn modelId="{801AF424-37FB-8C4F-8DD2-D541FDF151E4}" type="presParOf" srcId="{F935E40C-81B8-BD43-86E6-F63CDA98E717}" destId="{60BFEDFD-D7EF-2548-B762-42F382DBDC12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FD8176-6BC9-4C27-823C-8E1D0B86B13D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D0FFECB-1D53-41A3-8BEE-609AEB21F95B}">
      <dgm:prSet/>
      <dgm:spPr/>
      <dgm:t>
        <a:bodyPr/>
        <a:lstStyle/>
        <a:p>
          <a:pPr algn="l">
            <a:lnSpc>
              <a:spcPct val="100000"/>
            </a:lnSpc>
            <a:defRPr b="1"/>
          </a:pPr>
          <a:r>
            <a:rPr lang="en-IN" dirty="0"/>
            <a:t>Entries</a:t>
          </a:r>
          <a:endParaRPr lang="en-US" dirty="0"/>
        </a:p>
      </dgm:t>
    </dgm:pt>
    <dgm:pt modelId="{955EB8F6-8168-40CC-A0A8-5599817094AD}" type="parTrans" cxnId="{02E01821-CD46-4B06-ABE7-0FB7D36682EE}">
      <dgm:prSet/>
      <dgm:spPr/>
      <dgm:t>
        <a:bodyPr/>
        <a:lstStyle/>
        <a:p>
          <a:endParaRPr lang="en-US"/>
        </a:p>
      </dgm:t>
    </dgm:pt>
    <dgm:pt modelId="{6DD84866-69FE-4114-9F94-B881B5BEBF78}" type="sibTrans" cxnId="{02E01821-CD46-4B06-ABE7-0FB7D36682EE}">
      <dgm:prSet/>
      <dgm:spPr/>
      <dgm:t>
        <a:bodyPr/>
        <a:lstStyle/>
        <a:p>
          <a:endParaRPr lang="en-US"/>
        </a:p>
      </dgm:t>
    </dgm:pt>
    <dgm:pt modelId="{864D2B41-938D-4217-A795-B1224B33554D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IN"/>
            <a:t>Actual data (bytes) written to ledgers.</a:t>
          </a:r>
          <a:endParaRPr lang="en-US"/>
        </a:p>
      </dgm:t>
    </dgm:pt>
    <dgm:pt modelId="{13562C54-D6DA-4C58-BC12-60AAE8DB7517}" type="parTrans" cxnId="{B18FA203-99DD-4EF3-88BC-26462E89F459}">
      <dgm:prSet/>
      <dgm:spPr/>
      <dgm:t>
        <a:bodyPr/>
        <a:lstStyle/>
        <a:p>
          <a:endParaRPr lang="en-US"/>
        </a:p>
      </dgm:t>
    </dgm:pt>
    <dgm:pt modelId="{74082AF2-DBB0-47A3-BCB3-D2DBDE44BE5D}" type="sibTrans" cxnId="{B18FA203-99DD-4EF3-88BC-26462E89F459}">
      <dgm:prSet/>
      <dgm:spPr/>
      <dgm:t>
        <a:bodyPr/>
        <a:lstStyle/>
        <a:p>
          <a:endParaRPr lang="en-US"/>
        </a:p>
      </dgm:t>
    </dgm:pt>
    <dgm:pt modelId="{AC7C20C4-B5F3-4710-A05B-66EF97D35FB1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IN"/>
            <a:t>Plus, metadata</a:t>
          </a:r>
          <a:endParaRPr lang="en-US"/>
        </a:p>
      </dgm:t>
    </dgm:pt>
    <dgm:pt modelId="{8356A5F6-719B-433B-842F-FDCE7A94EAE4}" type="parTrans" cxnId="{D4767620-048D-460E-92E0-F13C6BE20B61}">
      <dgm:prSet/>
      <dgm:spPr/>
      <dgm:t>
        <a:bodyPr/>
        <a:lstStyle/>
        <a:p>
          <a:endParaRPr lang="en-US"/>
        </a:p>
      </dgm:t>
    </dgm:pt>
    <dgm:pt modelId="{B94A1D5F-AC18-4CA9-A311-7196706AA5C9}" type="sibTrans" cxnId="{D4767620-048D-460E-92E0-F13C6BE20B61}">
      <dgm:prSet/>
      <dgm:spPr/>
      <dgm:t>
        <a:bodyPr/>
        <a:lstStyle/>
        <a:p>
          <a:endParaRPr lang="en-US"/>
        </a:p>
      </dgm:t>
    </dgm:pt>
    <dgm:pt modelId="{D30ED477-B0A1-46C7-AF2F-18ECCC776FA0}">
      <dgm:prSet/>
      <dgm:spPr/>
      <dgm:t>
        <a:bodyPr/>
        <a:lstStyle/>
        <a:p>
          <a:pPr algn="l">
            <a:lnSpc>
              <a:spcPct val="100000"/>
            </a:lnSpc>
            <a:defRPr b="1"/>
          </a:pPr>
          <a:r>
            <a:rPr lang="en-IN"/>
            <a:t>Entry Log File</a:t>
          </a:r>
          <a:endParaRPr lang="en-US"/>
        </a:p>
      </dgm:t>
    </dgm:pt>
    <dgm:pt modelId="{141ED105-94B0-40A6-BA8F-E7D2F19781BE}" type="parTrans" cxnId="{FF8AB813-138E-4E64-97DB-E98BC5A62B8B}">
      <dgm:prSet/>
      <dgm:spPr/>
      <dgm:t>
        <a:bodyPr/>
        <a:lstStyle/>
        <a:p>
          <a:endParaRPr lang="en-US"/>
        </a:p>
      </dgm:t>
    </dgm:pt>
    <dgm:pt modelId="{DD28249A-4B0B-4236-9F55-B88AEE316199}" type="sibTrans" cxnId="{FF8AB813-138E-4E64-97DB-E98BC5A62B8B}">
      <dgm:prSet/>
      <dgm:spPr/>
      <dgm:t>
        <a:bodyPr/>
        <a:lstStyle/>
        <a:p>
          <a:endParaRPr lang="en-US"/>
        </a:p>
      </dgm:t>
    </dgm:pt>
    <dgm:pt modelId="{96ACA540-A921-4921-97EB-165DA392836F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IN"/>
            <a:t>Actual physical file with entries</a:t>
          </a:r>
          <a:endParaRPr lang="en-US"/>
        </a:p>
      </dgm:t>
    </dgm:pt>
    <dgm:pt modelId="{C0686CFD-9961-4B50-80DB-0BCBF66488BF}" type="parTrans" cxnId="{3CCB39CA-0B36-4C41-A075-91788210660D}">
      <dgm:prSet/>
      <dgm:spPr/>
      <dgm:t>
        <a:bodyPr/>
        <a:lstStyle/>
        <a:p>
          <a:endParaRPr lang="en-US"/>
        </a:p>
      </dgm:t>
    </dgm:pt>
    <dgm:pt modelId="{0E0183E8-F87A-4F22-8D08-70E1857A7BE7}" type="sibTrans" cxnId="{3CCB39CA-0B36-4C41-A075-91788210660D}">
      <dgm:prSet/>
      <dgm:spPr/>
      <dgm:t>
        <a:bodyPr/>
        <a:lstStyle/>
        <a:p>
          <a:endParaRPr lang="en-US"/>
        </a:p>
      </dgm:t>
    </dgm:pt>
    <dgm:pt modelId="{5CC89E3E-5219-47BB-A134-25B7792F8291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IN"/>
            <a:t>Offsets indexed for fast lookup.</a:t>
          </a:r>
          <a:endParaRPr lang="en-US"/>
        </a:p>
      </dgm:t>
    </dgm:pt>
    <dgm:pt modelId="{F59BD617-42D9-4EA9-AF23-D37A819C7853}" type="parTrans" cxnId="{F86F1C48-717F-44B0-8DCE-BE123B097306}">
      <dgm:prSet/>
      <dgm:spPr/>
      <dgm:t>
        <a:bodyPr/>
        <a:lstStyle/>
        <a:p>
          <a:endParaRPr lang="en-US"/>
        </a:p>
      </dgm:t>
    </dgm:pt>
    <dgm:pt modelId="{A39B1E52-5112-43B1-B18A-68817CFBEC69}" type="sibTrans" cxnId="{F86F1C48-717F-44B0-8DCE-BE123B097306}">
      <dgm:prSet/>
      <dgm:spPr/>
      <dgm:t>
        <a:bodyPr/>
        <a:lstStyle/>
        <a:p>
          <a:endParaRPr lang="en-US"/>
        </a:p>
      </dgm:t>
    </dgm:pt>
    <dgm:pt modelId="{FE0118E1-8BA9-452A-B0BA-F24130DDDB2B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IN"/>
            <a:t>Asynchronous garbage collection of deleted and stale entries.</a:t>
          </a:r>
          <a:endParaRPr lang="en-US"/>
        </a:p>
      </dgm:t>
    </dgm:pt>
    <dgm:pt modelId="{6CE80B0A-8FB6-4E90-B637-6BAE5BBE9C38}" type="parTrans" cxnId="{662033F0-D9CB-4088-B5B4-1288EDA62FC8}">
      <dgm:prSet/>
      <dgm:spPr/>
      <dgm:t>
        <a:bodyPr/>
        <a:lstStyle/>
        <a:p>
          <a:endParaRPr lang="en-US"/>
        </a:p>
      </dgm:t>
    </dgm:pt>
    <dgm:pt modelId="{46471769-7CD3-42AF-82DA-6442694C5211}" type="sibTrans" cxnId="{662033F0-D9CB-4088-B5B4-1288EDA62FC8}">
      <dgm:prSet/>
      <dgm:spPr/>
      <dgm:t>
        <a:bodyPr/>
        <a:lstStyle/>
        <a:p>
          <a:endParaRPr lang="en-US"/>
        </a:p>
      </dgm:t>
    </dgm:pt>
    <dgm:pt modelId="{68991A0C-BFF4-4989-AB54-3A35AB09606B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IN" dirty="0"/>
            <a:t>Entry: [</a:t>
          </a:r>
          <a:r>
            <a:rPr lang="en-IN" dirty="0" err="1"/>
            <a:t>ledgerId</a:t>
          </a:r>
          <a:r>
            <a:rPr lang="en-IN" dirty="0"/>
            <a:t>, </a:t>
          </a:r>
          <a:r>
            <a:rPr lang="en-IN" dirty="0" err="1"/>
            <a:t>entryId</a:t>
          </a:r>
          <a:r>
            <a:rPr lang="en-IN" dirty="0"/>
            <a:t>, Checksum…] </a:t>
          </a:r>
          <a:endParaRPr lang="en-US" dirty="0"/>
        </a:p>
      </dgm:t>
    </dgm:pt>
    <dgm:pt modelId="{FB5C9D80-886A-4B88-83DE-E712237CE313}" type="sibTrans" cxnId="{C5D12BEC-E5DE-4872-A7E3-160742138D39}">
      <dgm:prSet/>
      <dgm:spPr/>
      <dgm:t>
        <a:bodyPr/>
        <a:lstStyle/>
        <a:p>
          <a:endParaRPr lang="en-US"/>
        </a:p>
      </dgm:t>
    </dgm:pt>
    <dgm:pt modelId="{CE23B374-B766-483A-B702-FE6BBCDD0A82}" type="parTrans" cxnId="{C5D12BEC-E5DE-4872-A7E3-160742138D39}">
      <dgm:prSet/>
      <dgm:spPr/>
      <dgm:t>
        <a:bodyPr/>
        <a:lstStyle/>
        <a:p>
          <a:endParaRPr lang="en-US"/>
        </a:p>
      </dgm:t>
    </dgm:pt>
    <dgm:pt modelId="{DB674ADA-0A10-4795-BAF0-79BD3EF60478}" type="pres">
      <dgm:prSet presAssocID="{16FD8176-6BC9-4C27-823C-8E1D0B86B13D}" presName="root" presStyleCnt="0">
        <dgm:presLayoutVars>
          <dgm:dir/>
          <dgm:resizeHandles val="exact"/>
        </dgm:presLayoutVars>
      </dgm:prSet>
      <dgm:spPr/>
    </dgm:pt>
    <dgm:pt modelId="{5F9E2CE8-AB6D-4384-BC63-794A9CF5F105}" type="pres">
      <dgm:prSet presAssocID="{ED0FFECB-1D53-41A3-8BEE-609AEB21F95B}" presName="compNode" presStyleCnt="0"/>
      <dgm:spPr/>
    </dgm:pt>
    <dgm:pt modelId="{F98F4123-592B-4505-8E13-3FBDB088BA20}" type="pres">
      <dgm:prSet presAssocID="{ED0FFECB-1D53-41A3-8BEE-609AEB21F95B}" presName="iconRect" presStyleLbl="node1" presStyleIdx="0" presStyleCnt="2" custLinFactNeighborX="-97881" custLinFactNeighborY="1332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F4B63A49-8E04-446A-8AEB-668D62568E3C}" type="pres">
      <dgm:prSet presAssocID="{ED0FFECB-1D53-41A3-8BEE-609AEB21F95B}" presName="iconSpace" presStyleCnt="0"/>
      <dgm:spPr/>
    </dgm:pt>
    <dgm:pt modelId="{259A4F90-236D-4F2D-8D5B-4DB132515DD0}" type="pres">
      <dgm:prSet presAssocID="{ED0FFECB-1D53-41A3-8BEE-609AEB21F95B}" presName="parTx" presStyleLbl="revTx" presStyleIdx="0" presStyleCnt="4">
        <dgm:presLayoutVars>
          <dgm:chMax val="0"/>
          <dgm:chPref val="0"/>
        </dgm:presLayoutVars>
      </dgm:prSet>
      <dgm:spPr/>
    </dgm:pt>
    <dgm:pt modelId="{BA7CEAD8-A3F0-48E0-86F2-3E5A556F98FA}" type="pres">
      <dgm:prSet presAssocID="{ED0FFECB-1D53-41A3-8BEE-609AEB21F95B}" presName="txSpace" presStyleCnt="0"/>
      <dgm:spPr/>
    </dgm:pt>
    <dgm:pt modelId="{0D0ECFF6-C3D9-4B15-862A-C2DE6F4B2014}" type="pres">
      <dgm:prSet presAssocID="{ED0FFECB-1D53-41A3-8BEE-609AEB21F95B}" presName="desTx" presStyleLbl="revTx" presStyleIdx="1" presStyleCnt="4">
        <dgm:presLayoutVars/>
      </dgm:prSet>
      <dgm:spPr/>
    </dgm:pt>
    <dgm:pt modelId="{BFA9CFAD-D8D7-4702-AB3C-3724343CF685}" type="pres">
      <dgm:prSet presAssocID="{6DD84866-69FE-4114-9F94-B881B5BEBF78}" presName="sibTrans" presStyleCnt="0"/>
      <dgm:spPr/>
    </dgm:pt>
    <dgm:pt modelId="{F26F8F3A-835E-434E-A94B-E6ED6533B3BE}" type="pres">
      <dgm:prSet presAssocID="{D30ED477-B0A1-46C7-AF2F-18ECCC776FA0}" presName="compNode" presStyleCnt="0"/>
      <dgm:spPr/>
    </dgm:pt>
    <dgm:pt modelId="{1D13E21E-0C04-46A9-A44B-108A40CEF455}" type="pres">
      <dgm:prSet presAssocID="{D30ED477-B0A1-46C7-AF2F-18ECCC776FA0}" presName="iconRect" presStyleLbl="node1" presStyleIdx="1" presStyleCnt="2" custLinFactX="-1981" custLinFactNeighborX="-100000" custLinFactNeighborY="1434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D4FA126-D8B1-4B03-A203-9BD09E4D301F}" type="pres">
      <dgm:prSet presAssocID="{D30ED477-B0A1-46C7-AF2F-18ECCC776FA0}" presName="iconSpace" presStyleCnt="0"/>
      <dgm:spPr/>
    </dgm:pt>
    <dgm:pt modelId="{9409524D-7797-4977-B64A-627E31695A5A}" type="pres">
      <dgm:prSet presAssocID="{D30ED477-B0A1-46C7-AF2F-18ECCC776FA0}" presName="parTx" presStyleLbl="revTx" presStyleIdx="2" presStyleCnt="4">
        <dgm:presLayoutVars>
          <dgm:chMax val="0"/>
          <dgm:chPref val="0"/>
        </dgm:presLayoutVars>
      </dgm:prSet>
      <dgm:spPr/>
    </dgm:pt>
    <dgm:pt modelId="{7473558F-3FDA-4A44-9589-9B3D038ACCAB}" type="pres">
      <dgm:prSet presAssocID="{D30ED477-B0A1-46C7-AF2F-18ECCC776FA0}" presName="txSpace" presStyleCnt="0"/>
      <dgm:spPr/>
    </dgm:pt>
    <dgm:pt modelId="{A42C68DA-F85D-409A-B0AE-202CC8496E41}" type="pres">
      <dgm:prSet presAssocID="{D30ED477-B0A1-46C7-AF2F-18ECCC776FA0}" presName="desTx" presStyleLbl="revTx" presStyleIdx="3" presStyleCnt="4">
        <dgm:presLayoutVars/>
      </dgm:prSet>
      <dgm:spPr/>
    </dgm:pt>
  </dgm:ptLst>
  <dgm:cxnLst>
    <dgm:cxn modelId="{B18FA203-99DD-4EF3-88BC-26462E89F459}" srcId="{ED0FFECB-1D53-41A3-8BEE-609AEB21F95B}" destId="{864D2B41-938D-4217-A795-B1224B33554D}" srcOrd="0" destOrd="0" parTransId="{13562C54-D6DA-4C58-BC12-60AAE8DB7517}" sibTransId="{74082AF2-DBB0-47A3-BCB3-D2DBDE44BE5D}"/>
    <dgm:cxn modelId="{8884AE07-4C73-4678-B963-564AE92ABC20}" type="presOf" srcId="{96ACA540-A921-4921-97EB-165DA392836F}" destId="{A42C68DA-F85D-409A-B0AE-202CC8496E41}" srcOrd="0" destOrd="0" presId="urn:microsoft.com/office/officeart/2018/5/layout/CenteredIconLabelDescriptionList"/>
    <dgm:cxn modelId="{FF8AB813-138E-4E64-97DB-E98BC5A62B8B}" srcId="{16FD8176-6BC9-4C27-823C-8E1D0B86B13D}" destId="{D30ED477-B0A1-46C7-AF2F-18ECCC776FA0}" srcOrd="1" destOrd="0" parTransId="{141ED105-94B0-40A6-BA8F-E7D2F19781BE}" sibTransId="{DD28249A-4B0B-4236-9F55-B88AEE316199}"/>
    <dgm:cxn modelId="{4205A715-61D6-420B-84A6-11879A795F7F}" type="presOf" srcId="{D30ED477-B0A1-46C7-AF2F-18ECCC776FA0}" destId="{9409524D-7797-4977-B64A-627E31695A5A}" srcOrd="0" destOrd="0" presId="urn:microsoft.com/office/officeart/2018/5/layout/CenteredIconLabelDescriptionList"/>
    <dgm:cxn modelId="{1A66B61A-5536-4FF7-8399-603BD2F534F5}" type="presOf" srcId="{AC7C20C4-B5F3-4710-A05B-66EF97D35FB1}" destId="{0D0ECFF6-C3D9-4B15-862A-C2DE6F4B2014}" srcOrd="0" destOrd="1" presId="urn:microsoft.com/office/officeart/2018/5/layout/CenteredIconLabelDescriptionList"/>
    <dgm:cxn modelId="{D4767620-048D-460E-92E0-F13C6BE20B61}" srcId="{ED0FFECB-1D53-41A3-8BEE-609AEB21F95B}" destId="{AC7C20C4-B5F3-4710-A05B-66EF97D35FB1}" srcOrd="1" destOrd="0" parTransId="{8356A5F6-719B-433B-842F-FDCE7A94EAE4}" sibTransId="{B94A1D5F-AC18-4CA9-A311-7196706AA5C9}"/>
    <dgm:cxn modelId="{02E01821-CD46-4B06-ABE7-0FB7D36682EE}" srcId="{16FD8176-6BC9-4C27-823C-8E1D0B86B13D}" destId="{ED0FFECB-1D53-41A3-8BEE-609AEB21F95B}" srcOrd="0" destOrd="0" parTransId="{955EB8F6-8168-40CC-A0A8-5599817094AD}" sibTransId="{6DD84866-69FE-4114-9F94-B881B5BEBF78}"/>
    <dgm:cxn modelId="{EBB72A23-9030-410F-8F68-061A397F151C}" type="presOf" srcId="{864D2B41-938D-4217-A795-B1224B33554D}" destId="{0D0ECFF6-C3D9-4B15-862A-C2DE6F4B2014}" srcOrd="0" destOrd="0" presId="urn:microsoft.com/office/officeart/2018/5/layout/CenteredIconLabelDescriptionList"/>
    <dgm:cxn modelId="{24DA3426-E845-4726-9D2B-24AA711DCA01}" type="presOf" srcId="{5CC89E3E-5219-47BB-A134-25B7792F8291}" destId="{A42C68DA-F85D-409A-B0AE-202CC8496E41}" srcOrd="0" destOrd="1" presId="urn:microsoft.com/office/officeart/2018/5/layout/CenteredIconLabelDescriptionList"/>
    <dgm:cxn modelId="{F86F1C48-717F-44B0-8DCE-BE123B097306}" srcId="{D30ED477-B0A1-46C7-AF2F-18ECCC776FA0}" destId="{5CC89E3E-5219-47BB-A134-25B7792F8291}" srcOrd="1" destOrd="0" parTransId="{F59BD617-42D9-4EA9-AF23-D37A819C7853}" sibTransId="{A39B1E52-5112-43B1-B18A-68817CFBEC69}"/>
    <dgm:cxn modelId="{DF56B049-6DCE-4190-96DF-3FD0B0B47764}" type="presOf" srcId="{ED0FFECB-1D53-41A3-8BEE-609AEB21F95B}" destId="{259A4F90-236D-4F2D-8D5B-4DB132515DD0}" srcOrd="0" destOrd="0" presId="urn:microsoft.com/office/officeart/2018/5/layout/CenteredIconLabelDescriptionList"/>
    <dgm:cxn modelId="{2896B8B8-D235-403D-B6F8-D434B2247EC9}" type="presOf" srcId="{68991A0C-BFF4-4989-AB54-3A35AB09606B}" destId="{0D0ECFF6-C3D9-4B15-862A-C2DE6F4B2014}" srcOrd="0" destOrd="2" presId="urn:microsoft.com/office/officeart/2018/5/layout/CenteredIconLabelDescriptionList"/>
    <dgm:cxn modelId="{3CCB39CA-0B36-4C41-A075-91788210660D}" srcId="{D30ED477-B0A1-46C7-AF2F-18ECCC776FA0}" destId="{96ACA540-A921-4921-97EB-165DA392836F}" srcOrd="0" destOrd="0" parTransId="{C0686CFD-9961-4B50-80DB-0BCBF66488BF}" sibTransId="{0E0183E8-F87A-4F22-8D08-70E1857A7BE7}"/>
    <dgm:cxn modelId="{C43269E1-3FAD-4D53-BE07-49C2D903F61E}" type="presOf" srcId="{FE0118E1-8BA9-452A-B0BA-F24130DDDB2B}" destId="{A42C68DA-F85D-409A-B0AE-202CC8496E41}" srcOrd="0" destOrd="2" presId="urn:microsoft.com/office/officeart/2018/5/layout/CenteredIconLabelDescriptionList"/>
    <dgm:cxn modelId="{C5D12BEC-E5DE-4872-A7E3-160742138D39}" srcId="{ED0FFECB-1D53-41A3-8BEE-609AEB21F95B}" destId="{68991A0C-BFF4-4989-AB54-3A35AB09606B}" srcOrd="2" destOrd="0" parTransId="{CE23B374-B766-483A-B702-FE6BBCDD0A82}" sibTransId="{FB5C9D80-886A-4B88-83DE-E712237CE313}"/>
    <dgm:cxn modelId="{662033F0-D9CB-4088-B5B4-1288EDA62FC8}" srcId="{D30ED477-B0A1-46C7-AF2F-18ECCC776FA0}" destId="{FE0118E1-8BA9-452A-B0BA-F24130DDDB2B}" srcOrd="2" destOrd="0" parTransId="{6CE80B0A-8FB6-4E90-B637-6BAE5BBE9C38}" sibTransId="{46471769-7CD3-42AF-82DA-6442694C5211}"/>
    <dgm:cxn modelId="{2C3F7AF4-9D0D-4D8E-A614-4D570590B0A4}" type="presOf" srcId="{16FD8176-6BC9-4C27-823C-8E1D0B86B13D}" destId="{DB674ADA-0A10-4795-BAF0-79BD3EF60478}" srcOrd="0" destOrd="0" presId="urn:microsoft.com/office/officeart/2018/5/layout/CenteredIconLabelDescriptionList"/>
    <dgm:cxn modelId="{C533407E-C287-455A-9B41-8AC54CB2AE14}" type="presParOf" srcId="{DB674ADA-0A10-4795-BAF0-79BD3EF60478}" destId="{5F9E2CE8-AB6D-4384-BC63-794A9CF5F105}" srcOrd="0" destOrd="0" presId="urn:microsoft.com/office/officeart/2018/5/layout/CenteredIconLabelDescriptionList"/>
    <dgm:cxn modelId="{E7E5A406-EC29-448A-B246-8A578578D66E}" type="presParOf" srcId="{5F9E2CE8-AB6D-4384-BC63-794A9CF5F105}" destId="{F98F4123-592B-4505-8E13-3FBDB088BA20}" srcOrd="0" destOrd="0" presId="urn:microsoft.com/office/officeart/2018/5/layout/CenteredIconLabelDescriptionList"/>
    <dgm:cxn modelId="{2A8EFF51-42C3-42A3-92EA-4874D2AE77C0}" type="presParOf" srcId="{5F9E2CE8-AB6D-4384-BC63-794A9CF5F105}" destId="{F4B63A49-8E04-446A-8AEB-668D62568E3C}" srcOrd="1" destOrd="0" presId="urn:microsoft.com/office/officeart/2018/5/layout/CenteredIconLabelDescriptionList"/>
    <dgm:cxn modelId="{CD15B6EC-32FF-4921-A268-44513C95EF5F}" type="presParOf" srcId="{5F9E2CE8-AB6D-4384-BC63-794A9CF5F105}" destId="{259A4F90-236D-4F2D-8D5B-4DB132515DD0}" srcOrd="2" destOrd="0" presId="urn:microsoft.com/office/officeart/2018/5/layout/CenteredIconLabelDescriptionList"/>
    <dgm:cxn modelId="{CFD88629-80FB-437D-8F1E-2945C635D7B8}" type="presParOf" srcId="{5F9E2CE8-AB6D-4384-BC63-794A9CF5F105}" destId="{BA7CEAD8-A3F0-48E0-86F2-3E5A556F98FA}" srcOrd="3" destOrd="0" presId="urn:microsoft.com/office/officeart/2018/5/layout/CenteredIconLabelDescriptionList"/>
    <dgm:cxn modelId="{29C183C9-1B93-4C11-99A5-8839FB586C95}" type="presParOf" srcId="{5F9E2CE8-AB6D-4384-BC63-794A9CF5F105}" destId="{0D0ECFF6-C3D9-4B15-862A-C2DE6F4B2014}" srcOrd="4" destOrd="0" presId="urn:microsoft.com/office/officeart/2018/5/layout/CenteredIconLabelDescriptionList"/>
    <dgm:cxn modelId="{E9813FD5-3605-438F-AC95-41BE1EC8F417}" type="presParOf" srcId="{DB674ADA-0A10-4795-BAF0-79BD3EF60478}" destId="{BFA9CFAD-D8D7-4702-AB3C-3724343CF685}" srcOrd="1" destOrd="0" presId="urn:microsoft.com/office/officeart/2018/5/layout/CenteredIconLabelDescriptionList"/>
    <dgm:cxn modelId="{9F4DA956-63F8-440D-9FCA-AE13F0A122AC}" type="presParOf" srcId="{DB674ADA-0A10-4795-BAF0-79BD3EF60478}" destId="{F26F8F3A-835E-434E-A94B-E6ED6533B3BE}" srcOrd="2" destOrd="0" presId="urn:microsoft.com/office/officeart/2018/5/layout/CenteredIconLabelDescriptionList"/>
    <dgm:cxn modelId="{E007C593-59C8-4C03-8C06-F0E06F2FCD9B}" type="presParOf" srcId="{F26F8F3A-835E-434E-A94B-E6ED6533B3BE}" destId="{1D13E21E-0C04-46A9-A44B-108A40CEF455}" srcOrd="0" destOrd="0" presId="urn:microsoft.com/office/officeart/2018/5/layout/CenteredIconLabelDescriptionList"/>
    <dgm:cxn modelId="{4695652D-6B01-43F5-AE09-98C1CF1880AB}" type="presParOf" srcId="{F26F8F3A-835E-434E-A94B-E6ED6533B3BE}" destId="{6D4FA126-D8B1-4B03-A203-9BD09E4D301F}" srcOrd="1" destOrd="0" presId="urn:microsoft.com/office/officeart/2018/5/layout/CenteredIconLabelDescriptionList"/>
    <dgm:cxn modelId="{EB7F6A48-3DF4-4167-B8A5-84EB52C5D2D0}" type="presParOf" srcId="{F26F8F3A-835E-434E-A94B-E6ED6533B3BE}" destId="{9409524D-7797-4977-B64A-627E31695A5A}" srcOrd="2" destOrd="0" presId="urn:microsoft.com/office/officeart/2018/5/layout/CenteredIconLabelDescriptionList"/>
    <dgm:cxn modelId="{FF50E093-ACF3-4649-A606-7C0D49C96FF7}" type="presParOf" srcId="{F26F8F3A-835E-434E-A94B-E6ED6533B3BE}" destId="{7473558F-3FDA-4A44-9589-9B3D038ACCAB}" srcOrd="3" destOrd="0" presId="urn:microsoft.com/office/officeart/2018/5/layout/CenteredIconLabelDescriptionList"/>
    <dgm:cxn modelId="{386724E0-D4B6-4453-B528-413F1A3D4371}" type="presParOf" srcId="{F26F8F3A-835E-434E-A94B-E6ED6533B3BE}" destId="{A42C68DA-F85D-409A-B0AE-202CC8496E4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E42094-AED9-4306-B782-BBB964A5D6BA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919EBE7-4BC0-4527-8FBA-7D9EE74253E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Journal</a:t>
          </a:r>
        </a:p>
      </dgm:t>
    </dgm:pt>
    <dgm:pt modelId="{5343634C-D29A-4157-B5BE-A5DE795CF77F}" type="parTrans" cxnId="{5F15B884-197F-4952-836B-8889D1689886}">
      <dgm:prSet/>
      <dgm:spPr/>
      <dgm:t>
        <a:bodyPr/>
        <a:lstStyle/>
        <a:p>
          <a:endParaRPr lang="en-US"/>
        </a:p>
      </dgm:t>
    </dgm:pt>
    <dgm:pt modelId="{11B2AAF7-E4DE-44CE-B322-42DF692DEE1A}" type="sibTrans" cxnId="{5F15B884-197F-4952-836B-8889D1689886}">
      <dgm:prSet/>
      <dgm:spPr/>
      <dgm:t>
        <a:bodyPr/>
        <a:lstStyle/>
        <a:p>
          <a:endParaRPr lang="en-US"/>
        </a:p>
      </dgm:t>
    </dgm:pt>
    <dgm:pt modelId="{B3062242-A31E-498F-BE03-93DADDA7CEC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Transaction logs (Write ahead log)</a:t>
          </a:r>
          <a:endParaRPr lang="en-US" dirty="0"/>
        </a:p>
      </dgm:t>
    </dgm:pt>
    <dgm:pt modelId="{45F40F1B-8C03-46B5-B1A1-5614E63886B5}" type="parTrans" cxnId="{A6D5CF27-9D58-4AD7-A337-6881D8307789}">
      <dgm:prSet/>
      <dgm:spPr/>
      <dgm:t>
        <a:bodyPr/>
        <a:lstStyle/>
        <a:p>
          <a:endParaRPr lang="en-US"/>
        </a:p>
      </dgm:t>
    </dgm:pt>
    <dgm:pt modelId="{59F25703-2BE0-40B0-A303-AB63E085CD47}" type="sibTrans" cxnId="{A6D5CF27-9D58-4AD7-A337-6881D8307789}">
      <dgm:prSet/>
      <dgm:spPr/>
      <dgm:t>
        <a:bodyPr/>
        <a:lstStyle/>
        <a:p>
          <a:endParaRPr lang="en-US"/>
        </a:p>
      </dgm:t>
    </dgm:pt>
    <dgm:pt modelId="{9B58443D-C332-4D84-A649-D85A36C1F33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Append only semantics</a:t>
          </a:r>
          <a:endParaRPr lang="en-US" dirty="0"/>
        </a:p>
      </dgm:t>
    </dgm:pt>
    <dgm:pt modelId="{B42556CC-3A6D-4330-8D1E-1EACA6BF737A}" type="parTrans" cxnId="{C17169AF-DCAF-40F4-B3EF-E0C0BE56D160}">
      <dgm:prSet/>
      <dgm:spPr/>
      <dgm:t>
        <a:bodyPr/>
        <a:lstStyle/>
        <a:p>
          <a:endParaRPr lang="en-US"/>
        </a:p>
      </dgm:t>
    </dgm:pt>
    <dgm:pt modelId="{0106EC86-5F18-4E80-A882-19A81D604765}" type="sibTrans" cxnId="{C17169AF-DCAF-40F4-B3EF-E0C0BE56D160}">
      <dgm:prSet/>
      <dgm:spPr/>
      <dgm:t>
        <a:bodyPr/>
        <a:lstStyle/>
        <a:p>
          <a:endParaRPr lang="en-US"/>
        </a:p>
      </dgm:t>
    </dgm:pt>
    <dgm:pt modelId="{9CA18247-4DF0-412E-B67D-AF0C89897C8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Low latency, high throughput writes</a:t>
          </a:r>
        </a:p>
        <a:p>
          <a:pPr>
            <a:lnSpc>
              <a:spcPct val="100000"/>
            </a:lnSpc>
          </a:pPr>
          <a:r>
            <a:rPr lang="en-IN" dirty="0"/>
            <a:t>Turn on / off (durability vs throughput)</a:t>
          </a:r>
          <a:endParaRPr lang="en-US" dirty="0"/>
        </a:p>
      </dgm:t>
    </dgm:pt>
    <dgm:pt modelId="{BA5621C9-38E7-4A17-AC08-6F89A7EE0FE6}" type="parTrans" cxnId="{6C37B8CF-343F-4D29-802A-9A1D69D48FC4}">
      <dgm:prSet/>
      <dgm:spPr/>
      <dgm:t>
        <a:bodyPr/>
        <a:lstStyle/>
        <a:p>
          <a:endParaRPr lang="en-US"/>
        </a:p>
      </dgm:t>
    </dgm:pt>
    <dgm:pt modelId="{7B3D96C0-5274-4A55-ABE7-C739A1BD2CC6}" type="sibTrans" cxnId="{6C37B8CF-343F-4D29-802A-9A1D69D48FC4}">
      <dgm:prSet/>
      <dgm:spPr/>
      <dgm:t>
        <a:bodyPr/>
        <a:lstStyle/>
        <a:p>
          <a:endParaRPr lang="en-US"/>
        </a:p>
      </dgm:t>
    </dgm:pt>
    <dgm:pt modelId="{BCE52885-C014-4FB8-B037-98F8D3BDEFD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Ledger</a:t>
          </a:r>
          <a:endParaRPr lang="en-US"/>
        </a:p>
      </dgm:t>
    </dgm:pt>
    <dgm:pt modelId="{ECBC5A0E-383C-48DD-967A-08AD40A940C6}" type="parTrans" cxnId="{A43A1460-67A1-4C77-8C69-C901CA3E7B40}">
      <dgm:prSet/>
      <dgm:spPr/>
      <dgm:t>
        <a:bodyPr/>
        <a:lstStyle/>
        <a:p>
          <a:endParaRPr lang="en-US"/>
        </a:p>
      </dgm:t>
    </dgm:pt>
    <dgm:pt modelId="{B698DC59-FC8E-4A87-AF4E-86571FF15979}" type="sibTrans" cxnId="{A43A1460-67A1-4C77-8C69-C901CA3E7B40}">
      <dgm:prSet/>
      <dgm:spPr/>
      <dgm:t>
        <a:bodyPr/>
        <a:lstStyle/>
        <a:p>
          <a:endParaRPr lang="en-US"/>
        </a:p>
      </dgm:t>
    </dgm:pt>
    <dgm:pt modelId="{4E9FE792-11B9-4755-A53E-643BFC87348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Logical unit of storage for APIs in bookkeeper.</a:t>
          </a:r>
          <a:endParaRPr lang="en-US" dirty="0"/>
        </a:p>
      </dgm:t>
    </dgm:pt>
    <dgm:pt modelId="{2E1FCC80-C07A-45C9-B296-4D52C21AC061}" type="parTrans" cxnId="{0AFA09D8-7363-4190-AA2C-7793035FF817}">
      <dgm:prSet/>
      <dgm:spPr/>
      <dgm:t>
        <a:bodyPr/>
        <a:lstStyle/>
        <a:p>
          <a:endParaRPr lang="en-US"/>
        </a:p>
      </dgm:t>
    </dgm:pt>
    <dgm:pt modelId="{89118348-B132-49B5-BC42-0E8CE1B57AFF}" type="sibTrans" cxnId="{0AFA09D8-7363-4190-AA2C-7793035FF817}">
      <dgm:prSet/>
      <dgm:spPr/>
      <dgm:t>
        <a:bodyPr/>
        <a:lstStyle/>
        <a:p>
          <a:endParaRPr lang="en-US"/>
        </a:p>
      </dgm:t>
    </dgm:pt>
    <dgm:pt modelId="{55CB54AB-1A58-461A-8EFE-5F32C5BDE9D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Append-only semantics</a:t>
          </a:r>
        </a:p>
        <a:p>
          <a:pPr>
            <a:lnSpc>
              <a:spcPct val="100000"/>
            </a:lnSpc>
          </a:pPr>
          <a:r>
            <a:rPr lang="en-IN" dirty="0"/>
            <a:t>Indexed &amp; cached for faster lookups</a:t>
          </a:r>
        </a:p>
        <a:p>
          <a:pPr>
            <a:lnSpc>
              <a:spcPct val="100000"/>
            </a:lnSpc>
          </a:pPr>
          <a:r>
            <a:rPr lang="en-IN" dirty="0"/>
            <a:t>Includes:[Status, </a:t>
          </a:r>
          <a:r>
            <a:rPr lang="en-IN" dirty="0" err="1"/>
            <a:t>lastEntryId</a:t>
          </a:r>
          <a:r>
            <a:rPr lang="en-IN" dirty="0"/>
            <a:t>, [entries] replication factors…]</a:t>
          </a:r>
        </a:p>
      </dgm:t>
    </dgm:pt>
    <dgm:pt modelId="{6CD4A3D9-B723-4A97-BEF4-31A552C39C0F}" type="parTrans" cxnId="{4806CE95-FB7F-41A9-B06F-C2D291ED558F}">
      <dgm:prSet/>
      <dgm:spPr/>
      <dgm:t>
        <a:bodyPr/>
        <a:lstStyle/>
        <a:p>
          <a:endParaRPr lang="en-US"/>
        </a:p>
      </dgm:t>
    </dgm:pt>
    <dgm:pt modelId="{919F78A9-BF61-4604-B611-D47122ADDA88}" type="sibTrans" cxnId="{4806CE95-FB7F-41A9-B06F-C2D291ED558F}">
      <dgm:prSet/>
      <dgm:spPr/>
      <dgm:t>
        <a:bodyPr/>
        <a:lstStyle/>
        <a:p>
          <a:endParaRPr lang="en-US"/>
        </a:p>
      </dgm:t>
    </dgm:pt>
    <dgm:pt modelId="{0ECE5181-EBCF-4BA8-972C-9B9E90D0985F}" type="pres">
      <dgm:prSet presAssocID="{F0E42094-AED9-4306-B782-BBB964A5D6BA}" presName="root" presStyleCnt="0">
        <dgm:presLayoutVars>
          <dgm:dir/>
          <dgm:resizeHandles val="exact"/>
        </dgm:presLayoutVars>
      </dgm:prSet>
      <dgm:spPr/>
    </dgm:pt>
    <dgm:pt modelId="{82C242A1-2A55-4D66-B4D1-9E142BFEFA8C}" type="pres">
      <dgm:prSet presAssocID="{9919EBE7-4BC0-4527-8FBA-7D9EE74253E1}" presName="compNode" presStyleCnt="0"/>
      <dgm:spPr/>
    </dgm:pt>
    <dgm:pt modelId="{62658FDC-6526-4703-83FC-0E42EAB209B9}" type="pres">
      <dgm:prSet presAssocID="{9919EBE7-4BC0-4527-8FBA-7D9EE74253E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F1968135-78A5-41AF-B279-C4804FCB9C40}" type="pres">
      <dgm:prSet presAssocID="{9919EBE7-4BC0-4527-8FBA-7D9EE74253E1}" presName="iconSpace" presStyleCnt="0"/>
      <dgm:spPr/>
    </dgm:pt>
    <dgm:pt modelId="{F5F34B62-3F64-4443-B481-312A043627E5}" type="pres">
      <dgm:prSet presAssocID="{9919EBE7-4BC0-4527-8FBA-7D9EE74253E1}" presName="parTx" presStyleLbl="revTx" presStyleIdx="0" presStyleCnt="4">
        <dgm:presLayoutVars>
          <dgm:chMax val="0"/>
          <dgm:chPref val="0"/>
        </dgm:presLayoutVars>
      </dgm:prSet>
      <dgm:spPr/>
    </dgm:pt>
    <dgm:pt modelId="{BF386F5E-B805-4512-912D-9F2C94BA1488}" type="pres">
      <dgm:prSet presAssocID="{9919EBE7-4BC0-4527-8FBA-7D9EE74253E1}" presName="txSpace" presStyleCnt="0"/>
      <dgm:spPr/>
    </dgm:pt>
    <dgm:pt modelId="{26AE2893-5A21-4236-9E5B-11F29EF5D591}" type="pres">
      <dgm:prSet presAssocID="{9919EBE7-4BC0-4527-8FBA-7D9EE74253E1}" presName="desTx" presStyleLbl="revTx" presStyleIdx="1" presStyleCnt="4">
        <dgm:presLayoutVars/>
      </dgm:prSet>
      <dgm:spPr/>
    </dgm:pt>
    <dgm:pt modelId="{5E3D1150-9537-4930-BF7F-249D2965B90C}" type="pres">
      <dgm:prSet presAssocID="{11B2AAF7-E4DE-44CE-B322-42DF692DEE1A}" presName="sibTrans" presStyleCnt="0"/>
      <dgm:spPr/>
    </dgm:pt>
    <dgm:pt modelId="{DBA220D0-508C-42B2-B687-48D8928F52B8}" type="pres">
      <dgm:prSet presAssocID="{BCE52885-C014-4FB8-B037-98F8D3BDEFD6}" presName="compNode" presStyleCnt="0"/>
      <dgm:spPr/>
    </dgm:pt>
    <dgm:pt modelId="{27271A17-746F-48BB-A481-71021F760246}" type="pres">
      <dgm:prSet presAssocID="{BCE52885-C014-4FB8-B037-98F8D3BDEF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A3F6863-C2FF-434B-A36F-3590F71186B6}" type="pres">
      <dgm:prSet presAssocID="{BCE52885-C014-4FB8-B037-98F8D3BDEFD6}" presName="iconSpace" presStyleCnt="0"/>
      <dgm:spPr/>
    </dgm:pt>
    <dgm:pt modelId="{12842D8D-05B9-4CE4-A509-9B2AB87E52A9}" type="pres">
      <dgm:prSet presAssocID="{BCE52885-C014-4FB8-B037-98F8D3BDEFD6}" presName="parTx" presStyleLbl="revTx" presStyleIdx="2" presStyleCnt="4">
        <dgm:presLayoutVars>
          <dgm:chMax val="0"/>
          <dgm:chPref val="0"/>
        </dgm:presLayoutVars>
      </dgm:prSet>
      <dgm:spPr/>
    </dgm:pt>
    <dgm:pt modelId="{36754623-8F97-4BE2-905E-40D1E899031A}" type="pres">
      <dgm:prSet presAssocID="{BCE52885-C014-4FB8-B037-98F8D3BDEFD6}" presName="txSpace" presStyleCnt="0"/>
      <dgm:spPr/>
    </dgm:pt>
    <dgm:pt modelId="{E52FB580-0AFB-4B31-845B-C4409038B1EC}" type="pres">
      <dgm:prSet presAssocID="{BCE52885-C014-4FB8-B037-98F8D3BDEFD6}" presName="desTx" presStyleLbl="revTx" presStyleIdx="3" presStyleCnt="4" custScaleX="129988">
        <dgm:presLayoutVars/>
      </dgm:prSet>
      <dgm:spPr/>
    </dgm:pt>
  </dgm:ptLst>
  <dgm:cxnLst>
    <dgm:cxn modelId="{E2FBA208-4CC6-F14C-92B0-1829FBF859A6}" type="presOf" srcId="{4E9FE792-11B9-4755-A53E-643BFC873488}" destId="{E52FB580-0AFB-4B31-845B-C4409038B1EC}" srcOrd="0" destOrd="0" presId="urn:microsoft.com/office/officeart/2018/2/layout/IconLabelDescriptionList"/>
    <dgm:cxn modelId="{73D63511-5112-8248-8738-BABEC089123C}" type="presOf" srcId="{B3062242-A31E-498F-BE03-93DADDA7CEC8}" destId="{26AE2893-5A21-4236-9E5B-11F29EF5D591}" srcOrd="0" destOrd="0" presId="urn:microsoft.com/office/officeart/2018/2/layout/IconLabelDescriptionList"/>
    <dgm:cxn modelId="{BE022B17-7712-F14C-83D6-4667D5A5462F}" type="presOf" srcId="{BCE52885-C014-4FB8-B037-98F8D3BDEFD6}" destId="{12842D8D-05B9-4CE4-A509-9B2AB87E52A9}" srcOrd="0" destOrd="0" presId="urn:microsoft.com/office/officeart/2018/2/layout/IconLabelDescriptionList"/>
    <dgm:cxn modelId="{A6D5CF27-9D58-4AD7-A337-6881D8307789}" srcId="{9919EBE7-4BC0-4527-8FBA-7D9EE74253E1}" destId="{B3062242-A31E-498F-BE03-93DADDA7CEC8}" srcOrd="0" destOrd="0" parTransId="{45F40F1B-8C03-46B5-B1A1-5614E63886B5}" sibTransId="{59F25703-2BE0-40B0-A303-AB63E085CD47}"/>
    <dgm:cxn modelId="{EF608550-794A-B548-BD52-A2EF42846077}" type="presOf" srcId="{9CA18247-4DF0-412E-B67D-AF0C89897C88}" destId="{26AE2893-5A21-4236-9E5B-11F29EF5D591}" srcOrd="0" destOrd="2" presId="urn:microsoft.com/office/officeart/2018/2/layout/IconLabelDescriptionList"/>
    <dgm:cxn modelId="{A43A1460-67A1-4C77-8C69-C901CA3E7B40}" srcId="{F0E42094-AED9-4306-B782-BBB964A5D6BA}" destId="{BCE52885-C014-4FB8-B037-98F8D3BDEFD6}" srcOrd="1" destOrd="0" parTransId="{ECBC5A0E-383C-48DD-967A-08AD40A940C6}" sibTransId="{B698DC59-FC8E-4A87-AF4E-86571FF15979}"/>
    <dgm:cxn modelId="{8426DD7F-987F-EE40-97A2-F55B9A864AF9}" type="presOf" srcId="{F0E42094-AED9-4306-B782-BBB964A5D6BA}" destId="{0ECE5181-EBCF-4BA8-972C-9B9E90D0985F}" srcOrd="0" destOrd="0" presId="urn:microsoft.com/office/officeart/2018/2/layout/IconLabelDescriptionList"/>
    <dgm:cxn modelId="{5F15B884-197F-4952-836B-8889D1689886}" srcId="{F0E42094-AED9-4306-B782-BBB964A5D6BA}" destId="{9919EBE7-4BC0-4527-8FBA-7D9EE74253E1}" srcOrd="0" destOrd="0" parTransId="{5343634C-D29A-4157-B5BE-A5DE795CF77F}" sibTransId="{11B2AAF7-E4DE-44CE-B322-42DF692DEE1A}"/>
    <dgm:cxn modelId="{843C9E92-272D-C64C-B18E-CFC19B286B8B}" type="presOf" srcId="{9B58443D-C332-4D84-A649-D85A36C1F331}" destId="{26AE2893-5A21-4236-9E5B-11F29EF5D591}" srcOrd="0" destOrd="1" presId="urn:microsoft.com/office/officeart/2018/2/layout/IconLabelDescriptionList"/>
    <dgm:cxn modelId="{4806CE95-FB7F-41A9-B06F-C2D291ED558F}" srcId="{BCE52885-C014-4FB8-B037-98F8D3BDEFD6}" destId="{55CB54AB-1A58-461A-8EFE-5F32C5BDE9D1}" srcOrd="1" destOrd="0" parTransId="{6CD4A3D9-B723-4A97-BEF4-31A552C39C0F}" sibTransId="{919F78A9-BF61-4604-B611-D47122ADDA88}"/>
    <dgm:cxn modelId="{ABB19E9C-02B4-744D-8012-F1DCBF1B4652}" type="presOf" srcId="{9919EBE7-4BC0-4527-8FBA-7D9EE74253E1}" destId="{F5F34B62-3F64-4443-B481-312A043627E5}" srcOrd="0" destOrd="0" presId="urn:microsoft.com/office/officeart/2018/2/layout/IconLabelDescriptionList"/>
    <dgm:cxn modelId="{C17169AF-DCAF-40F4-B3EF-E0C0BE56D160}" srcId="{9919EBE7-4BC0-4527-8FBA-7D9EE74253E1}" destId="{9B58443D-C332-4D84-A649-D85A36C1F331}" srcOrd="1" destOrd="0" parTransId="{B42556CC-3A6D-4330-8D1E-1EACA6BF737A}" sibTransId="{0106EC86-5F18-4E80-A882-19A81D604765}"/>
    <dgm:cxn modelId="{8FEC74C4-5207-EC49-B79F-3556672946C1}" type="presOf" srcId="{55CB54AB-1A58-461A-8EFE-5F32C5BDE9D1}" destId="{E52FB580-0AFB-4B31-845B-C4409038B1EC}" srcOrd="0" destOrd="1" presId="urn:microsoft.com/office/officeart/2018/2/layout/IconLabelDescriptionList"/>
    <dgm:cxn modelId="{6C37B8CF-343F-4D29-802A-9A1D69D48FC4}" srcId="{9919EBE7-4BC0-4527-8FBA-7D9EE74253E1}" destId="{9CA18247-4DF0-412E-B67D-AF0C89897C88}" srcOrd="2" destOrd="0" parTransId="{BA5621C9-38E7-4A17-AC08-6F89A7EE0FE6}" sibTransId="{7B3D96C0-5274-4A55-ABE7-C739A1BD2CC6}"/>
    <dgm:cxn modelId="{0AFA09D8-7363-4190-AA2C-7793035FF817}" srcId="{BCE52885-C014-4FB8-B037-98F8D3BDEFD6}" destId="{4E9FE792-11B9-4755-A53E-643BFC873488}" srcOrd="0" destOrd="0" parTransId="{2E1FCC80-C07A-45C9-B296-4D52C21AC061}" sibTransId="{89118348-B132-49B5-BC42-0E8CE1B57AFF}"/>
    <dgm:cxn modelId="{2400B6FD-46DA-1E46-90FE-5DD527AAB1F1}" type="presParOf" srcId="{0ECE5181-EBCF-4BA8-972C-9B9E90D0985F}" destId="{82C242A1-2A55-4D66-B4D1-9E142BFEFA8C}" srcOrd="0" destOrd="0" presId="urn:microsoft.com/office/officeart/2018/2/layout/IconLabelDescriptionList"/>
    <dgm:cxn modelId="{CD043B02-686D-AB41-B7FB-70B21C6DFDB8}" type="presParOf" srcId="{82C242A1-2A55-4D66-B4D1-9E142BFEFA8C}" destId="{62658FDC-6526-4703-83FC-0E42EAB209B9}" srcOrd="0" destOrd="0" presId="urn:microsoft.com/office/officeart/2018/2/layout/IconLabelDescriptionList"/>
    <dgm:cxn modelId="{8D6F2DCB-11CF-B64B-B2FC-23A4083444B2}" type="presParOf" srcId="{82C242A1-2A55-4D66-B4D1-9E142BFEFA8C}" destId="{F1968135-78A5-41AF-B279-C4804FCB9C40}" srcOrd="1" destOrd="0" presId="urn:microsoft.com/office/officeart/2018/2/layout/IconLabelDescriptionList"/>
    <dgm:cxn modelId="{3CCA67B8-52C7-4A4D-A946-CCC6512D0C98}" type="presParOf" srcId="{82C242A1-2A55-4D66-B4D1-9E142BFEFA8C}" destId="{F5F34B62-3F64-4443-B481-312A043627E5}" srcOrd="2" destOrd="0" presId="urn:microsoft.com/office/officeart/2018/2/layout/IconLabelDescriptionList"/>
    <dgm:cxn modelId="{70A8A62D-4FD9-8D41-A443-3DEDB318835A}" type="presParOf" srcId="{82C242A1-2A55-4D66-B4D1-9E142BFEFA8C}" destId="{BF386F5E-B805-4512-912D-9F2C94BA1488}" srcOrd="3" destOrd="0" presId="urn:microsoft.com/office/officeart/2018/2/layout/IconLabelDescriptionList"/>
    <dgm:cxn modelId="{116C0602-354F-5948-8E1D-C4E33E02FA30}" type="presParOf" srcId="{82C242A1-2A55-4D66-B4D1-9E142BFEFA8C}" destId="{26AE2893-5A21-4236-9E5B-11F29EF5D591}" srcOrd="4" destOrd="0" presId="urn:microsoft.com/office/officeart/2018/2/layout/IconLabelDescriptionList"/>
    <dgm:cxn modelId="{E034BD47-D58B-5B4C-8BD6-BF3F5E633AE8}" type="presParOf" srcId="{0ECE5181-EBCF-4BA8-972C-9B9E90D0985F}" destId="{5E3D1150-9537-4930-BF7F-249D2965B90C}" srcOrd="1" destOrd="0" presId="urn:microsoft.com/office/officeart/2018/2/layout/IconLabelDescriptionList"/>
    <dgm:cxn modelId="{B8B43D9D-ABBC-6642-8E8E-B504B7494618}" type="presParOf" srcId="{0ECE5181-EBCF-4BA8-972C-9B9E90D0985F}" destId="{DBA220D0-508C-42B2-B687-48D8928F52B8}" srcOrd="2" destOrd="0" presId="urn:microsoft.com/office/officeart/2018/2/layout/IconLabelDescriptionList"/>
    <dgm:cxn modelId="{1BF3C0FE-5EC8-B14D-803F-9B44A79E2D23}" type="presParOf" srcId="{DBA220D0-508C-42B2-B687-48D8928F52B8}" destId="{27271A17-746F-48BB-A481-71021F760246}" srcOrd="0" destOrd="0" presId="urn:microsoft.com/office/officeart/2018/2/layout/IconLabelDescriptionList"/>
    <dgm:cxn modelId="{BE16AA0B-B286-B141-BBF7-6C3DEFC5095A}" type="presParOf" srcId="{DBA220D0-508C-42B2-B687-48D8928F52B8}" destId="{CA3F6863-C2FF-434B-A36F-3590F71186B6}" srcOrd="1" destOrd="0" presId="urn:microsoft.com/office/officeart/2018/2/layout/IconLabelDescriptionList"/>
    <dgm:cxn modelId="{5D0AEF1A-AE8A-FD4A-B8A8-C356BD3C9A71}" type="presParOf" srcId="{DBA220D0-508C-42B2-B687-48D8928F52B8}" destId="{12842D8D-05B9-4CE4-A509-9B2AB87E52A9}" srcOrd="2" destOrd="0" presId="urn:microsoft.com/office/officeart/2018/2/layout/IconLabelDescriptionList"/>
    <dgm:cxn modelId="{A4C77FD2-9191-C84B-9F37-6C30E1EEAA02}" type="presParOf" srcId="{DBA220D0-508C-42B2-B687-48D8928F52B8}" destId="{36754623-8F97-4BE2-905E-40D1E899031A}" srcOrd="3" destOrd="0" presId="urn:microsoft.com/office/officeart/2018/2/layout/IconLabelDescriptionList"/>
    <dgm:cxn modelId="{5B51DB31-60EC-CD45-BB3E-7340668BA005}" type="presParOf" srcId="{DBA220D0-508C-42B2-B687-48D8928F52B8}" destId="{E52FB580-0AFB-4B31-845B-C4409038B1E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DB0CEE-8B8E-4224-B6C4-303AF15F25AF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E3E850-A10F-465A-974E-A669DE0AAAFB}">
      <dgm:prSet/>
      <dgm:spPr/>
      <dgm:t>
        <a:bodyPr/>
        <a:lstStyle/>
        <a:p>
          <a:r>
            <a:rPr lang="en-IN" b="0" i="0" dirty="0"/>
            <a:t>Client Based Replication</a:t>
          </a:r>
          <a:endParaRPr lang="en-US" dirty="0"/>
        </a:p>
      </dgm:t>
    </dgm:pt>
    <dgm:pt modelId="{78C95484-A7C3-4B4F-BA67-B7AE250D3F13}" type="parTrans" cxnId="{2118C83E-EDE0-4229-BA27-63893911C4FA}">
      <dgm:prSet/>
      <dgm:spPr/>
      <dgm:t>
        <a:bodyPr/>
        <a:lstStyle/>
        <a:p>
          <a:endParaRPr lang="en-US"/>
        </a:p>
      </dgm:t>
    </dgm:pt>
    <dgm:pt modelId="{B36C9D77-18B0-4C41-A4DB-4F5981A380C1}" type="sibTrans" cxnId="{2118C83E-EDE0-4229-BA27-63893911C4FA}">
      <dgm:prSet/>
      <dgm:spPr/>
      <dgm:t>
        <a:bodyPr/>
        <a:lstStyle/>
        <a:p>
          <a:endParaRPr lang="en-US"/>
        </a:p>
      </dgm:t>
    </dgm:pt>
    <dgm:pt modelId="{36745257-C00D-4FA0-AE8F-D30044B2B431}">
      <dgm:prSet/>
      <dgm:spPr/>
      <dgm:t>
        <a:bodyPr/>
        <a:lstStyle/>
        <a:p>
          <a:r>
            <a:rPr lang="en-IN" b="0" i="0"/>
            <a:t>Bookkeeper has no leader / follower.</a:t>
          </a:r>
          <a:endParaRPr lang="en-US"/>
        </a:p>
      </dgm:t>
    </dgm:pt>
    <dgm:pt modelId="{78765566-6EC1-464E-ABA0-0DB3519F18CF}" type="parTrans" cxnId="{D58B78B9-0077-48AB-9F41-036927641626}">
      <dgm:prSet/>
      <dgm:spPr/>
      <dgm:t>
        <a:bodyPr/>
        <a:lstStyle/>
        <a:p>
          <a:endParaRPr lang="en-US"/>
        </a:p>
      </dgm:t>
    </dgm:pt>
    <dgm:pt modelId="{70E3E5D7-C546-423A-8957-8552D9B369BD}" type="sibTrans" cxnId="{D58B78B9-0077-48AB-9F41-036927641626}">
      <dgm:prSet/>
      <dgm:spPr/>
      <dgm:t>
        <a:bodyPr/>
        <a:lstStyle/>
        <a:p>
          <a:endParaRPr lang="en-US"/>
        </a:p>
      </dgm:t>
    </dgm:pt>
    <dgm:pt modelId="{DF46013F-9296-48B3-9ED7-7B36A50E52E0}">
      <dgm:prSet/>
      <dgm:spPr/>
      <dgm:t>
        <a:bodyPr/>
        <a:lstStyle/>
        <a:p>
          <a:r>
            <a:rPr lang="en-IN" b="0" i="0"/>
            <a:t>Same responsibility across nodes.</a:t>
          </a:r>
          <a:endParaRPr lang="en-US"/>
        </a:p>
      </dgm:t>
    </dgm:pt>
    <dgm:pt modelId="{8B7D7173-505A-4E8A-9624-673AB9789FC3}" type="parTrans" cxnId="{C9252FE0-1455-4495-A2C0-2C141A28FE57}">
      <dgm:prSet/>
      <dgm:spPr/>
      <dgm:t>
        <a:bodyPr/>
        <a:lstStyle/>
        <a:p>
          <a:endParaRPr lang="en-US"/>
        </a:p>
      </dgm:t>
    </dgm:pt>
    <dgm:pt modelId="{D271BCA0-2036-4472-8649-5B4DE10897DC}" type="sibTrans" cxnId="{C9252FE0-1455-4495-A2C0-2C141A28FE57}">
      <dgm:prSet/>
      <dgm:spPr/>
      <dgm:t>
        <a:bodyPr/>
        <a:lstStyle/>
        <a:p>
          <a:endParaRPr lang="en-US"/>
        </a:p>
      </dgm:t>
    </dgm:pt>
    <dgm:pt modelId="{18795939-62A8-458B-A910-78FF97A73542}">
      <dgm:prSet/>
      <dgm:spPr/>
      <dgm:t>
        <a:bodyPr/>
        <a:lstStyle/>
        <a:p>
          <a:r>
            <a:rPr lang="en-IN" b="0" i="0"/>
            <a:t>Thick bookie client implements replication, coordination, consistency.</a:t>
          </a:r>
          <a:endParaRPr lang="en-US"/>
        </a:p>
      </dgm:t>
    </dgm:pt>
    <dgm:pt modelId="{1A19A4C6-B5D2-4FC5-87F9-93D6833F21D2}" type="parTrans" cxnId="{63304B22-19D0-4022-8326-AB06113DBB28}">
      <dgm:prSet/>
      <dgm:spPr/>
      <dgm:t>
        <a:bodyPr/>
        <a:lstStyle/>
        <a:p>
          <a:endParaRPr lang="en-US"/>
        </a:p>
      </dgm:t>
    </dgm:pt>
    <dgm:pt modelId="{05C3631B-DB5A-4984-B41D-896F3FD6BBE2}" type="sibTrans" cxnId="{63304B22-19D0-4022-8326-AB06113DBB28}">
      <dgm:prSet/>
      <dgm:spPr/>
      <dgm:t>
        <a:bodyPr/>
        <a:lstStyle/>
        <a:p>
          <a:endParaRPr lang="en-US"/>
        </a:p>
      </dgm:t>
    </dgm:pt>
    <dgm:pt modelId="{52514143-D162-4956-9081-0734B3AB8504}">
      <dgm:prSet/>
      <dgm:spPr/>
      <dgm:t>
        <a:bodyPr/>
        <a:lstStyle/>
        <a:p>
          <a:r>
            <a:rPr lang="en-IN" b="0" i="0"/>
            <a:t>Separate Auto detection and restore module if entries lost.</a:t>
          </a:r>
          <a:endParaRPr lang="en-US"/>
        </a:p>
      </dgm:t>
    </dgm:pt>
    <dgm:pt modelId="{8C71F708-A445-401D-B9AA-69CC5BE9508B}" type="parTrans" cxnId="{3E289032-5C8E-44D0-8D70-AFB2D91B2A85}">
      <dgm:prSet/>
      <dgm:spPr/>
      <dgm:t>
        <a:bodyPr/>
        <a:lstStyle/>
        <a:p>
          <a:endParaRPr lang="en-US"/>
        </a:p>
      </dgm:t>
    </dgm:pt>
    <dgm:pt modelId="{397681F6-9CC2-4D8A-AA54-071293ACE61D}" type="sibTrans" cxnId="{3E289032-5C8E-44D0-8D70-AFB2D91B2A85}">
      <dgm:prSet/>
      <dgm:spPr/>
      <dgm:t>
        <a:bodyPr/>
        <a:lstStyle/>
        <a:p>
          <a:endParaRPr lang="en-US"/>
        </a:p>
      </dgm:t>
    </dgm:pt>
    <dgm:pt modelId="{C0D71DB0-91E4-4A92-BC09-A5A71EDA09AE}">
      <dgm:prSet/>
      <dgm:spPr/>
      <dgm:t>
        <a:bodyPr/>
        <a:lstStyle/>
        <a:p>
          <a:r>
            <a:rPr lang="en-IN" b="0" i="0" dirty="0"/>
            <a:t>Bookkeeper APIs</a:t>
          </a:r>
          <a:endParaRPr lang="en-US" dirty="0"/>
        </a:p>
      </dgm:t>
    </dgm:pt>
    <dgm:pt modelId="{86DC1107-CAA4-4333-AAC8-D0875CEC836C}" type="parTrans" cxnId="{846E0104-FB87-4A2B-A4F3-79C48947D7B2}">
      <dgm:prSet/>
      <dgm:spPr/>
      <dgm:t>
        <a:bodyPr/>
        <a:lstStyle/>
        <a:p>
          <a:endParaRPr lang="en-US"/>
        </a:p>
      </dgm:t>
    </dgm:pt>
    <dgm:pt modelId="{4D01C209-29D6-4726-A159-71F80E1BA8A8}" type="sibTrans" cxnId="{846E0104-FB87-4A2B-A4F3-79C48947D7B2}">
      <dgm:prSet/>
      <dgm:spPr/>
      <dgm:t>
        <a:bodyPr/>
        <a:lstStyle/>
        <a:p>
          <a:endParaRPr lang="en-US"/>
        </a:p>
      </dgm:t>
    </dgm:pt>
    <dgm:pt modelId="{D29C2D49-4FB6-4F38-BA96-328A36218B6B}">
      <dgm:prSet/>
      <dgm:spPr/>
      <dgm:t>
        <a:bodyPr/>
        <a:lstStyle/>
        <a:p>
          <a:r>
            <a:rPr lang="en-IN" b="0" i="0"/>
            <a:t>Create ledger (sync / async)</a:t>
          </a:r>
          <a:endParaRPr lang="en-US"/>
        </a:p>
      </dgm:t>
    </dgm:pt>
    <dgm:pt modelId="{155C0915-EE29-4255-9C7A-CF219D762B98}" type="parTrans" cxnId="{D49EDD71-0AFC-4627-9BFE-A7FFEE134240}">
      <dgm:prSet/>
      <dgm:spPr/>
      <dgm:t>
        <a:bodyPr/>
        <a:lstStyle/>
        <a:p>
          <a:endParaRPr lang="en-US"/>
        </a:p>
      </dgm:t>
    </dgm:pt>
    <dgm:pt modelId="{8E087F4D-715A-41E6-B86A-30248AF0676D}" type="sibTrans" cxnId="{D49EDD71-0AFC-4627-9BFE-A7FFEE134240}">
      <dgm:prSet/>
      <dgm:spPr/>
      <dgm:t>
        <a:bodyPr/>
        <a:lstStyle/>
        <a:p>
          <a:endParaRPr lang="en-US"/>
        </a:p>
      </dgm:t>
    </dgm:pt>
    <dgm:pt modelId="{9ACA51BA-2958-4BDD-B639-9A34F2E85CB8}">
      <dgm:prSet/>
      <dgm:spPr/>
      <dgm:t>
        <a:bodyPr/>
        <a:lstStyle/>
        <a:p>
          <a:r>
            <a:rPr lang="en-IN" b="0" i="0"/>
            <a:t>Append entry to ledger</a:t>
          </a:r>
          <a:endParaRPr lang="en-US"/>
        </a:p>
      </dgm:t>
    </dgm:pt>
    <dgm:pt modelId="{75E89B11-E0B1-40C5-9C39-B850B66E3119}" type="parTrans" cxnId="{948F167D-3B6A-4EA7-A7F0-80015AC10D39}">
      <dgm:prSet/>
      <dgm:spPr/>
      <dgm:t>
        <a:bodyPr/>
        <a:lstStyle/>
        <a:p>
          <a:endParaRPr lang="en-US"/>
        </a:p>
      </dgm:t>
    </dgm:pt>
    <dgm:pt modelId="{AD59A600-CFAB-4DD2-9A06-0FC80BBC4ACB}" type="sibTrans" cxnId="{948F167D-3B6A-4EA7-A7F0-80015AC10D39}">
      <dgm:prSet/>
      <dgm:spPr/>
      <dgm:t>
        <a:bodyPr/>
        <a:lstStyle/>
        <a:p>
          <a:endParaRPr lang="en-US"/>
        </a:p>
      </dgm:t>
    </dgm:pt>
    <dgm:pt modelId="{C2CFD340-D6A8-439C-99B4-56CC9AC82F15}">
      <dgm:prSet/>
      <dgm:spPr/>
      <dgm:t>
        <a:bodyPr/>
        <a:lstStyle/>
        <a:p>
          <a:r>
            <a:rPr lang="en-IN" b="0" i="0"/>
            <a:t>Read entry from ledger</a:t>
          </a:r>
          <a:endParaRPr lang="en-US"/>
        </a:p>
      </dgm:t>
    </dgm:pt>
    <dgm:pt modelId="{8FF06477-90B8-49BF-90B7-AA3A3D16AEFB}" type="parTrans" cxnId="{9B0644AF-BFEC-429E-99CE-A586C61D097B}">
      <dgm:prSet/>
      <dgm:spPr/>
      <dgm:t>
        <a:bodyPr/>
        <a:lstStyle/>
        <a:p>
          <a:endParaRPr lang="en-US"/>
        </a:p>
      </dgm:t>
    </dgm:pt>
    <dgm:pt modelId="{B664A1B9-98AD-4C44-A1B3-7554B47F87F1}" type="sibTrans" cxnId="{9B0644AF-BFEC-429E-99CE-A586C61D097B}">
      <dgm:prSet/>
      <dgm:spPr/>
      <dgm:t>
        <a:bodyPr/>
        <a:lstStyle/>
        <a:p>
          <a:endParaRPr lang="en-US"/>
        </a:p>
      </dgm:t>
    </dgm:pt>
    <dgm:pt modelId="{6DD4C248-0B20-4887-A6EF-D2A26EFF4AD4}">
      <dgm:prSet/>
      <dgm:spPr/>
      <dgm:t>
        <a:bodyPr/>
        <a:lstStyle/>
        <a:p>
          <a:r>
            <a:rPr lang="en-IN" b="0" i="0"/>
            <a:t>Delete Ledger (sync / async)</a:t>
          </a:r>
          <a:endParaRPr lang="en-US"/>
        </a:p>
      </dgm:t>
    </dgm:pt>
    <dgm:pt modelId="{241872EC-AFD6-4F5A-B741-78B6B9340A83}" type="parTrans" cxnId="{EE886571-9F36-4106-A853-2D39D1FE0847}">
      <dgm:prSet/>
      <dgm:spPr/>
      <dgm:t>
        <a:bodyPr/>
        <a:lstStyle/>
        <a:p>
          <a:endParaRPr lang="en-US"/>
        </a:p>
      </dgm:t>
    </dgm:pt>
    <dgm:pt modelId="{6705B668-C79C-4727-AD5A-14FA31BE8E6B}" type="sibTrans" cxnId="{EE886571-9F36-4106-A853-2D39D1FE0847}">
      <dgm:prSet/>
      <dgm:spPr/>
      <dgm:t>
        <a:bodyPr/>
        <a:lstStyle/>
        <a:p>
          <a:endParaRPr lang="en-US"/>
        </a:p>
      </dgm:t>
    </dgm:pt>
    <dgm:pt modelId="{6D112419-21D4-1940-A45B-0DA1345143BA}" type="pres">
      <dgm:prSet presAssocID="{A4DB0CEE-8B8E-4224-B6C4-303AF15F25AF}" presName="linear" presStyleCnt="0">
        <dgm:presLayoutVars>
          <dgm:dir/>
          <dgm:animLvl val="lvl"/>
          <dgm:resizeHandles val="exact"/>
        </dgm:presLayoutVars>
      </dgm:prSet>
      <dgm:spPr/>
    </dgm:pt>
    <dgm:pt modelId="{24458FED-012B-2A40-A898-D420BA9EDD16}" type="pres">
      <dgm:prSet presAssocID="{A6E3E850-A10F-465A-974E-A669DE0AAAFB}" presName="parentLin" presStyleCnt="0"/>
      <dgm:spPr/>
    </dgm:pt>
    <dgm:pt modelId="{067972CB-0B31-A846-B391-FB34DCB46A18}" type="pres">
      <dgm:prSet presAssocID="{A6E3E850-A10F-465A-974E-A669DE0AAAFB}" presName="parentLeftMargin" presStyleLbl="node1" presStyleIdx="0" presStyleCnt="2"/>
      <dgm:spPr/>
    </dgm:pt>
    <dgm:pt modelId="{CBB658B0-FB26-014F-BD93-D7DB59D167F0}" type="pres">
      <dgm:prSet presAssocID="{A6E3E850-A10F-465A-974E-A669DE0AAAF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C047BC7-3C47-C54D-A146-53DBD90E6648}" type="pres">
      <dgm:prSet presAssocID="{A6E3E850-A10F-465A-974E-A669DE0AAAFB}" presName="negativeSpace" presStyleCnt="0"/>
      <dgm:spPr/>
    </dgm:pt>
    <dgm:pt modelId="{7D2AB321-2DC8-A142-9A0A-CB5A90BCDDB7}" type="pres">
      <dgm:prSet presAssocID="{A6E3E850-A10F-465A-974E-A669DE0AAAFB}" presName="childText" presStyleLbl="conFgAcc1" presStyleIdx="0" presStyleCnt="2">
        <dgm:presLayoutVars>
          <dgm:bulletEnabled val="1"/>
        </dgm:presLayoutVars>
      </dgm:prSet>
      <dgm:spPr/>
    </dgm:pt>
    <dgm:pt modelId="{B4E51ADC-50E7-634D-BACA-8B930F153604}" type="pres">
      <dgm:prSet presAssocID="{B36C9D77-18B0-4C41-A4DB-4F5981A380C1}" presName="spaceBetweenRectangles" presStyleCnt="0"/>
      <dgm:spPr/>
    </dgm:pt>
    <dgm:pt modelId="{28BF672C-B193-DB49-A90F-B0E3E1C49900}" type="pres">
      <dgm:prSet presAssocID="{C0D71DB0-91E4-4A92-BC09-A5A71EDA09AE}" presName="parentLin" presStyleCnt="0"/>
      <dgm:spPr/>
    </dgm:pt>
    <dgm:pt modelId="{A5D73E25-A972-004D-A2FC-FCF4A01E29AF}" type="pres">
      <dgm:prSet presAssocID="{C0D71DB0-91E4-4A92-BC09-A5A71EDA09AE}" presName="parentLeftMargin" presStyleLbl="node1" presStyleIdx="0" presStyleCnt="2"/>
      <dgm:spPr/>
    </dgm:pt>
    <dgm:pt modelId="{0AB7EE31-E943-6D41-AAC3-0224F718312B}" type="pres">
      <dgm:prSet presAssocID="{C0D71DB0-91E4-4A92-BC09-A5A71EDA09A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5754002-E8BD-A044-8E23-C3B8CF6A161A}" type="pres">
      <dgm:prSet presAssocID="{C0D71DB0-91E4-4A92-BC09-A5A71EDA09AE}" presName="negativeSpace" presStyleCnt="0"/>
      <dgm:spPr/>
    </dgm:pt>
    <dgm:pt modelId="{DEF1716C-54EC-D643-B48E-84728784922E}" type="pres">
      <dgm:prSet presAssocID="{C0D71DB0-91E4-4A92-BC09-A5A71EDA09A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46E0104-FB87-4A2B-A4F3-79C48947D7B2}" srcId="{A4DB0CEE-8B8E-4224-B6C4-303AF15F25AF}" destId="{C0D71DB0-91E4-4A92-BC09-A5A71EDA09AE}" srcOrd="1" destOrd="0" parTransId="{86DC1107-CAA4-4333-AAC8-D0875CEC836C}" sibTransId="{4D01C209-29D6-4726-A159-71F80E1BA8A8}"/>
    <dgm:cxn modelId="{06EB740F-F64A-C24B-A7D4-5DCC4DA010BF}" type="presOf" srcId="{9ACA51BA-2958-4BDD-B639-9A34F2E85CB8}" destId="{DEF1716C-54EC-D643-B48E-84728784922E}" srcOrd="0" destOrd="1" presId="urn:microsoft.com/office/officeart/2005/8/layout/list1"/>
    <dgm:cxn modelId="{5B695917-DC5A-7244-ABA7-08EF0B3EA688}" type="presOf" srcId="{36745257-C00D-4FA0-AE8F-D30044B2B431}" destId="{7D2AB321-2DC8-A142-9A0A-CB5A90BCDDB7}" srcOrd="0" destOrd="0" presId="urn:microsoft.com/office/officeart/2005/8/layout/list1"/>
    <dgm:cxn modelId="{8979DE17-ECAB-844C-A922-9C26B7D14063}" type="presOf" srcId="{C0D71DB0-91E4-4A92-BC09-A5A71EDA09AE}" destId="{A5D73E25-A972-004D-A2FC-FCF4A01E29AF}" srcOrd="0" destOrd="0" presId="urn:microsoft.com/office/officeart/2005/8/layout/list1"/>
    <dgm:cxn modelId="{FFB2D01E-8C7B-5D46-8DA6-FF9E66ED9C74}" type="presOf" srcId="{C2CFD340-D6A8-439C-99B4-56CC9AC82F15}" destId="{DEF1716C-54EC-D643-B48E-84728784922E}" srcOrd="0" destOrd="2" presId="urn:microsoft.com/office/officeart/2005/8/layout/list1"/>
    <dgm:cxn modelId="{DC9DA120-2DF6-C04B-9D1F-20D88493D1D4}" type="presOf" srcId="{D29C2D49-4FB6-4F38-BA96-328A36218B6B}" destId="{DEF1716C-54EC-D643-B48E-84728784922E}" srcOrd="0" destOrd="0" presId="urn:microsoft.com/office/officeart/2005/8/layout/list1"/>
    <dgm:cxn modelId="{63304B22-19D0-4022-8326-AB06113DBB28}" srcId="{A6E3E850-A10F-465A-974E-A669DE0AAAFB}" destId="{18795939-62A8-458B-A910-78FF97A73542}" srcOrd="2" destOrd="0" parTransId="{1A19A4C6-B5D2-4FC5-87F9-93D6833F21D2}" sibTransId="{05C3631B-DB5A-4984-B41D-896F3FD6BBE2}"/>
    <dgm:cxn modelId="{3E289032-5C8E-44D0-8D70-AFB2D91B2A85}" srcId="{A6E3E850-A10F-465A-974E-A669DE0AAAFB}" destId="{52514143-D162-4956-9081-0734B3AB8504}" srcOrd="3" destOrd="0" parTransId="{8C71F708-A445-401D-B9AA-69CC5BE9508B}" sibTransId="{397681F6-9CC2-4D8A-AA54-071293ACE61D}"/>
    <dgm:cxn modelId="{2118C83E-EDE0-4229-BA27-63893911C4FA}" srcId="{A4DB0CEE-8B8E-4224-B6C4-303AF15F25AF}" destId="{A6E3E850-A10F-465A-974E-A669DE0AAAFB}" srcOrd="0" destOrd="0" parTransId="{78C95484-A7C3-4B4F-BA67-B7AE250D3F13}" sibTransId="{B36C9D77-18B0-4C41-A4DB-4F5981A380C1}"/>
    <dgm:cxn modelId="{F1F55141-E120-F94D-8AF8-2973A29F871E}" type="presOf" srcId="{A4DB0CEE-8B8E-4224-B6C4-303AF15F25AF}" destId="{6D112419-21D4-1940-A45B-0DA1345143BA}" srcOrd="0" destOrd="0" presId="urn:microsoft.com/office/officeart/2005/8/layout/list1"/>
    <dgm:cxn modelId="{F3E22655-3BA8-6F47-A406-7A015FAF92B6}" type="presOf" srcId="{A6E3E850-A10F-465A-974E-A669DE0AAAFB}" destId="{067972CB-0B31-A846-B391-FB34DCB46A18}" srcOrd="0" destOrd="0" presId="urn:microsoft.com/office/officeart/2005/8/layout/list1"/>
    <dgm:cxn modelId="{EE886571-9F36-4106-A853-2D39D1FE0847}" srcId="{C0D71DB0-91E4-4A92-BC09-A5A71EDA09AE}" destId="{6DD4C248-0B20-4887-A6EF-D2A26EFF4AD4}" srcOrd="3" destOrd="0" parTransId="{241872EC-AFD6-4F5A-B741-78B6B9340A83}" sibTransId="{6705B668-C79C-4727-AD5A-14FA31BE8E6B}"/>
    <dgm:cxn modelId="{D49EDD71-0AFC-4627-9BFE-A7FFEE134240}" srcId="{C0D71DB0-91E4-4A92-BC09-A5A71EDA09AE}" destId="{D29C2D49-4FB6-4F38-BA96-328A36218B6B}" srcOrd="0" destOrd="0" parTransId="{155C0915-EE29-4255-9C7A-CF219D762B98}" sibTransId="{8E087F4D-715A-41E6-B86A-30248AF0676D}"/>
    <dgm:cxn modelId="{0666427C-E4D0-CA43-8B29-88A82CDE7890}" type="presOf" srcId="{52514143-D162-4956-9081-0734B3AB8504}" destId="{7D2AB321-2DC8-A142-9A0A-CB5A90BCDDB7}" srcOrd="0" destOrd="3" presId="urn:microsoft.com/office/officeart/2005/8/layout/list1"/>
    <dgm:cxn modelId="{948F167D-3B6A-4EA7-A7F0-80015AC10D39}" srcId="{C0D71DB0-91E4-4A92-BC09-A5A71EDA09AE}" destId="{9ACA51BA-2958-4BDD-B639-9A34F2E85CB8}" srcOrd="1" destOrd="0" parTransId="{75E89B11-E0B1-40C5-9C39-B850B66E3119}" sibTransId="{AD59A600-CFAB-4DD2-9A06-0FC80BBC4ACB}"/>
    <dgm:cxn modelId="{8832E988-2165-0840-94A6-97342CA059F9}" type="presOf" srcId="{6DD4C248-0B20-4887-A6EF-D2A26EFF4AD4}" destId="{DEF1716C-54EC-D643-B48E-84728784922E}" srcOrd="0" destOrd="3" presId="urn:microsoft.com/office/officeart/2005/8/layout/list1"/>
    <dgm:cxn modelId="{0247C0AD-B1CE-8A41-A14B-AE764B8DC0BA}" type="presOf" srcId="{18795939-62A8-458B-A910-78FF97A73542}" destId="{7D2AB321-2DC8-A142-9A0A-CB5A90BCDDB7}" srcOrd="0" destOrd="2" presId="urn:microsoft.com/office/officeart/2005/8/layout/list1"/>
    <dgm:cxn modelId="{9B0644AF-BFEC-429E-99CE-A586C61D097B}" srcId="{C0D71DB0-91E4-4A92-BC09-A5A71EDA09AE}" destId="{C2CFD340-D6A8-439C-99B4-56CC9AC82F15}" srcOrd="2" destOrd="0" parTransId="{8FF06477-90B8-49BF-90B7-AA3A3D16AEFB}" sibTransId="{B664A1B9-98AD-4C44-A1B3-7554B47F87F1}"/>
    <dgm:cxn modelId="{D58B78B9-0077-48AB-9F41-036927641626}" srcId="{A6E3E850-A10F-465A-974E-A669DE0AAAFB}" destId="{36745257-C00D-4FA0-AE8F-D30044B2B431}" srcOrd="0" destOrd="0" parTransId="{78765566-6EC1-464E-ABA0-0DB3519F18CF}" sibTransId="{70E3E5D7-C546-423A-8957-8552D9B369BD}"/>
    <dgm:cxn modelId="{D61E5ABF-5B0D-994F-8EEA-1AB731B823CA}" type="presOf" srcId="{C0D71DB0-91E4-4A92-BC09-A5A71EDA09AE}" destId="{0AB7EE31-E943-6D41-AAC3-0224F718312B}" srcOrd="1" destOrd="0" presId="urn:microsoft.com/office/officeart/2005/8/layout/list1"/>
    <dgm:cxn modelId="{C9252FE0-1455-4495-A2C0-2C141A28FE57}" srcId="{A6E3E850-A10F-465A-974E-A669DE0AAAFB}" destId="{DF46013F-9296-48B3-9ED7-7B36A50E52E0}" srcOrd="1" destOrd="0" parTransId="{8B7D7173-505A-4E8A-9624-673AB9789FC3}" sibTransId="{D271BCA0-2036-4472-8649-5B4DE10897DC}"/>
    <dgm:cxn modelId="{E0099CF9-E1FE-A143-85BF-7E04AC8323BA}" type="presOf" srcId="{DF46013F-9296-48B3-9ED7-7B36A50E52E0}" destId="{7D2AB321-2DC8-A142-9A0A-CB5A90BCDDB7}" srcOrd="0" destOrd="1" presId="urn:microsoft.com/office/officeart/2005/8/layout/list1"/>
    <dgm:cxn modelId="{ECC08DFF-0D99-6E47-970F-753D72D54BAD}" type="presOf" srcId="{A6E3E850-A10F-465A-974E-A669DE0AAAFB}" destId="{CBB658B0-FB26-014F-BD93-D7DB59D167F0}" srcOrd="1" destOrd="0" presId="urn:microsoft.com/office/officeart/2005/8/layout/list1"/>
    <dgm:cxn modelId="{A9E6FE10-45C0-A146-AB34-DBCE97844FA5}" type="presParOf" srcId="{6D112419-21D4-1940-A45B-0DA1345143BA}" destId="{24458FED-012B-2A40-A898-D420BA9EDD16}" srcOrd="0" destOrd="0" presId="urn:microsoft.com/office/officeart/2005/8/layout/list1"/>
    <dgm:cxn modelId="{4B62B34C-B542-A14C-8C5E-B4313DF49D1F}" type="presParOf" srcId="{24458FED-012B-2A40-A898-D420BA9EDD16}" destId="{067972CB-0B31-A846-B391-FB34DCB46A18}" srcOrd="0" destOrd="0" presId="urn:microsoft.com/office/officeart/2005/8/layout/list1"/>
    <dgm:cxn modelId="{9CD085A7-8849-8049-8FC6-177577E22C9D}" type="presParOf" srcId="{24458FED-012B-2A40-A898-D420BA9EDD16}" destId="{CBB658B0-FB26-014F-BD93-D7DB59D167F0}" srcOrd="1" destOrd="0" presId="urn:microsoft.com/office/officeart/2005/8/layout/list1"/>
    <dgm:cxn modelId="{327F53DC-582B-A744-8CE8-90F9EEDA72C2}" type="presParOf" srcId="{6D112419-21D4-1940-A45B-0DA1345143BA}" destId="{6C047BC7-3C47-C54D-A146-53DBD90E6648}" srcOrd="1" destOrd="0" presId="urn:microsoft.com/office/officeart/2005/8/layout/list1"/>
    <dgm:cxn modelId="{AC6ABFFA-59AD-D144-B7E5-1D427AF23519}" type="presParOf" srcId="{6D112419-21D4-1940-A45B-0DA1345143BA}" destId="{7D2AB321-2DC8-A142-9A0A-CB5A90BCDDB7}" srcOrd="2" destOrd="0" presId="urn:microsoft.com/office/officeart/2005/8/layout/list1"/>
    <dgm:cxn modelId="{CFA8805A-7357-9C48-8D96-3594193CCA99}" type="presParOf" srcId="{6D112419-21D4-1940-A45B-0DA1345143BA}" destId="{B4E51ADC-50E7-634D-BACA-8B930F153604}" srcOrd="3" destOrd="0" presId="urn:microsoft.com/office/officeart/2005/8/layout/list1"/>
    <dgm:cxn modelId="{3E197B15-FB33-DC4E-B70B-25A859C666A5}" type="presParOf" srcId="{6D112419-21D4-1940-A45B-0DA1345143BA}" destId="{28BF672C-B193-DB49-A90F-B0E3E1C49900}" srcOrd="4" destOrd="0" presId="urn:microsoft.com/office/officeart/2005/8/layout/list1"/>
    <dgm:cxn modelId="{48CF141B-035B-EA40-9197-FCFD46A04635}" type="presParOf" srcId="{28BF672C-B193-DB49-A90F-B0E3E1C49900}" destId="{A5D73E25-A972-004D-A2FC-FCF4A01E29AF}" srcOrd="0" destOrd="0" presId="urn:microsoft.com/office/officeart/2005/8/layout/list1"/>
    <dgm:cxn modelId="{D993C9AF-D993-C847-94A5-CE6E45DDF757}" type="presParOf" srcId="{28BF672C-B193-DB49-A90F-B0E3E1C49900}" destId="{0AB7EE31-E943-6D41-AAC3-0224F718312B}" srcOrd="1" destOrd="0" presId="urn:microsoft.com/office/officeart/2005/8/layout/list1"/>
    <dgm:cxn modelId="{A25CDDA5-42F8-EC4D-BD92-8EA4A4F110D8}" type="presParOf" srcId="{6D112419-21D4-1940-A45B-0DA1345143BA}" destId="{C5754002-E8BD-A044-8E23-C3B8CF6A161A}" srcOrd="5" destOrd="0" presId="urn:microsoft.com/office/officeart/2005/8/layout/list1"/>
    <dgm:cxn modelId="{D1DF73FC-1283-664B-BB60-9A2A2B377E27}" type="presParOf" srcId="{6D112419-21D4-1940-A45B-0DA1345143BA}" destId="{DEF1716C-54EC-D643-B48E-84728784922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E461C3-9F39-5B44-97BD-68F8C554506C}" type="doc">
      <dgm:prSet loTypeId="urn:microsoft.com/office/officeart/2005/8/layout/hProcess3" loCatId="" qsTypeId="urn:microsoft.com/office/officeart/2005/8/quickstyle/simple3" qsCatId="simple" csTypeId="urn:microsoft.com/office/officeart/2005/8/colors/accent1_2" csCatId="accent1" phldr="1"/>
      <dgm:spPr/>
    </dgm:pt>
    <dgm:pt modelId="{C11586A2-DB0B-BB4A-989B-BC158B541DA7}">
      <dgm:prSet phldrT="[Text]"/>
      <dgm:spPr/>
      <dgm:t>
        <a:bodyPr/>
        <a:lstStyle/>
        <a:p>
          <a:r>
            <a:rPr lang="en-GB" b="1" dirty="0"/>
            <a:t>LEDGER APIs</a:t>
          </a:r>
        </a:p>
      </dgm:t>
    </dgm:pt>
    <dgm:pt modelId="{F89345A1-35A9-0C4E-BB63-E4C3ED92746D}" type="parTrans" cxnId="{7496C795-7315-4242-A2C1-F2D132030DE0}">
      <dgm:prSet/>
      <dgm:spPr/>
      <dgm:t>
        <a:bodyPr/>
        <a:lstStyle/>
        <a:p>
          <a:endParaRPr lang="en-GB"/>
        </a:p>
      </dgm:t>
    </dgm:pt>
    <dgm:pt modelId="{390572D8-5B02-5046-931B-D35275D3F457}" type="sibTrans" cxnId="{7496C795-7315-4242-A2C1-F2D132030DE0}">
      <dgm:prSet/>
      <dgm:spPr/>
      <dgm:t>
        <a:bodyPr/>
        <a:lstStyle/>
        <a:p>
          <a:endParaRPr lang="en-GB"/>
        </a:p>
      </dgm:t>
    </dgm:pt>
    <dgm:pt modelId="{F328A52E-B5B6-0C4E-B70B-35EA3C9FF475}" type="pres">
      <dgm:prSet presAssocID="{13E461C3-9F39-5B44-97BD-68F8C554506C}" presName="Name0" presStyleCnt="0">
        <dgm:presLayoutVars>
          <dgm:dir/>
          <dgm:animLvl val="lvl"/>
          <dgm:resizeHandles val="exact"/>
        </dgm:presLayoutVars>
      </dgm:prSet>
      <dgm:spPr/>
    </dgm:pt>
    <dgm:pt modelId="{C2ACE20D-EFA1-9C43-8579-990E37C9A709}" type="pres">
      <dgm:prSet presAssocID="{13E461C3-9F39-5B44-97BD-68F8C554506C}" presName="dummy" presStyleCnt="0"/>
      <dgm:spPr/>
    </dgm:pt>
    <dgm:pt modelId="{F935E40C-81B8-BD43-86E6-F63CDA98E717}" type="pres">
      <dgm:prSet presAssocID="{13E461C3-9F39-5B44-97BD-68F8C554506C}" presName="linH" presStyleCnt="0"/>
      <dgm:spPr/>
    </dgm:pt>
    <dgm:pt modelId="{555FAC02-610E-4E43-B71B-2268EC5B5608}" type="pres">
      <dgm:prSet presAssocID="{13E461C3-9F39-5B44-97BD-68F8C554506C}" presName="padding1" presStyleCnt="0"/>
      <dgm:spPr/>
    </dgm:pt>
    <dgm:pt modelId="{CFBB7874-A246-2440-9235-17C70F4941A3}" type="pres">
      <dgm:prSet presAssocID="{C11586A2-DB0B-BB4A-989B-BC158B541DA7}" presName="linV" presStyleCnt="0"/>
      <dgm:spPr/>
    </dgm:pt>
    <dgm:pt modelId="{B0E3C2B1-431C-DF40-8A32-C32A7B39C4B0}" type="pres">
      <dgm:prSet presAssocID="{C11586A2-DB0B-BB4A-989B-BC158B541DA7}" presName="spVertical1" presStyleCnt="0"/>
      <dgm:spPr/>
    </dgm:pt>
    <dgm:pt modelId="{39C8BFCC-B49E-8E46-8938-97F2E8998AF1}" type="pres">
      <dgm:prSet presAssocID="{C11586A2-DB0B-BB4A-989B-BC158B541DA7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9017676-C89F-0648-89F5-A84A12E13E8F}" type="pres">
      <dgm:prSet presAssocID="{C11586A2-DB0B-BB4A-989B-BC158B541DA7}" presName="spVertical2" presStyleCnt="0"/>
      <dgm:spPr/>
    </dgm:pt>
    <dgm:pt modelId="{8054B927-CB0E-C749-9A55-AB1EA0C03623}" type="pres">
      <dgm:prSet presAssocID="{C11586A2-DB0B-BB4A-989B-BC158B541DA7}" presName="spVertical3" presStyleCnt="0"/>
      <dgm:spPr/>
    </dgm:pt>
    <dgm:pt modelId="{CD685F5D-4C70-FB41-8BFB-4BB85180C2D8}" type="pres">
      <dgm:prSet presAssocID="{13E461C3-9F39-5B44-97BD-68F8C554506C}" presName="padding2" presStyleCnt="0"/>
      <dgm:spPr/>
    </dgm:pt>
    <dgm:pt modelId="{D3241F21-4CD5-5F4C-BE27-33BCAF012799}" type="pres">
      <dgm:prSet presAssocID="{13E461C3-9F39-5B44-97BD-68F8C554506C}" presName="negArrow" presStyleCnt="0"/>
      <dgm:spPr/>
    </dgm:pt>
    <dgm:pt modelId="{60BFEDFD-D7EF-2548-B762-42F382DBDC12}" type="pres">
      <dgm:prSet presAssocID="{13E461C3-9F39-5B44-97BD-68F8C554506C}" presName="backgroundArrow" presStyleLbl="node1" presStyleIdx="0" presStyleCnt="1" custLinFactNeighborY="3392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</dgm:ptLst>
  <dgm:cxnLst>
    <dgm:cxn modelId="{7496C795-7315-4242-A2C1-F2D132030DE0}" srcId="{13E461C3-9F39-5B44-97BD-68F8C554506C}" destId="{C11586A2-DB0B-BB4A-989B-BC158B541DA7}" srcOrd="0" destOrd="0" parTransId="{F89345A1-35A9-0C4E-BB63-E4C3ED92746D}" sibTransId="{390572D8-5B02-5046-931B-D35275D3F457}"/>
    <dgm:cxn modelId="{EB9F69A4-77DA-7C4D-BF93-6557B1D69660}" type="presOf" srcId="{C11586A2-DB0B-BB4A-989B-BC158B541DA7}" destId="{39C8BFCC-B49E-8E46-8938-97F2E8998AF1}" srcOrd="0" destOrd="0" presId="urn:microsoft.com/office/officeart/2005/8/layout/hProcess3"/>
    <dgm:cxn modelId="{DB9F77A9-D824-834D-ACF3-2FA4DA32A7DF}" type="presOf" srcId="{13E461C3-9F39-5B44-97BD-68F8C554506C}" destId="{F328A52E-B5B6-0C4E-B70B-35EA3C9FF475}" srcOrd="0" destOrd="0" presId="urn:microsoft.com/office/officeart/2005/8/layout/hProcess3"/>
    <dgm:cxn modelId="{62FFDF2F-4C97-6040-8E11-4AAF45CEAEDA}" type="presParOf" srcId="{F328A52E-B5B6-0C4E-B70B-35EA3C9FF475}" destId="{C2ACE20D-EFA1-9C43-8579-990E37C9A709}" srcOrd="0" destOrd="0" presId="urn:microsoft.com/office/officeart/2005/8/layout/hProcess3"/>
    <dgm:cxn modelId="{6995A1AD-B761-034D-8717-915EF037032B}" type="presParOf" srcId="{F328A52E-B5B6-0C4E-B70B-35EA3C9FF475}" destId="{F935E40C-81B8-BD43-86E6-F63CDA98E717}" srcOrd="1" destOrd="0" presId="urn:microsoft.com/office/officeart/2005/8/layout/hProcess3"/>
    <dgm:cxn modelId="{7103B5A6-FAD2-1142-951E-10F18EA781DE}" type="presParOf" srcId="{F935E40C-81B8-BD43-86E6-F63CDA98E717}" destId="{555FAC02-610E-4E43-B71B-2268EC5B5608}" srcOrd="0" destOrd="0" presId="urn:microsoft.com/office/officeart/2005/8/layout/hProcess3"/>
    <dgm:cxn modelId="{EE9816F5-C706-DA4A-90B9-B6B3F5D2835A}" type="presParOf" srcId="{F935E40C-81B8-BD43-86E6-F63CDA98E717}" destId="{CFBB7874-A246-2440-9235-17C70F4941A3}" srcOrd="1" destOrd="0" presId="urn:microsoft.com/office/officeart/2005/8/layout/hProcess3"/>
    <dgm:cxn modelId="{D23FE923-4B50-5549-8775-8575ACEC7610}" type="presParOf" srcId="{CFBB7874-A246-2440-9235-17C70F4941A3}" destId="{B0E3C2B1-431C-DF40-8A32-C32A7B39C4B0}" srcOrd="0" destOrd="0" presId="urn:microsoft.com/office/officeart/2005/8/layout/hProcess3"/>
    <dgm:cxn modelId="{8BEBB043-602B-A548-B17E-07844E8F438F}" type="presParOf" srcId="{CFBB7874-A246-2440-9235-17C70F4941A3}" destId="{39C8BFCC-B49E-8E46-8938-97F2E8998AF1}" srcOrd="1" destOrd="0" presId="urn:microsoft.com/office/officeart/2005/8/layout/hProcess3"/>
    <dgm:cxn modelId="{25D407D3-FF9D-644A-BEFC-AD6B30531B02}" type="presParOf" srcId="{CFBB7874-A246-2440-9235-17C70F4941A3}" destId="{09017676-C89F-0648-89F5-A84A12E13E8F}" srcOrd="2" destOrd="0" presId="urn:microsoft.com/office/officeart/2005/8/layout/hProcess3"/>
    <dgm:cxn modelId="{4B5FE796-6CE2-BC42-95A2-E38D23865E4A}" type="presParOf" srcId="{CFBB7874-A246-2440-9235-17C70F4941A3}" destId="{8054B927-CB0E-C749-9A55-AB1EA0C03623}" srcOrd="3" destOrd="0" presId="urn:microsoft.com/office/officeart/2005/8/layout/hProcess3"/>
    <dgm:cxn modelId="{D27031B7-610D-CA42-87BF-6983111392BE}" type="presParOf" srcId="{F935E40C-81B8-BD43-86E6-F63CDA98E717}" destId="{CD685F5D-4C70-FB41-8BFB-4BB85180C2D8}" srcOrd="2" destOrd="0" presId="urn:microsoft.com/office/officeart/2005/8/layout/hProcess3"/>
    <dgm:cxn modelId="{81E6113C-0B1B-164B-9748-BE4748DEE91E}" type="presParOf" srcId="{F935E40C-81B8-BD43-86E6-F63CDA98E717}" destId="{D3241F21-4CD5-5F4C-BE27-33BCAF012799}" srcOrd="3" destOrd="0" presId="urn:microsoft.com/office/officeart/2005/8/layout/hProcess3"/>
    <dgm:cxn modelId="{801AF424-37FB-8C4F-8DD2-D541FDF151E4}" type="presParOf" srcId="{F935E40C-81B8-BD43-86E6-F63CDA98E717}" destId="{60BFEDFD-D7EF-2548-B762-42F382DBDC12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E461C3-9F39-5B44-97BD-68F8C554506C}" type="doc">
      <dgm:prSet loTypeId="urn:microsoft.com/office/officeart/2005/8/layout/hProcess3" loCatId="" qsTypeId="urn:microsoft.com/office/officeart/2005/8/quickstyle/simple3" qsCatId="simple" csTypeId="urn:microsoft.com/office/officeart/2005/8/colors/accent1_2" csCatId="accent1" phldr="1"/>
      <dgm:spPr/>
    </dgm:pt>
    <dgm:pt modelId="{C11586A2-DB0B-BB4A-989B-BC158B541DA7}">
      <dgm:prSet phldrT="[Text]"/>
      <dgm:spPr/>
      <dgm:t>
        <a:bodyPr/>
        <a:lstStyle/>
        <a:p>
          <a:r>
            <a:rPr lang="en-GB" b="1" dirty="0"/>
            <a:t>LEDGER APIs</a:t>
          </a:r>
        </a:p>
      </dgm:t>
    </dgm:pt>
    <dgm:pt modelId="{F89345A1-35A9-0C4E-BB63-E4C3ED92746D}" type="parTrans" cxnId="{7496C795-7315-4242-A2C1-F2D132030DE0}">
      <dgm:prSet/>
      <dgm:spPr/>
      <dgm:t>
        <a:bodyPr/>
        <a:lstStyle/>
        <a:p>
          <a:endParaRPr lang="en-GB"/>
        </a:p>
      </dgm:t>
    </dgm:pt>
    <dgm:pt modelId="{390572D8-5B02-5046-931B-D35275D3F457}" type="sibTrans" cxnId="{7496C795-7315-4242-A2C1-F2D132030DE0}">
      <dgm:prSet/>
      <dgm:spPr/>
      <dgm:t>
        <a:bodyPr/>
        <a:lstStyle/>
        <a:p>
          <a:endParaRPr lang="en-GB"/>
        </a:p>
      </dgm:t>
    </dgm:pt>
    <dgm:pt modelId="{F328A52E-B5B6-0C4E-B70B-35EA3C9FF475}" type="pres">
      <dgm:prSet presAssocID="{13E461C3-9F39-5B44-97BD-68F8C554506C}" presName="Name0" presStyleCnt="0">
        <dgm:presLayoutVars>
          <dgm:dir/>
          <dgm:animLvl val="lvl"/>
          <dgm:resizeHandles val="exact"/>
        </dgm:presLayoutVars>
      </dgm:prSet>
      <dgm:spPr/>
    </dgm:pt>
    <dgm:pt modelId="{C2ACE20D-EFA1-9C43-8579-990E37C9A709}" type="pres">
      <dgm:prSet presAssocID="{13E461C3-9F39-5B44-97BD-68F8C554506C}" presName="dummy" presStyleCnt="0"/>
      <dgm:spPr/>
    </dgm:pt>
    <dgm:pt modelId="{F935E40C-81B8-BD43-86E6-F63CDA98E717}" type="pres">
      <dgm:prSet presAssocID="{13E461C3-9F39-5B44-97BD-68F8C554506C}" presName="linH" presStyleCnt="0"/>
      <dgm:spPr/>
    </dgm:pt>
    <dgm:pt modelId="{555FAC02-610E-4E43-B71B-2268EC5B5608}" type="pres">
      <dgm:prSet presAssocID="{13E461C3-9F39-5B44-97BD-68F8C554506C}" presName="padding1" presStyleCnt="0"/>
      <dgm:spPr/>
    </dgm:pt>
    <dgm:pt modelId="{CFBB7874-A246-2440-9235-17C70F4941A3}" type="pres">
      <dgm:prSet presAssocID="{C11586A2-DB0B-BB4A-989B-BC158B541DA7}" presName="linV" presStyleCnt="0"/>
      <dgm:spPr/>
    </dgm:pt>
    <dgm:pt modelId="{B0E3C2B1-431C-DF40-8A32-C32A7B39C4B0}" type="pres">
      <dgm:prSet presAssocID="{C11586A2-DB0B-BB4A-989B-BC158B541DA7}" presName="spVertical1" presStyleCnt="0"/>
      <dgm:spPr/>
    </dgm:pt>
    <dgm:pt modelId="{39C8BFCC-B49E-8E46-8938-97F2E8998AF1}" type="pres">
      <dgm:prSet presAssocID="{C11586A2-DB0B-BB4A-989B-BC158B541DA7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9017676-C89F-0648-89F5-A84A12E13E8F}" type="pres">
      <dgm:prSet presAssocID="{C11586A2-DB0B-BB4A-989B-BC158B541DA7}" presName="spVertical2" presStyleCnt="0"/>
      <dgm:spPr/>
    </dgm:pt>
    <dgm:pt modelId="{8054B927-CB0E-C749-9A55-AB1EA0C03623}" type="pres">
      <dgm:prSet presAssocID="{C11586A2-DB0B-BB4A-989B-BC158B541DA7}" presName="spVertical3" presStyleCnt="0"/>
      <dgm:spPr/>
    </dgm:pt>
    <dgm:pt modelId="{CD685F5D-4C70-FB41-8BFB-4BB85180C2D8}" type="pres">
      <dgm:prSet presAssocID="{13E461C3-9F39-5B44-97BD-68F8C554506C}" presName="padding2" presStyleCnt="0"/>
      <dgm:spPr/>
    </dgm:pt>
    <dgm:pt modelId="{D3241F21-4CD5-5F4C-BE27-33BCAF012799}" type="pres">
      <dgm:prSet presAssocID="{13E461C3-9F39-5B44-97BD-68F8C554506C}" presName="negArrow" presStyleCnt="0"/>
      <dgm:spPr/>
    </dgm:pt>
    <dgm:pt modelId="{60BFEDFD-D7EF-2548-B762-42F382DBDC12}" type="pres">
      <dgm:prSet presAssocID="{13E461C3-9F39-5B44-97BD-68F8C554506C}" presName="backgroundArrow" presStyleLbl="node1" presStyleIdx="0" presStyleCnt="1" custLinFactNeighborY="3392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</dgm:ptLst>
  <dgm:cxnLst>
    <dgm:cxn modelId="{7496C795-7315-4242-A2C1-F2D132030DE0}" srcId="{13E461C3-9F39-5B44-97BD-68F8C554506C}" destId="{C11586A2-DB0B-BB4A-989B-BC158B541DA7}" srcOrd="0" destOrd="0" parTransId="{F89345A1-35A9-0C4E-BB63-E4C3ED92746D}" sibTransId="{390572D8-5B02-5046-931B-D35275D3F457}"/>
    <dgm:cxn modelId="{EB9F69A4-77DA-7C4D-BF93-6557B1D69660}" type="presOf" srcId="{C11586A2-DB0B-BB4A-989B-BC158B541DA7}" destId="{39C8BFCC-B49E-8E46-8938-97F2E8998AF1}" srcOrd="0" destOrd="0" presId="urn:microsoft.com/office/officeart/2005/8/layout/hProcess3"/>
    <dgm:cxn modelId="{DB9F77A9-D824-834D-ACF3-2FA4DA32A7DF}" type="presOf" srcId="{13E461C3-9F39-5B44-97BD-68F8C554506C}" destId="{F328A52E-B5B6-0C4E-B70B-35EA3C9FF475}" srcOrd="0" destOrd="0" presId="urn:microsoft.com/office/officeart/2005/8/layout/hProcess3"/>
    <dgm:cxn modelId="{62FFDF2F-4C97-6040-8E11-4AAF45CEAEDA}" type="presParOf" srcId="{F328A52E-B5B6-0C4E-B70B-35EA3C9FF475}" destId="{C2ACE20D-EFA1-9C43-8579-990E37C9A709}" srcOrd="0" destOrd="0" presId="urn:microsoft.com/office/officeart/2005/8/layout/hProcess3"/>
    <dgm:cxn modelId="{6995A1AD-B761-034D-8717-915EF037032B}" type="presParOf" srcId="{F328A52E-B5B6-0C4E-B70B-35EA3C9FF475}" destId="{F935E40C-81B8-BD43-86E6-F63CDA98E717}" srcOrd="1" destOrd="0" presId="urn:microsoft.com/office/officeart/2005/8/layout/hProcess3"/>
    <dgm:cxn modelId="{7103B5A6-FAD2-1142-951E-10F18EA781DE}" type="presParOf" srcId="{F935E40C-81B8-BD43-86E6-F63CDA98E717}" destId="{555FAC02-610E-4E43-B71B-2268EC5B5608}" srcOrd="0" destOrd="0" presId="urn:microsoft.com/office/officeart/2005/8/layout/hProcess3"/>
    <dgm:cxn modelId="{EE9816F5-C706-DA4A-90B9-B6B3F5D2835A}" type="presParOf" srcId="{F935E40C-81B8-BD43-86E6-F63CDA98E717}" destId="{CFBB7874-A246-2440-9235-17C70F4941A3}" srcOrd="1" destOrd="0" presId="urn:microsoft.com/office/officeart/2005/8/layout/hProcess3"/>
    <dgm:cxn modelId="{D23FE923-4B50-5549-8775-8575ACEC7610}" type="presParOf" srcId="{CFBB7874-A246-2440-9235-17C70F4941A3}" destId="{B0E3C2B1-431C-DF40-8A32-C32A7B39C4B0}" srcOrd="0" destOrd="0" presId="urn:microsoft.com/office/officeart/2005/8/layout/hProcess3"/>
    <dgm:cxn modelId="{8BEBB043-602B-A548-B17E-07844E8F438F}" type="presParOf" srcId="{CFBB7874-A246-2440-9235-17C70F4941A3}" destId="{39C8BFCC-B49E-8E46-8938-97F2E8998AF1}" srcOrd="1" destOrd="0" presId="urn:microsoft.com/office/officeart/2005/8/layout/hProcess3"/>
    <dgm:cxn modelId="{25D407D3-FF9D-644A-BEFC-AD6B30531B02}" type="presParOf" srcId="{CFBB7874-A246-2440-9235-17C70F4941A3}" destId="{09017676-C89F-0648-89F5-A84A12E13E8F}" srcOrd="2" destOrd="0" presId="urn:microsoft.com/office/officeart/2005/8/layout/hProcess3"/>
    <dgm:cxn modelId="{4B5FE796-6CE2-BC42-95A2-E38D23865E4A}" type="presParOf" srcId="{CFBB7874-A246-2440-9235-17C70F4941A3}" destId="{8054B927-CB0E-C749-9A55-AB1EA0C03623}" srcOrd="3" destOrd="0" presId="urn:microsoft.com/office/officeart/2005/8/layout/hProcess3"/>
    <dgm:cxn modelId="{D27031B7-610D-CA42-87BF-6983111392BE}" type="presParOf" srcId="{F935E40C-81B8-BD43-86E6-F63CDA98E717}" destId="{CD685F5D-4C70-FB41-8BFB-4BB85180C2D8}" srcOrd="2" destOrd="0" presId="urn:microsoft.com/office/officeart/2005/8/layout/hProcess3"/>
    <dgm:cxn modelId="{81E6113C-0B1B-164B-9748-BE4748DEE91E}" type="presParOf" srcId="{F935E40C-81B8-BD43-86E6-F63CDA98E717}" destId="{D3241F21-4CD5-5F4C-BE27-33BCAF012799}" srcOrd="3" destOrd="0" presId="urn:microsoft.com/office/officeart/2005/8/layout/hProcess3"/>
    <dgm:cxn modelId="{801AF424-37FB-8C4F-8DD2-D541FDF151E4}" type="presParOf" srcId="{F935E40C-81B8-BD43-86E6-F63CDA98E717}" destId="{60BFEDFD-D7EF-2548-B762-42F382DBDC12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3E461C3-9F39-5B44-97BD-68F8C554506C}" type="doc">
      <dgm:prSet loTypeId="urn:microsoft.com/office/officeart/2005/8/layout/hProcess3" loCatId="" qsTypeId="urn:microsoft.com/office/officeart/2005/8/quickstyle/simple3" qsCatId="simple" csTypeId="urn:microsoft.com/office/officeart/2005/8/colors/accent1_2" csCatId="accent1" phldr="1"/>
      <dgm:spPr/>
    </dgm:pt>
    <dgm:pt modelId="{C11586A2-DB0B-BB4A-989B-BC158B541DA7}">
      <dgm:prSet phldrT="[Text]"/>
      <dgm:spPr/>
      <dgm:t>
        <a:bodyPr/>
        <a:lstStyle/>
        <a:p>
          <a:r>
            <a:rPr lang="en-GB" b="1" dirty="0"/>
            <a:t>LEDGER APIs</a:t>
          </a:r>
        </a:p>
      </dgm:t>
    </dgm:pt>
    <dgm:pt modelId="{F89345A1-35A9-0C4E-BB63-E4C3ED92746D}" type="parTrans" cxnId="{7496C795-7315-4242-A2C1-F2D132030DE0}">
      <dgm:prSet/>
      <dgm:spPr/>
      <dgm:t>
        <a:bodyPr/>
        <a:lstStyle/>
        <a:p>
          <a:endParaRPr lang="en-GB"/>
        </a:p>
      </dgm:t>
    </dgm:pt>
    <dgm:pt modelId="{390572D8-5B02-5046-931B-D35275D3F457}" type="sibTrans" cxnId="{7496C795-7315-4242-A2C1-F2D132030DE0}">
      <dgm:prSet/>
      <dgm:spPr/>
      <dgm:t>
        <a:bodyPr/>
        <a:lstStyle/>
        <a:p>
          <a:endParaRPr lang="en-GB"/>
        </a:p>
      </dgm:t>
    </dgm:pt>
    <dgm:pt modelId="{F328A52E-B5B6-0C4E-B70B-35EA3C9FF475}" type="pres">
      <dgm:prSet presAssocID="{13E461C3-9F39-5B44-97BD-68F8C554506C}" presName="Name0" presStyleCnt="0">
        <dgm:presLayoutVars>
          <dgm:dir/>
          <dgm:animLvl val="lvl"/>
          <dgm:resizeHandles val="exact"/>
        </dgm:presLayoutVars>
      </dgm:prSet>
      <dgm:spPr/>
    </dgm:pt>
    <dgm:pt modelId="{C2ACE20D-EFA1-9C43-8579-990E37C9A709}" type="pres">
      <dgm:prSet presAssocID="{13E461C3-9F39-5B44-97BD-68F8C554506C}" presName="dummy" presStyleCnt="0"/>
      <dgm:spPr/>
    </dgm:pt>
    <dgm:pt modelId="{F935E40C-81B8-BD43-86E6-F63CDA98E717}" type="pres">
      <dgm:prSet presAssocID="{13E461C3-9F39-5B44-97BD-68F8C554506C}" presName="linH" presStyleCnt="0"/>
      <dgm:spPr/>
    </dgm:pt>
    <dgm:pt modelId="{555FAC02-610E-4E43-B71B-2268EC5B5608}" type="pres">
      <dgm:prSet presAssocID="{13E461C3-9F39-5B44-97BD-68F8C554506C}" presName="padding1" presStyleCnt="0"/>
      <dgm:spPr/>
    </dgm:pt>
    <dgm:pt modelId="{CFBB7874-A246-2440-9235-17C70F4941A3}" type="pres">
      <dgm:prSet presAssocID="{C11586A2-DB0B-BB4A-989B-BC158B541DA7}" presName="linV" presStyleCnt="0"/>
      <dgm:spPr/>
    </dgm:pt>
    <dgm:pt modelId="{B0E3C2B1-431C-DF40-8A32-C32A7B39C4B0}" type="pres">
      <dgm:prSet presAssocID="{C11586A2-DB0B-BB4A-989B-BC158B541DA7}" presName="spVertical1" presStyleCnt="0"/>
      <dgm:spPr/>
    </dgm:pt>
    <dgm:pt modelId="{39C8BFCC-B49E-8E46-8938-97F2E8998AF1}" type="pres">
      <dgm:prSet presAssocID="{C11586A2-DB0B-BB4A-989B-BC158B541DA7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9017676-C89F-0648-89F5-A84A12E13E8F}" type="pres">
      <dgm:prSet presAssocID="{C11586A2-DB0B-BB4A-989B-BC158B541DA7}" presName="spVertical2" presStyleCnt="0"/>
      <dgm:spPr/>
    </dgm:pt>
    <dgm:pt modelId="{8054B927-CB0E-C749-9A55-AB1EA0C03623}" type="pres">
      <dgm:prSet presAssocID="{C11586A2-DB0B-BB4A-989B-BC158B541DA7}" presName="spVertical3" presStyleCnt="0"/>
      <dgm:spPr/>
    </dgm:pt>
    <dgm:pt modelId="{CD685F5D-4C70-FB41-8BFB-4BB85180C2D8}" type="pres">
      <dgm:prSet presAssocID="{13E461C3-9F39-5B44-97BD-68F8C554506C}" presName="padding2" presStyleCnt="0"/>
      <dgm:spPr/>
    </dgm:pt>
    <dgm:pt modelId="{D3241F21-4CD5-5F4C-BE27-33BCAF012799}" type="pres">
      <dgm:prSet presAssocID="{13E461C3-9F39-5B44-97BD-68F8C554506C}" presName="negArrow" presStyleCnt="0"/>
      <dgm:spPr/>
    </dgm:pt>
    <dgm:pt modelId="{60BFEDFD-D7EF-2548-B762-42F382DBDC12}" type="pres">
      <dgm:prSet presAssocID="{13E461C3-9F39-5B44-97BD-68F8C554506C}" presName="backgroundArrow" presStyleLbl="node1" presStyleIdx="0" presStyleCnt="1" custLinFactNeighborY="3392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</dgm:ptLst>
  <dgm:cxnLst>
    <dgm:cxn modelId="{7496C795-7315-4242-A2C1-F2D132030DE0}" srcId="{13E461C3-9F39-5B44-97BD-68F8C554506C}" destId="{C11586A2-DB0B-BB4A-989B-BC158B541DA7}" srcOrd="0" destOrd="0" parTransId="{F89345A1-35A9-0C4E-BB63-E4C3ED92746D}" sibTransId="{390572D8-5B02-5046-931B-D35275D3F457}"/>
    <dgm:cxn modelId="{EB9F69A4-77DA-7C4D-BF93-6557B1D69660}" type="presOf" srcId="{C11586A2-DB0B-BB4A-989B-BC158B541DA7}" destId="{39C8BFCC-B49E-8E46-8938-97F2E8998AF1}" srcOrd="0" destOrd="0" presId="urn:microsoft.com/office/officeart/2005/8/layout/hProcess3"/>
    <dgm:cxn modelId="{DB9F77A9-D824-834D-ACF3-2FA4DA32A7DF}" type="presOf" srcId="{13E461C3-9F39-5B44-97BD-68F8C554506C}" destId="{F328A52E-B5B6-0C4E-B70B-35EA3C9FF475}" srcOrd="0" destOrd="0" presId="urn:microsoft.com/office/officeart/2005/8/layout/hProcess3"/>
    <dgm:cxn modelId="{62FFDF2F-4C97-6040-8E11-4AAF45CEAEDA}" type="presParOf" srcId="{F328A52E-B5B6-0C4E-B70B-35EA3C9FF475}" destId="{C2ACE20D-EFA1-9C43-8579-990E37C9A709}" srcOrd="0" destOrd="0" presId="urn:microsoft.com/office/officeart/2005/8/layout/hProcess3"/>
    <dgm:cxn modelId="{6995A1AD-B761-034D-8717-915EF037032B}" type="presParOf" srcId="{F328A52E-B5B6-0C4E-B70B-35EA3C9FF475}" destId="{F935E40C-81B8-BD43-86E6-F63CDA98E717}" srcOrd="1" destOrd="0" presId="urn:microsoft.com/office/officeart/2005/8/layout/hProcess3"/>
    <dgm:cxn modelId="{7103B5A6-FAD2-1142-951E-10F18EA781DE}" type="presParOf" srcId="{F935E40C-81B8-BD43-86E6-F63CDA98E717}" destId="{555FAC02-610E-4E43-B71B-2268EC5B5608}" srcOrd="0" destOrd="0" presId="urn:microsoft.com/office/officeart/2005/8/layout/hProcess3"/>
    <dgm:cxn modelId="{EE9816F5-C706-DA4A-90B9-B6B3F5D2835A}" type="presParOf" srcId="{F935E40C-81B8-BD43-86E6-F63CDA98E717}" destId="{CFBB7874-A246-2440-9235-17C70F4941A3}" srcOrd="1" destOrd="0" presId="urn:microsoft.com/office/officeart/2005/8/layout/hProcess3"/>
    <dgm:cxn modelId="{D23FE923-4B50-5549-8775-8575ACEC7610}" type="presParOf" srcId="{CFBB7874-A246-2440-9235-17C70F4941A3}" destId="{B0E3C2B1-431C-DF40-8A32-C32A7B39C4B0}" srcOrd="0" destOrd="0" presId="urn:microsoft.com/office/officeart/2005/8/layout/hProcess3"/>
    <dgm:cxn modelId="{8BEBB043-602B-A548-B17E-07844E8F438F}" type="presParOf" srcId="{CFBB7874-A246-2440-9235-17C70F4941A3}" destId="{39C8BFCC-B49E-8E46-8938-97F2E8998AF1}" srcOrd="1" destOrd="0" presId="urn:microsoft.com/office/officeart/2005/8/layout/hProcess3"/>
    <dgm:cxn modelId="{25D407D3-FF9D-644A-BEFC-AD6B30531B02}" type="presParOf" srcId="{CFBB7874-A246-2440-9235-17C70F4941A3}" destId="{09017676-C89F-0648-89F5-A84A12E13E8F}" srcOrd="2" destOrd="0" presId="urn:microsoft.com/office/officeart/2005/8/layout/hProcess3"/>
    <dgm:cxn modelId="{4B5FE796-6CE2-BC42-95A2-E38D23865E4A}" type="presParOf" srcId="{CFBB7874-A246-2440-9235-17C70F4941A3}" destId="{8054B927-CB0E-C749-9A55-AB1EA0C03623}" srcOrd="3" destOrd="0" presId="urn:microsoft.com/office/officeart/2005/8/layout/hProcess3"/>
    <dgm:cxn modelId="{D27031B7-610D-CA42-87BF-6983111392BE}" type="presParOf" srcId="{F935E40C-81B8-BD43-86E6-F63CDA98E717}" destId="{CD685F5D-4C70-FB41-8BFB-4BB85180C2D8}" srcOrd="2" destOrd="0" presId="urn:microsoft.com/office/officeart/2005/8/layout/hProcess3"/>
    <dgm:cxn modelId="{81E6113C-0B1B-164B-9748-BE4748DEE91E}" type="presParOf" srcId="{F935E40C-81B8-BD43-86E6-F63CDA98E717}" destId="{D3241F21-4CD5-5F4C-BE27-33BCAF012799}" srcOrd="3" destOrd="0" presId="urn:microsoft.com/office/officeart/2005/8/layout/hProcess3"/>
    <dgm:cxn modelId="{801AF424-37FB-8C4F-8DD2-D541FDF151E4}" type="presParOf" srcId="{F935E40C-81B8-BD43-86E6-F63CDA98E717}" destId="{60BFEDFD-D7EF-2548-B762-42F382DBDC12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3E461C3-9F39-5B44-97BD-68F8C554506C}" type="doc">
      <dgm:prSet loTypeId="urn:microsoft.com/office/officeart/2005/8/layout/hProcess3" loCatId="" qsTypeId="urn:microsoft.com/office/officeart/2005/8/quickstyle/simple3" qsCatId="simple" csTypeId="urn:microsoft.com/office/officeart/2005/8/colors/accent1_2" csCatId="accent1" phldr="1"/>
      <dgm:spPr/>
    </dgm:pt>
    <dgm:pt modelId="{C11586A2-DB0B-BB4A-989B-BC158B541DA7}">
      <dgm:prSet phldrT="[Text]"/>
      <dgm:spPr/>
      <dgm:t>
        <a:bodyPr/>
        <a:lstStyle/>
        <a:p>
          <a:r>
            <a:rPr lang="en-GB" b="1" dirty="0"/>
            <a:t>LEDGER APIs</a:t>
          </a:r>
        </a:p>
      </dgm:t>
    </dgm:pt>
    <dgm:pt modelId="{F89345A1-35A9-0C4E-BB63-E4C3ED92746D}" type="parTrans" cxnId="{7496C795-7315-4242-A2C1-F2D132030DE0}">
      <dgm:prSet/>
      <dgm:spPr/>
      <dgm:t>
        <a:bodyPr/>
        <a:lstStyle/>
        <a:p>
          <a:endParaRPr lang="en-GB"/>
        </a:p>
      </dgm:t>
    </dgm:pt>
    <dgm:pt modelId="{390572D8-5B02-5046-931B-D35275D3F457}" type="sibTrans" cxnId="{7496C795-7315-4242-A2C1-F2D132030DE0}">
      <dgm:prSet/>
      <dgm:spPr/>
      <dgm:t>
        <a:bodyPr/>
        <a:lstStyle/>
        <a:p>
          <a:endParaRPr lang="en-GB"/>
        </a:p>
      </dgm:t>
    </dgm:pt>
    <dgm:pt modelId="{F328A52E-B5B6-0C4E-B70B-35EA3C9FF475}" type="pres">
      <dgm:prSet presAssocID="{13E461C3-9F39-5B44-97BD-68F8C554506C}" presName="Name0" presStyleCnt="0">
        <dgm:presLayoutVars>
          <dgm:dir/>
          <dgm:animLvl val="lvl"/>
          <dgm:resizeHandles val="exact"/>
        </dgm:presLayoutVars>
      </dgm:prSet>
      <dgm:spPr/>
    </dgm:pt>
    <dgm:pt modelId="{C2ACE20D-EFA1-9C43-8579-990E37C9A709}" type="pres">
      <dgm:prSet presAssocID="{13E461C3-9F39-5B44-97BD-68F8C554506C}" presName="dummy" presStyleCnt="0"/>
      <dgm:spPr/>
    </dgm:pt>
    <dgm:pt modelId="{F935E40C-81B8-BD43-86E6-F63CDA98E717}" type="pres">
      <dgm:prSet presAssocID="{13E461C3-9F39-5B44-97BD-68F8C554506C}" presName="linH" presStyleCnt="0"/>
      <dgm:spPr/>
    </dgm:pt>
    <dgm:pt modelId="{555FAC02-610E-4E43-B71B-2268EC5B5608}" type="pres">
      <dgm:prSet presAssocID="{13E461C3-9F39-5B44-97BD-68F8C554506C}" presName="padding1" presStyleCnt="0"/>
      <dgm:spPr/>
    </dgm:pt>
    <dgm:pt modelId="{CFBB7874-A246-2440-9235-17C70F4941A3}" type="pres">
      <dgm:prSet presAssocID="{C11586A2-DB0B-BB4A-989B-BC158B541DA7}" presName="linV" presStyleCnt="0"/>
      <dgm:spPr/>
    </dgm:pt>
    <dgm:pt modelId="{B0E3C2B1-431C-DF40-8A32-C32A7B39C4B0}" type="pres">
      <dgm:prSet presAssocID="{C11586A2-DB0B-BB4A-989B-BC158B541DA7}" presName="spVertical1" presStyleCnt="0"/>
      <dgm:spPr/>
    </dgm:pt>
    <dgm:pt modelId="{39C8BFCC-B49E-8E46-8938-97F2E8998AF1}" type="pres">
      <dgm:prSet presAssocID="{C11586A2-DB0B-BB4A-989B-BC158B541DA7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09017676-C89F-0648-89F5-A84A12E13E8F}" type="pres">
      <dgm:prSet presAssocID="{C11586A2-DB0B-BB4A-989B-BC158B541DA7}" presName="spVertical2" presStyleCnt="0"/>
      <dgm:spPr/>
    </dgm:pt>
    <dgm:pt modelId="{8054B927-CB0E-C749-9A55-AB1EA0C03623}" type="pres">
      <dgm:prSet presAssocID="{C11586A2-DB0B-BB4A-989B-BC158B541DA7}" presName="spVertical3" presStyleCnt="0"/>
      <dgm:spPr/>
    </dgm:pt>
    <dgm:pt modelId="{CD685F5D-4C70-FB41-8BFB-4BB85180C2D8}" type="pres">
      <dgm:prSet presAssocID="{13E461C3-9F39-5B44-97BD-68F8C554506C}" presName="padding2" presStyleCnt="0"/>
      <dgm:spPr/>
    </dgm:pt>
    <dgm:pt modelId="{D3241F21-4CD5-5F4C-BE27-33BCAF012799}" type="pres">
      <dgm:prSet presAssocID="{13E461C3-9F39-5B44-97BD-68F8C554506C}" presName="negArrow" presStyleCnt="0"/>
      <dgm:spPr/>
    </dgm:pt>
    <dgm:pt modelId="{60BFEDFD-D7EF-2548-B762-42F382DBDC12}" type="pres">
      <dgm:prSet presAssocID="{13E461C3-9F39-5B44-97BD-68F8C554506C}" presName="backgroundArrow" presStyleLbl="node1" presStyleIdx="0" presStyleCnt="1" custLinFactNeighborY="3392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</dgm:pt>
  </dgm:ptLst>
  <dgm:cxnLst>
    <dgm:cxn modelId="{7496C795-7315-4242-A2C1-F2D132030DE0}" srcId="{13E461C3-9F39-5B44-97BD-68F8C554506C}" destId="{C11586A2-DB0B-BB4A-989B-BC158B541DA7}" srcOrd="0" destOrd="0" parTransId="{F89345A1-35A9-0C4E-BB63-E4C3ED92746D}" sibTransId="{390572D8-5B02-5046-931B-D35275D3F457}"/>
    <dgm:cxn modelId="{EB9F69A4-77DA-7C4D-BF93-6557B1D69660}" type="presOf" srcId="{C11586A2-DB0B-BB4A-989B-BC158B541DA7}" destId="{39C8BFCC-B49E-8E46-8938-97F2E8998AF1}" srcOrd="0" destOrd="0" presId="urn:microsoft.com/office/officeart/2005/8/layout/hProcess3"/>
    <dgm:cxn modelId="{DB9F77A9-D824-834D-ACF3-2FA4DA32A7DF}" type="presOf" srcId="{13E461C3-9F39-5B44-97BD-68F8C554506C}" destId="{F328A52E-B5B6-0C4E-B70B-35EA3C9FF475}" srcOrd="0" destOrd="0" presId="urn:microsoft.com/office/officeart/2005/8/layout/hProcess3"/>
    <dgm:cxn modelId="{62FFDF2F-4C97-6040-8E11-4AAF45CEAEDA}" type="presParOf" srcId="{F328A52E-B5B6-0C4E-B70B-35EA3C9FF475}" destId="{C2ACE20D-EFA1-9C43-8579-990E37C9A709}" srcOrd="0" destOrd="0" presId="urn:microsoft.com/office/officeart/2005/8/layout/hProcess3"/>
    <dgm:cxn modelId="{6995A1AD-B761-034D-8717-915EF037032B}" type="presParOf" srcId="{F328A52E-B5B6-0C4E-B70B-35EA3C9FF475}" destId="{F935E40C-81B8-BD43-86E6-F63CDA98E717}" srcOrd="1" destOrd="0" presId="urn:microsoft.com/office/officeart/2005/8/layout/hProcess3"/>
    <dgm:cxn modelId="{7103B5A6-FAD2-1142-951E-10F18EA781DE}" type="presParOf" srcId="{F935E40C-81B8-BD43-86E6-F63CDA98E717}" destId="{555FAC02-610E-4E43-B71B-2268EC5B5608}" srcOrd="0" destOrd="0" presId="urn:microsoft.com/office/officeart/2005/8/layout/hProcess3"/>
    <dgm:cxn modelId="{EE9816F5-C706-DA4A-90B9-B6B3F5D2835A}" type="presParOf" srcId="{F935E40C-81B8-BD43-86E6-F63CDA98E717}" destId="{CFBB7874-A246-2440-9235-17C70F4941A3}" srcOrd="1" destOrd="0" presId="urn:microsoft.com/office/officeart/2005/8/layout/hProcess3"/>
    <dgm:cxn modelId="{D23FE923-4B50-5549-8775-8575ACEC7610}" type="presParOf" srcId="{CFBB7874-A246-2440-9235-17C70F4941A3}" destId="{B0E3C2B1-431C-DF40-8A32-C32A7B39C4B0}" srcOrd="0" destOrd="0" presId="urn:microsoft.com/office/officeart/2005/8/layout/hProcess3"/>
    <dgm:cxn modelId="{8BEBB043-602B-A548-B17E-07844E8F438F}" type="presParOf" srcId="{CFBB7874-A246-2440-9235-17C70F4941A3}" destId="{39C8BFCC-B49E-8E46-8938-97F2E8998AF1}" srcOrd="1" destOrd="0" presId="urn:microsoft.com/office/officeart/2005/8/layout/hProcess3"/>
    <dgm:cxn modelId="{25D407D3-FF9D-644A-BEFC-AD6B30531B02}" type="presParOf" srcId="{CFBB7874-A246-2440-9235-17C70F4941A3}" destId="{09017676-C89F-0648-89F5-A84A12E13E8F}" srcOrd="2" destOrd="0" presId="urn:microsoft.com/office/officeart/2005/8/layout/hProcess3"/>
    <dgm:cxn modelId="{4B5FE796-6CE2-BC42-95A2-E38D23865E4A}" type="presParOf" srcId="{CFBB7874-A246-2440-9235-17C70F4941A3}" destId="{8054B927-CB0E-C749-9A55-AB1EA0C03623}" srcOrd="3" destOrd="0" presId="urn:microsoft.com/office/officeart/2005/8/layout/hProcess3"/>
    <dgm:cxn modelId="{D27031B7-610D-CA42-87BF-6983111392BE}" type="presParOf" srcId="{F935E40C-81B8-BD43-86E6-F63CDA98E717}" destId="{CD685F5D-4C70-FB41-8BFB-4BB85180C2D8}" srcOrd="2" destOrd="0" presId="urn:microsoft.com/office/officeart/2005/8/layout/hProcess3"/>
    <dgm:cxn modelId="{81E6113C-0B1B-164B-9748-BE4748DEE91E}" type="presParOf" srcId="{F935E40C-81B8-BD43-86E6-F63CDA98E717}" destId="{D3241F21-4CD5-5F4C-BE27-33BCAF012799}" srcOrd="3" destOrd="0" presId="urn:microsoft.com/office/officeart/2005/8/layout/hProcess3"/>
    <dgm:cxn modelId="{801AF424-37FB-8C4F-8DD2-D541FDF151E4}" type="presParOf" srcId="{F935E40C-81B8-BD43-86E6-F63CDA98E717}" destId="{60BFEDFD-D7EF-2548-B762-42F382DBDC12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DEE76-B7CD-C44B-9F2B-CE8A8A374E1D}">
      <dsp:nvSpPr>
        <dsp:cNvPr id="0" name=""/>
        <dsp:cNvSpPr/>
      </dsp:nvSpPr>
      <dsp:spPr>
        <a:xfrm>
          <a:off x="0" y="824269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04B569-1323-D14D-9D66-013AA2BD7590}">
      <dsp:nvSpPr>
        <dsp:cNvPr id="0" name=""/>
        <dsp:cNvSpPr/>
      </dsp:nvSpPr>
      <dsp:spPr>
        <a:xfrm>
          <a:off x="257174" y="1068585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Why KV store?</a:t>
          </a:r>
          <a:endParaRPr lang="en-US" sz="2900" kern="1200" dirty="0"/>
        </a:p>
      </dsp:txBody>
      <dsp:txXfrm>
        <a:off x="300222" y="1111633"/>
        <a:ext cx="2228479" cy="1383659"/>
      </dsp:txXfrm>
    </dsp:sp>
    <dsp:sp modelId="{E79EE1B7-8666-9943-A7D1-CFEDE09DC3A6}">
      <dsp:nvSpPr>
        <dsp:cNvPr id="0" name=""/>
        <dsp:cNvSpPr/>
      </dsp:nvSpPr>
      <dsp:spPr>
        <a:xfrm>
          <a:off x="2828924" y="824269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CA7C95-D571-9144-9902-3871388FC19D}">
      <dsp:nvSpPr>
        <dsp:cNvPr id="0" name=""/>
        <dsp:cNvSpPr/>
      </dsp:nvSpPr>
      <dsp:spPr>
        <a:xfrm>
          <a:off x="3086099" y="1068585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What is bookkeeper?</a:t>
          </a:r>
          <a:endParaRPr lang="en-US" sz="2900" kern="1200" dirty="0"/>
        </a:p>
      </dsp:txBody>
      <dsp:txXfrm>
        <a:off x="3129147" y="1111633"/>
        <a:ext cx="2228479" cy="1383659"/>
      </dsp:txXfrm>
    </dsp:sp>
    <dsp:sp modelId="{11BF9D80-A753-3642-9D1C-FF0F744E676E}">
      <dsp:nvSpPr>
        <dsp:cNvPr id="0" name=""/>
        <dsp:cNvSpPr/>
      </dsp:nvSpPr>
      <dsp:spPr>
        <a:xfrm>
          <a:off x="5657850" y="824269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FC3DA4-D358-3546-A0CC-B7E0581E9D52}">
      <dsp:nvSpPr>
        <dsp:cNvPr id="0" name=""/>
        <dsp:cNvSpPr/>
      </dsp:nvSpPr>
      <dsp:spPr>
        <a:xfrm>
          <a:off x="5915024" y="1068585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How to use bookkeeper?</a:t>
          </a:r>
          <a:endParaRPr lang="en-US" sz="2900" kern="1200" dirty="0"/>
        </a:p>
      </dsp:txBody>
      <dsp:txXfrm>
        <a:off x="5958072" y="1111633"/>
        <a:ext cx="2228479" cy="138365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FEDFD-D7EF-2548-B762-42F382DBDC12}">
      <dsp:nvSpPr>
        <dsp:cNvPr id="0" name=""/>
        <dsp:cNvSpPr/>
      </dsp:nvSpPr>
      <dsp:spPr>
        <a:xfrm>
          <a:off x="0" y="20316"/>
          <a:ext cx="1721765" cy="648000"/>
        </a:xfrm>
        <a:prstGeom prst="rightArrow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39C8BFCC-B49E-8E46-8938-97F2E8998AF1}">
      <dsp:nvSpPr>
        <dsp:cNvPr id="0" name=""/>
        <dsp:cNvSpPr/>
      </dsp:nvSpPr>
      <dsp:spPr>
        <a:xfrm>
          <a:off x="138884" y="194193"/>
          <a:ext cx="1410703" cy="3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LEDGER APIs</a:t>
          </a:r>
        </a:p>
      </dsp:txBody>
      <dsp:txXfrm>
        <a:off x="138884" y="194193"/>
        <a:ext cx="1410703" cy="324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FEDFD-D7EF-2548-B762-42F382DBDC12}">
      <dsp:nvSpPr>
        <dsp:cNvPr id="0" name=""/>
        <dsp:cNvSpPr/>
      </dsp:nvSpPr>
      <dsp:spPr>
        <a:xfrm>
          <a:off x="0" y="54173"/>
          <a:ext cx="1721765" cy="648000"/>
        </a:xfrm>
        <a:prstGeom prst="rightArrow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39C8BFCC-B49E-8E46-8938-97F2E8998AF1}">
      <dsp:nvSpPr>
        <dsp:cNvPr id="0" name=""/>
        <dsp:cNvSpPr/>
      </dsp:nvSpPr>
      <dsp:spPr>
        <a:xfrm>
          <a:off x="138884" y="194193"/>
          <a:ext cx="1410703" cy="3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LEDGER APIs</a:t>
          </a:r>
        </a:p>
      </dsp:txBody>
      <dsp:txXfrm>
        <a:off x="138884" y="194193"/>
        <a:ext cx="1410703" cy="324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FEDFD-D7EF-2548-B762-42F382DBDC12}">
      <dsp:nvSpPr>
        <dsp:cNvPr id="0" name=""/>
        <dsp:cNvSpPr/>
      </dsp:nvSpPr>
      <dsp:spPr>
        <a:xfrm>
          <a:off x="0" y="20316"/>
          <a:ext cx="1721765" cy="648000"/>
        </a:xfrm>
        <a:prstGeom prst="rightArrow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39C8BFCC-B49E-8E46-8938-97F2E8998AF1}">
      <dsp:nvSpPr>
        <dsp:cNvPr id="0" name=""/>
        <dsp:cNvSpPr/>
      </dsp:nvSpPr>
      <dsp:spPr>
        <a:xfrm>
          <a:off x="138884" y="194193"/>
          <a:ext cx="1410703" cy="3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LEDGER APIs</a:t>
          </a:r>
        </a:p>
      </dsp:txBody>
      <dsp:txXfrm>
        <a:off x="138884" y="194193"/>
        <a:ext cx="1410703" cy="324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FEDFD-D7EF-2548-B762-42F382DBDC12}">
      <dsp:nvSpPr>
        <dsp:cNvPr id="0" name=""/>
        <dsp:cNvSpPr/>
      </dsp:nvSpPr>
      <dsp:spPr>
        <a:xfrm>
          <a:off x="0" y="20316"/>
          <a:ext cx="1721765" cy="648000"/>
        </a:xfrm>
        <a:prstGeom prst="rightArrow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39C8BFCC-B49E-8E46-8938-97F2E8998AF1}">
      <dsp:nvSpPr>
        <dsp:cNvPr id="0" name=""/>
        <dsp:cNvSpPr/>
      </dsp:nvSpPr>
      <dsp:spPr>
        <a:xfrm>
          <a:off x="138884" y="194193"/>
          <a:ext cx="1410703" cy="3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LEDGER APIs</a:t>
          </a:r>
        </a:p>
      </dsp:txBody>
      <dsp:txXfrm>
        <a:off x="138884" y="194193"/>
        <a:ext cx="1410703" cy="324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FEDFD-D7EF-2548-B762-42F382DBDC12}">
      <dsp:nvSpPr>
        <dsp:cNvPr id="0" name=""/>
        <dsp:cNvSpPr/>
      </dsp:nvSpPr>
      <dsp:spPr>
        <a:xfrm>
          <a:off x="0" y="20316"/>
          <a:ext cx="1721765" cy="648000"/>
        </a:xfrm>
        <a:prstGeom prst="rightArrow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39C8BFCC-B49E-8E46-8938-97F2E8998AF1}">
      <dsp:nvSpPr>
        <dsp:cNvPr id="0" name=""/>
        <dsp:cNvSpPr/>
      </dsp:nvSpPr>
      <dsp:spPr>
        <a:xfrm>
          <a:off x="138884" y="194193"/>
          <a:ext cx="1410703" cy="3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LEDGER APIs</a:t>
          </a:r>
        </a:p>
      </dsp:txBody>
      <dsp:txXfrm>
        <a:off x="138884" y="194193"/>
        <a:ext cx="1410703" cy="324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91765-8F62-334D-9053-11DCDD3B21A8}">
      <dsp:nvSpPr>
        <dsp:cNvPr id="0" name=""/>
        <dsp:cNvSpPr/>
      </dsp:nvSpPr>
      <dsp:spPr>
        <a:xfrm>
          <a:off x="0" y="333604"/>
          <a:ext cx="403860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40" tIns="354076" rIns="31344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/>
            <a:t>Sent in response to write()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/>
            <a:t>Cumulative ack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/>
            <a:t>Readers can read until LAC</a:t>
          </a:r>
          <a:endParaRPr lang="en-US" sz="1700" kern="1200" dirty="0"/>
        </a:p>
      </dsp:txBody>
      <dsp:txXfrm>
        <a:off x="0" y="333604"/>
        <a:ext cx="4038600" cy="1285200"/>
      </dsp:txXfrm>
    </dsp:sp>
    <dsp:sp modelId="{AC1489BE-8C47-0C44-B212-1F9CDA18D5B7}">
      <dsp:nvSpPr>
        <dsp:cNvPr id="0" name=""/>
        <dsp:cNvSpPr/>
      </dsp:nvSpPr>
      <dsp:spPr>
        <a:xfrm>
          <a:off x="201930" y="82684"/>
          <a:ext cx="282702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Last add confirmed (LAC)</a:t>
          </a:r>
          <a:endParaRPr lang="en-US" sz="1700" kern="1200"/>
        </a:p>
      </dsp:txBody>
      <dsp:txXfrm>
        <a:off x="226428" y="107182"/>
        <a:ext cx="2778024" cy="452844"/>
      </dsp:txXfrm>
    </dsp:sp>
    <dsp:sp modelId="{0171500E-0715-5441-8098-40E45016E5E9}">
      <dsp:nvSpPr>
        <dsp:cNvPr id="0" name=""/>
        <dsp:cNvSpPr/>
      </dsp:nvSpPr>
      <dsp:spPr>
        <a:xfrm>
          <a:off x="0" y="1961524"/>
          <a:ext cx="4038600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40" tIns="354076" rIns="31344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/>
            <a:t>Last entry client requested to write.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/>
            <a:t>Write in progress, not acked yet.</a:t>
          </a:r>
          <a:endParaRPr lang="en-US" sz="1700" kern="1200"/>
        </a:p>
      </dsp:txBody>
      <dsp:txXfrm>
        <a:off x="0" y="1961524"/>
        <a:ext cx="4038600" cy="990675"/>
      </dsp:txXfrm>
    </dsp:sp>
    <dsp:sp modelId="{A096D4DE-838D-BD44-A0F1-2EFDD14E6F35}">
      <dsp:nvSpPr>
        <dsp:cNvPr id="0" name=""/>
        <dsp:cNvSpPr/>
      </dsp:nvSpPr>
      <dsp:spPr>
        <a:xfrm>
          <a:off x="201930" y="1710604"/>
          <a:ext cx="282702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 dirty="0"/>
            <a:t>Last add pushed (LAP)</a:t>
          </a:r>
          <a:endParaRPr lang="en-US" sz="1700" kern="1200" dirty="0"/>
        </a:p>
      </dsp:txBody>
      <dsp:txXfrm>
        <a:off x="226428" y="1735102"/>
        <a:ext cx="2778024" cy="45284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91765-8F62-334D-9053-11DCDD3B21A8}">
      <dsp:nvSpPr>
        <dsp:cNvPr id="0" name=""/>
        <dsp:cNvSpPr/>
      </dsp:nvSpPr>
      <dsp:spPr>
        <a:xfrm>
          <a:off x="0" y="224816"/>
          <a:ext cx="40386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40" tIns="312420" rIns="31344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i="0" kern="1200" dirty="0"/>
            <a:t>Writer crashed / network partition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Client retries / fails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i="0" kern="1200" dirty="0"/>
            <a:t>Retry reaches new bookkeeper node</a:t>
          </a:r>
          <a:endParaRPr lang="en-US" sz="1500" kern="1200" dirty="0"/>
        </a:p>
      </dsp:txBody>
      <dsp:txXfrm>
        <a:off x="0" y="224816"/>
        <a:ext cx="4038600" cy="1134000"/>
      </dsp:txXfrm>
    </dsp:sp>
    <dsp:sp modelId="{AC1489BE-8C47-0C44-B212-1F9CDA18D5B7}">
      <dsp:nvSpPr>
        <dsp:cNvPr id="0" name=""/>
        <dsp:cNvSpPr/>
      </dsp:nvSpPr>
      <dsp:spPr>
        <a:xfrm>
          <a:off x="201930" y="3416"/>
          <a:ext cx="282702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Bookkeeper Failure</a:t>
          </a:r>
          <a:endParaRPr lang="en-US" sz="1500" kern="1200" dirty="0"/>
        </a:p>
      </dsp:txBody>
      <dsp:txXfrm>
        <a:off x="223546" y="25032"/>
        <a:ext cx="2783788" cy="399568"/>
      </dsp:txXfrm>
    </dsp:sp>
    <dsp:sp modelId="{0171500E-0715-5441-8098-40E45016E5E9}">
      <dsp:nvSpPr>
        <dsp:cNvPr id="0" name=""/>
        <dsp:cNvSpPr/>
      </dsp:nvSpPr>
      <dsp:spPr>
        <a:xfrm>
          <a:off x="0" y="1664633"/>
          <a:ext cx="4038600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40" tIns="312420" rIns="31344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i="0" kern="1200" dirty="0"/>
            <a:t>Put Ledger state in recovery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Fences old file with consensus.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Write to new file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New owner back ? Split brain?</a:t>
          </a:r>
        </a:p>
      </dsp:txBody>
      <dsp:txXfrm>
        <a:off x="0" y="1664633"/>
        <a:ext cx="4038600" cy="1370250"/>
      </dsp:txXfrm>
    </dsp:sp>
    <dsp:sp modelId="{A096D4DE-838D-BD44-A0F1-2EFDD14E6F35}">
      <dsp:nvSpPr>
        <dsp:cNvPr id="0" name=""/>
        <dsp:cNvSpPr/>
      </dsp:nvSpPr>
      <dsp:spPr>
        <a:xfrm>
          <a:off x="201930" y="1439817"/>
          <a:ext cx="282702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New Bookkeeper owner</a:t>
          </a:r>
          <a:endParaRPr lang="en-US" sz="1500" kern="1200" dirty="0"/>
        </a:p>
      </dsp:txBody>
      <dsp:txXfrm>
        <a:off x="223546" y="1461433"/>
        <a:ext cx="2783788" cy="39956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91765-8F62-334D-9053-11DCDD3B21A8}">
      <dsp:nvSpPr>
        <dsp:cNvPr id="0" name=""/>
        <dsp:cNvSpPr/>
      </dsp:nvSpPr>
      <dsp:spPr>
        <a:xfrm>
          <a:off x="0" y="294791"/>
          <a:ext cx="40386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40" tIns="270764" rIns="31344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Cloud-native,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Distributed messaging and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Distributed streaming platform</a:t>
          </a:r>
        </a:p>
      </dsp:txBody>
      <dsp:txXfrm>
        <a:off x="0" y="294791"/>
        <a:ext cx="4038600" cy="982800"/>
      </dsp:txXfrm>
    </dsp:sp>
    <dsp:sp modelId="{AC1489BE-8C47-0C44-B212-1F9CDA18D5B7}">
      <dsp:nvSpPr>
        <dsp:cNvPr id="0" name=""/>
        <dsp:cNvSpPr/>
      </dsp:nvSpPr>
      <dsp:spPr>
        <a:xfrm>
          <a:off x="201930" y="102911"/>
          <a:ext cx="2827020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Apache Pulsar</a:t>
          </a:r>
          <a:endParaRPr lang="en-US" sz="1300" kern="1200" dirty="0"/>
        </a:p>
      </dsp:txBody>
      <dsp:txXfrm>
        <a:off x="220664" y="121645"/>
        <a:ext cx="2789552" cy="346292"/>
      </dsp:txXfrm>
    </dsp:sp>
    <dsp:sp modelId="{0171500E-0715-5441-8098-40E45016E5E9}">
      <dsp:nvSpPr>
        <dsp:cNvPr id="0" name=""/>
        <dsp:cNvSpPr/>
      </dsp:nvSpPr>
      <dsp:spPr>
        <a:xfrm>
          <a:off x="0" y="1542632"/>
          <a:ext cx="4038600" cy="139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40" tIns="270764" rIns="31344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Modular Design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Horizontally scalable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Low latency &amp; high throughput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Multi-tenancy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Geo Replication</a:t>
          </a:r>
        </a:p>
      </dsp:txBody>
      <dsp:txXfrm>
        <a:off x="0" y="1542632"/>
        <a:ext cx="4038600" cy="1392300"/>
      </dsp:txXfrm>
    </dsp:sp>
    <dsp:sp modelId="{A096D4DE-838D-BD44-A0F1-2EFDD14E6F35}">
      <dsp:nvSpPr>
        <dsp:cNvPr id="0" name=""/>
        <dsp:cNvSpPr/>
      </dsp:nvSpPr>
      <dsp:spPr>
        <a:xfrm>
          <a:off x="201930" y="1347792"/>
          <a:ext cx="2827020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Highlights</a:t>
          </a:r>
          <a:endParaRPr lang="en-US" sz="1300" kern="1200" dirty="0"/>
        </a:p>
      </dsp:txBody>
      <dsp:txXfrm>
        <a:off x="220664" y="1366526"/>
        <a:ext cx="2789552" cy="34629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FEDFD-D7EF-2548-B762-42F382DBDC12}">
      <dsp:nvSpPr>
        <dsp:cNvPr id="0" name=""/>
        <dsp:cNvSpPr/>
      </dsp:nvSpPr>
      <dsp:spPr>
        <a:xfrm>
          <a:off x="0" y="54173"/>
          <a:ext cx="1721765" cy="648000"/>
        </a:xfrm>
        <a:prstGeom prst="rightArrow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39C8BFCC-B49E-8E46-8938-97F2E8998AF1}">
      <dsp:nvSpPr>
        <dsp:cNvPr id="0" name=""/>
        <dsp:cNvSpPr/>
      </dsp:nvSpPr>
      <dsp:spPr>
        <a:xfrm>
          <a:off x="138884" y="194193"/>
          <a:ext cx="1410703" cy="3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LEDGER APIs</a:t>
          </a:r>
        </a:p>
      </dsp:txBody>
      <dsp:txXfrm>
        <a:off x="138884" y="194193"/>
        <a:ext cx="1410703" cy="3240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FEDFD-D7EF-2548-B762-42F382DBDC12}">
      <dsp:nvSpPr>
        <dsp:cNvPr id="0" name=""/>
        <dsp:cNvSpPr/>
      </dsp:nvSpPr>
      <dsp:spPr>
        <a:xfrm>
          <a:off x="0" y="20316"/>
          <a:ext cx="1721765" cy="648000"/>
        </a:xfrm>
        <a:prstGeom prst="rightArrow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39C8BFCC-B49E-8E46-8938-97F2E8998AF1}">
      <dsp:nvSpPr>
        <dsp:cNvPr id="0" name=""/>
        <dsp:cNvSpPr/>
      </dsp:nvSpPr>
      <dsp:spPr>
        <a:xfrm>
          <a:off x="138884" y="194193"/>
          <a:ext cx="1410703" cy="3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LEDGER APIs</a:t>
          </a:r>
        </a:p>
      </dsp:txBody>
      <dsp:txXfrm>
        <a:off x="138884" y="194193"/>
        <a:ext cx="1410703" cy="32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23296-58AB-7740-A78C-A4240CEC0372}">
      <dsp:nvSpPr>
        <dsp:cNvPr id="0" name=""/>
        <dsp:cNvSpPr/>
      </dsp:nvSpPr>
      <dsp:spPr>
        <a:xfrm>
          <a:off x="4" y="0"/>
          <a:ext cx="4870117" cy="3705202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BADA2-0B59-AB45-BCE3-06777FDF1D6F}">
      <dsp:nvSpPr>
        <dsp:cNvPr id="0" name=""/>
        <dsp:cNvSpPr/>
      </dsp:nvSpPr>
      <dsp:spPr>
        <a:xfrm>
          <a:off x="823300" y="240838"/>
          <a:ext cx="1482080" cy="148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OLTP</a:t>
          </a:r>
        </a:p>
      </dsp:txBody>
      <dsp:txXfrm>
        <a:off x="895649" y="313187"/>
        <a:ext cx="1337382" cy="1337382"/>
      </dsp:txXfrm>
    </dsp:sp>
    <dsp:sp modelId="{A41FD305-5C6C-DE40-93F5-86A580BDA96E}">
      <dsp:nvSpPr>
        <dsp:cNvPr id="0" name=""/>
        <dsp:cNvSpPr/>
      </dsp:nvSpPr>
      <dsp:spPr>
        <a:xfrm>
          <a:off x="2564745" y="240838"/>
          <a:ext cx="1482080" cy="148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OLAP</a:t>
          </a:r>
        </a:p>
      </dsp:txBody>
      <dsp:txXfrm>
        <a:off x="2637094" y="313187"/>
        <a:ext cx="1337382" cy="1337382"/>
      </dsp:txXfrm>
    </dsp:sp>
    <dsp:sp modelId="{1985EBBC-5728-8449-BFED-79A4FEA416D1}">
      <dsp:nvSpPr>
        <dsp:cNvPr id="0" name=""/>
        <dsp:cNvSpPr/>
      </dsp:nvSpPr>
      <dsp:spPr>
        <a:xfrm>
          <a:off x="823300" y="1982283"/>
          <a:ext cx="1482080" cy="148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TIME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SERIES</a:t>
          </a:r>
        </a:p>
      </dsp:txBody>
      <dsp:txXfrm>
        <a:off x="895649" y="2054632"/>
        <a:ext cx="1337382" cy="1337382"/>
      </dsp:txXfrm>
    </dsp:sp>
    <dsp:sp modelId="{556A10CF-1394-7643-9935-200DE75B9199}">
      <dsp:nvSpPr>
        <dsp:cNvPr id="0" name=""/>
        <dsp:cNvSpPr/>
      </dsp:nvSpPr>
      <dsp:spPr>
        <a:xfrm>
          <a:off x="2564745" y="1982283"/>
          <a:ext cx="1482080" cy="148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STREAM QUEUE</a:t>
          </a:r>
        </a:p>
      </dsp:txBody>
      <dsp:txXfrm>
        <a:off x="2637094" y="2054632"/>
        <a:ext cx="1337382" cy="133738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FEDFD-D7EF-2548-B762-42F382DBDC12}">
      <dsp:nvSpPr>
        <dsp:cNvPr id="0" name=""/>
        <dsp:cNvSpPr/>
      </dsp:nvSpPr>
      <dsp:spPr>
        <a:xfrm>
          <a:off x="0" y="54173"/>
          <a:ext cx="1721765" cy="648000"/>
        </a:xfrm>
        <a:prstGeom prst="rightArrow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39C8BFCC-B49E-8E46-8938-97F2E8998AF1}">
      <dsp:nvSpPr>
        <dsp:cNvPr id="0" name=""/>
        <dsp:cNvSpPr/>
      </dsp:nvSpPr>
      <dsp:spPr>
        <a:xfrm>
          <a:off x="138884" y="194193"/>
          <a:ext cx="1410703" cy="3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LEDGER APIs</a:t>
          </a:r>
        </a:p>
      </dsp:txBody>
      <dsp:txXfrm>
        <a:off x="138884" y="194193"/>
        <a:ext cx="1410703" cy="32400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FEDFD-D7EF-2548-B762-42F382DBDC12}">
      <dsp:nvSpPr>
        <dsp:cNvPr id="0" name=""/>
        <dsp:cNvSpPr/>
      </dsp:nvSpPr>
      <dsp:spPr>
        <a:xfrm>
          <a:off x="0" y="20316"/>
          <a:ext cx="1721765" cy="648000"/>
        </a:xfrm>
        <a:prstGeom prst="rightArrow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39C8BFCC-B49E-8E46-8938-97F2E8998AF1}">
      <dsp:nvSpPr>
        <dsp:cNvPr id="0" name=""/>
        <dsp:cNvSpPr/>
      </dsp:nvSpPr>
      <dsp:spPr>
        <a:xfrm>
          <a:off x="138884" y="194193"/>
          <a:ext cx="1410703" cy="3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LEDGER APIs</a:t>
          </a:r>
        </a:p>
      </dsp:txBody>
      <dsp:txXfrm>
        <a:off x="138884" y="194193"/>
        <a:ext cx="1410703" cy="32400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FEDFD-D7EF-2548-B762-42F382DBDC12}">
      <dsp:nvSpPr>
        <dsp:cNvPr id="0" name=""/>
        <dsp:cNvSpPr/>
      </dsp:nvSpPr>
      <dsp:spPr>
        <a:xfrm>
          <a:off x="0" y="54173"/>
          <a:ext cx="1721765" cy="648000"/>
        </a:xfrm>
        <a:prstGeom prst="rightArrow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39C8BFCC-B49E-8E46-8938-97F2E8998AF1}">
      <dsp:nvSpPr>
        <dsp:cNvPr id="0" name=""/>
        <dsp:cNvSpPr/>
      </dsp:nvSpPr>
      <dsp:spPr>
        <a:xfrm>
          <a:off x="138884" y="194193"/>
          <a:ext cx="1410703" cy="3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LEDGER APIs</a:t>
          </a:r>
        </a:p>
      </dsp:txBody>
      <dsp:txXfrm>
        <a:off x="138884" y="194193"/>
        <a:ext cx="1410703" cy="32400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FEDFD-D7EF-2548-B762-42F382DBDC12}">
      <dsp:nvSpPr>
        <dsp:cNvPr id="0" name=""/>
        <dsp:cNvSpPr/>
      </dsp:nvSpPr>
      <dsp:spPr>
        <a:xfrm>
          <a:off x="0" y="20316"/>
          <a:ext cx="1721765" cy="648000"/>
        </a:xfrm>
        <a:prstGeom prst="rightArrow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39C8BFCC-B49E-8E46-8938-97F2E8998AF1}">
      <dsp:nvSpPr>
        <dsp:cNvPr id="0" name=""/>
        <dsp:cNvSpPr/>
      </dsp:nvSpPr>
      <dsp:spPr>
        <a:xfrm>
          <a:off x="138884" y="194193"/>
          <a:ext cx="1410703" cy="3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LEDGER APIs</a:t>
          </a:r>
        </a:p>
      </dsp:txBody>
      <dsp:txXfrm>
        <a:off x="138884" y="194193"/>
        <a:ext cx="1410703" cy="32400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FEDFD-D7EF-2548-B762-42F382DBDC12}">
      <dsp:nvSpPr>
        <dsp:cNvPr id="0" name=""/>
        <dsp:cNvSpPr/>
      </dsp:nvSpPr>
      <dsp:spPr>
        <a:xfrm>
          <a:off x="0" y="54173"/>
          <a:ext cx="1721765" cy="648000"/>
        </a:xfrm>
        <a:prstGeom prst="rightArrow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39C8BFCC-B49E-8E46-8938-97F2E8998AF1}">
      <dsp:nvSpPr>
        <dsp:cNvPr id="0" name=""/>
        <dsp:cNvSpPr/>
      </dsp:nvSpPr>
      <dsp:spPr>
        <a:xfrm>
          <a:off x="138884" y="194193"/>
          <a:ext cx="1410703" cy="3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LEDGER APIs</a:t>
          </a:r>
        </a:p>
      </dsp:txBody>
      <dsp:txXfrm>
        <a:off x="138884" y="194193"/>
        <a:ext cx="1410703" cy="32400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FEDFD-D7EF-2548-B762-42F382DBDC12}">
      <dsp:nvSpPr>
        <dsp:cNvPr id="0" name=""/>
        <dsp:cNvSpPr/>
      </dsp:nvSpPr>
      <dsp:spPr>
        <a:xfrm>
          <a:off x="0" y="20316"/>
          <a:ext cx="1721765" cy="648000"/>
        </a:xfrm>
        <a:prstGeom prst="rightArrow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39C8BFCC-B49E-8E46-8938-97F2E8998AF1}">
      <dsp:nvSpPr>
        <dsp:cNvPr id="0" name=""/>
        <dsp:cNvSpPr/>
      </dsp:nvSpPr>
      <dsp:spPr>
        <a:xfrm>
          <a:off x="138884" y="194193"/>
          <a:ext cx="1410703" cy="3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LEDGER APIs</a:t>
          </a:r>
        </a:p>
      </dsp:txBody>
      <dsp:txXfrm>
        <a:off x="138884" y="194193"/>
        <a:ext cx="1410703" cy="32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F4123-592B-4505-8E13-3FBDB088BA20}">
      <dsp:nvSpPr>
        <dsp:cNvPr id="0" name=""/>
        <dsp:cNvSpPr/>
      </dsp:nvSpPr>
      <dsp:spPr>
        <a:xfrm>
          <a:off x="0" y="184857"/>
          <a:ext cx="1321708" cy="1321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A4F90-236D-4F2D-8D5B-4DB132515DD0}">
      <dsp:nvSpPr>
        <dsp:cNvPr id="0" name=""/>
        <dsp:cNvSpPr/>
      </dsp:nvSpPr>
      <dsp:spPr>
        <a:xfrm>
          <a:off x="8064" y="1474300"/>
          <a:ext cx="3776308" cy="566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kern="1200" dirty="0"/>
            <a:t>Entries</a:t>
          </a:r>
          <a:endParaRPr lang="en-US" sz="3600" kern="1200" dirty="0"/>
        </a:p>
      </dsp:txBody>
      <dsp:txXfrm>
        <a:off x="8064" y="1474300"/>
        <a:ext cx="3776308" cy="566446"/>
      </dsp:txXfrm>
    </dsp:sp>
    <dsp:sp modelId="{0D0ECFF6-C3D9-4B15-862A-C2DE6F4B2014}">
      <dsp:nvSpPr>
        <dsp:cNvPr id="0" name=""/>
        <dsp:cNvSpPr/>
      </dsp:nvSpPr>
      <dsp:spPr>
        <a:xfrm>
          <a:off x="8064" y="2107649"/>
          <a:ext cx="3776308" cy="1246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Actual data (bytes) written to ledgers.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Plus, metadata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Entry: [</a:t>
          </a:r>
          <a:r>
            <a:rPr lang="en-IN" sz="1700" kern="1200" dirty="0" err="1"/>
            <a:t>ledgerId</a:t>
          </a:r>
          <a:r>
            <a:rPr lang="en-IN" sz="1700" kern="1200" dirty="0"/>
            <a:t>, </a:t>
          </a:r>
          <a:r>
            <a:rPr lang="en-IN" sz="1700" kern="1200" dirty="0" err="1"/>
            <a:t>entryId</a:t>
          </a:r>
          <a:r>
            <a:rPr lang="en-IN" sz="1700" kern="1200" dirty="0"/>
            <a:t>, Checksum…] </a:t>
          </a:r>
          <a:endParaRPr lang="en-US" sz="1700" kern="1200" dirty="0"/>
        </a:p>
      </dsp:txBody>
      <dsp:txXfrm>
        <a:off x="8064" y="2107649"/>
        <a:ext cx="3776308" cy="1246207"/>
      </dsp:txXfrm>
    </dsp:sp>
    <dsp:sp modelId="{1D13E21E-0C04-46A9-A44B-108A40CEF455}">
      <dsp:nvSpPr>
        <dsp:cNvPr id="0" name=""/>
        <dsp:cNvSpPr/>
      </dsp:nvSpPr>
      <dsp:spPr>
        <a:xfrm>
          <a:off x="4324636" y="198405"/>
          <a:ext cx="1321708" cy="1321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9524D-7797-4977-B64A-627E31695A5A}">
      <dsp:nvSpPr>
        <dsp:cNvPr id="0" name=""/>
        <dsp:cNvSpPr/>
      </dsp:nvSpPr>
      <dsp:spPr>
        <a:xfrm>
          <a:off x="4445227" y="1474300"/>
          <a:ext cx="3776308" cy="566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kern="1200"/>
            <a:t>Entry Log File</a:t>
          </a:r>
          <a:endParaRPr lang="en-US" sz="3600" kern="1200"/>
        </a:p>
      </dsp:txBody>
      <dsp:txXfrm>
        <a:off x="4445227" y="1474300"/>
        <a:ext cx="3776308" cy="566446"/>
      </dsp:txXfrm>
    </dsp:sp>
    <dsp:sp modelId="{A42C68DA-F85D-409A-B0AE-202CC8496E41}">
      <dsp:nvSpPr>
        <dsp:cNvPr id="0" name=""/>
        <dsp:cNvSpPr/>
      </dsp:nvSpPr>
      <dsp:spPr>
        <a:xfrm>
          <a:off x="4445227" y="2107649"/>
          <a:ext cx="3776308" cy="1246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Actual physical file with entries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Offsets indexed for fast lookup.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Asynchronous garbage collection of deleted and stale entries.</a:t>
          </a:r>
          <a:endParaRPr lang="en-US" sz="1700" kern="1200"/>
        </a:p>
      </dsp:txBody>
      <dsp:txXfrm>
        <a:off x="4445227" y="2107649"/>
        <a:ext cx="3776308" cy="12462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58FDC-6526-4703-83FC-0E42EAB209B9}">
      <dsp:nvSpPr>
        <dsp:cNvPr id="0" name=""/>
        <dsp:cNvSpPr/>
      </dsp:nvSpPr>
      <dsp:spPr>
        <a:xfrm>
          <a:off x="9116" y="0"/>
          <a:ext cx="1161259" cy="1116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34B62-3F64-4443-B481-312A043627E5}">
      <dsp:nvSpPr>
        <dsp:cNvPr id="0" name=""/>
        <dsp:cNvSpPr/>
      </dsp:nvSpPr>
      <dsp:spPr>
        <a:xfrm>
          <a:off x="9116" y="1254851"/>
          <a:ext cx="3317885" cy="478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Journal</a:t>
          </a:r>
        </a:p>
      </dsp:txBody>
      <dsp:txXfrm>
        <a:off x="9116" y="1254851"/>
        <a:ext cx="3317885" cy="478297"/>
      </dsp:txXfrm>
    </dsp:sp>
    <dsp:sp modelId="{26AE2893-5A21-4236-9E5B-11F29EF5D591}">
      <dsp:nvSpPr>
        <dsp:cNvPr id="0" name=""/>
        <dsp:cNvSpPr/>
      </dsp:nvSpPr>
      <dsp:spPr>
        <a:xfrm>
          <a:off x="9116" y="1797718"/>
          <a:ext cx="3317885" cy="1564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Transaction logs (Write ahead log)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Append only semantics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Low latency, high throughput writes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Turn on / off (durability vs throughput)</a:t>
          </a:r>
          <a:endParaRPr lang="en-US" sz="1700" kern="1200" dirty="0"/>
        </a:p>
      </dsp:txBody>
      <dsp:txXfrm>
        <a:off x="9116" y="1797718"/>
        <a:ext cx="3317885" cy="1564891"/>
      </dsp:txXfrm>
    </dsp:sp>
    <dsp:sp modelId="{27271A17-746F-48BB-A481-71021F760246}">
      <dsp:nvSpPr>
        <dsp:cNvPr id="0" name=""/>
        <dsp:cNvSpPr/>
      </dsp:nvSpPr>
      <dsp:spPr>
        <a:xfrm>
          <a:off x="4405114" y="0"/>
          <a:ext cx="1161259" cy="1116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42D8D-05B9-4CE4-A509-9B2AB87E52A9}">
      <dsp:nvSpPr>
        <dsp:cNvPr id="0" name=""/>
        <dsp:cNvSpPr/>
      </dsp:nvSpPr>
      <dsp:spPr>
        <a:xfrm>
          <a:off x="4405114" y="1254851"/>
          <a:ext cx="3317885" cy="478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000" kern="1200"/>
            <a:t>Ledger</a:t>
          </a:r>
          <a:endParaRPr lang="en-US" sz="3000" kern="1200"/>
        </a:p>
      </dsp:txBody>
      <dsp:txXfrm>
        <a:off x="4405114" y="1254851"/>
        <a:ext cx="3317885" cy="478297"/>
      </dsp:txXfrm>
    </dsp:sp>
    <dsp:sp modelId="{E52FB580-0AFB-4B31-845B-C4409038B1EC}">
      <dsp:nvSpPr>
        <dsp:cNvPr id="0" name=""/>
        <dsp:cNvSpPr/>
      </dsp:nvSpPr>
      <dsp:spPr>
        <a:xfrm>
          <a:off x="3907631" y="1797718"/>
          <a:ext cx="4312852" cy="1564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Logical unit of storage for APIs in bookkeeper.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Append-only semantics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Indexed &amp; cached for faster lookups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Includes:[Status, </a:t>
          </a:r>
          <a:r>
            <a:rPr lang="en-IN" sz="1700" kern="1200" dirty="0" err="1"/>
            <a:t>lastEntryId</a:t>
          </a:r>
          <a:r>
            <a:rPr lang="en-IN" sz="1700" kern="1200" dirty="0"/>
            <a:t>, [entries] replication factors…]</a:t>
          </a:r>
        </a:p>
      </dsp:txBody>
      <dsp:txXfrm>
        <a:off x="3907631" y="1797718"/>
        <a:ext cx="4312852" cy="15648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AB321-2DC8-A142-9A0A-CB5A90BCDDB7}">
      <dsp:nvSpPr>
        <dsp:cNvPr id="0" name=""/>
        <dsp:cNvSpPr/>
      </dsp:nvSpPr>
      <dsp:spPr>
        <a:xfrm>
          <a:off x="0" y="270554"/>
          <a:ext cx="8229600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i="0" kern="1200"/>
            <a:t>Bookkeeper has no leader / follower.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i="0" kern="1200"/>
            <a:t>Same responsibility across nodes.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i="0" kern="1200"/>
            <a:t>Thick bookie client implements replication, coordination, consistency.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i="0" kern="1200"/>
            <a:t>Separate Auto detection and restore module if entries lost.</a:t>
          </a:r>
          <a:endParaRPr lang="en-US" sz="1500" kern="1200"/>
        </a:p>
      </dsp:txBody>
      <dsp:txXfrm>
        <a:off x="0" y="270554"/>
        <a:ext cx="8229600" cy="1370250"/>
      </dsp:txXfrm>
    </dsp:sp>
    <dsp:sp modelId="{CBB658B0-FB26-014F-BD93-D7DB59D167F0}">
      <dsp:nvSpPr>
        <dsp:cNvPr id="0" name=""/>
        <dsp:cNvSpPr/>
      </dsp:nvSpPr>
      <dsp:spPr>
        <a:xfrm>
          <a:off x="411480" y="49154"/>
          <a:ext cx="576072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Client Based Replication</a:t>
          </a:r>
          <a:endParaRPr lang="en-US" sz="1500" kern="1200" dirty="0"/>
        </a:p>
      </dsp:txBody>
      <dsp:txXfrm>
        <a:off x="433096" y="70770"/>
        <a:ext cx="5717488" cy="399568"/>
      </dsp:txXfrm>
    </dsp:sp>
    <dsp:sp modelId="{DEF1716C-54EC-D643-B48E-84728784922E}">
      <dsp:nvSpPr>
        <dsp:cNvPr id="0" name=""/>
        <dsp:cNvSpPr/>
      </dsp:nvSpPr>
      <dsp:spPr>
        <a:xfrm>
          <a:off x="0" y="1943205"/>
          <a:ext cx="8229600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i="0" kern="1200"/>
            <a:t>Create ledger (sync / async)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i="0" kern="1200"/>
            <a:t>Append entry to ledger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i="0" kern="1200"/>
            <a:t>Read entry from ledger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0" i="0" kern="1200"/>
            <a:t>Delete Ledger (sync / async)</a:t>
          </a:r>
          <a:endParaRPr lang="en-US" sz="1500" kern="1200"/>
        </a:p>
      </dsp:txBody>
      <dsp:txXfrm>
        <a:off x="0" y="1943205"/>
        <a:ext cx="8229600" cy="1370250"/>
      </dsp:txXfrm>
    </dsp:sp>
    <dsp:sp modelId="{0AB7EE31-E943-6D41-AAC3-0224F718312B}">
      <dsp:nvSpPr>
        <dsp:cNvPr id="0" name=""/>
        <dsp:cNvSpPr/>
      </dsp:nvSpPr>
      <dsp:spPr>
        <a:xfrm>
          <a:off x="411480" y="1721805"/>
          <a:ext cx="576072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Bookkeeper APIs</a:t>
          </a:r>
          <a:endParaRPr lang="en-US" sz="1500" kern="1200" dirty="0"/>
        </a:p>
      </dsp:txBody>
      <dsp:txXfrm>
        <a:off x="433096" y="1743421"/>
        <a:ext cx="5717488" cy="3995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FEDFD-D7EF-2548-B762-42F382DBDC12}">
      <dsp:nvSpPr>
        <dsp:cNvPr id="0" name=""/>
        <dsp:cNvSpPr/>
      </dsp:nvSpPr>
      <dsp:spPr>
        <a:xfrm>
          <a:off x="0" y="54173"/>
          <a:ext cx="1721765" cy="648000"/>
        </a:xfrm>
        <a:prstGeom prst="rightArrow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39C8BFCC-B49E-8E46-8938-97F2E8998AF1}">
      <dsp:nvSpPr>
        <dsp:cNvPr id="0" name=""/>
        <dsp:cNvSpPr/>
      </dsp:nvSpPr>
      <dsp:spPr>
        <a:xfrm>
          <a:off x="138884" y="194193"/>
          <a:ext cx="1410703" cy="3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LEDGER APIs</a:t>
          </a:r>
        </a:p>
      </dsp:txBody>
      <dsp:txXfrm>
        <a:off x="138884" y="194193"/>
        <a:ext cx="1410703" cy="32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FEDFD-D7EF-2548-B762-42F382DBDC12}">
      <dsp:nvSpPr>
        <dsp:cNvPr id="0" name=""/>
        <dsp:cNvSpPr/>
      </dsp:nvSpPr>
      <dsp:spPr>
        <a:xfrm>
          <a:off x="0" y="54173"/>
          <a:ext cx="1721765" cy="648000"/>
        </a:xfrm>
        <a:prstGeom prst="rightArrow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39C8BFCC-B49E-8E46-8938-97F2E8998AF1}">
      <dsp:nvSpPr>
        <dsp:cNvPr id="0" name=""/>
        <dsp:cNvSpPr/>
      </dsp:nvSpPr>
      <dsp:spPr>
        <a:xfrm>
          <a:off x="138884" y="194193"/>
          <a:ext cx="1410703" cy="3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LEDGER APIs</a:t>
          </a:r>
        </a:p>
      </dsp:txBody>
      <dsp:txXfrm>
        <a:off x="138884" y="194193"/>
        <a:ext cx="1410703" cy="324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FEDFD-D7EF-2548-B762-42F382DBDC12}">
      <dsp:nvSpPr>
        <dsp:cNvPr id="0" name=""/>
        <dsp:cNvSpPr/>
      </dsp:nvSpPr>
      <dsp:spPr>
        <a:xfrm>
          <a:off x="0" y="54173"/>
          <a:ext cx="1721765" cy="648000"/>
        </a:xfrm>
        <a:prstGeom prst="rightArrow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39C8BFCC-B49E-8E46-8938-97F2E8998AF1}">
      <dsp:nvSpPr>
        <dsp:cNvPr id="0" name=""/>
        <dsp:cNvSpPr/>
      </dsp:nvSpPr>
      <dsp:spPr>
        <a:xfrm>
          <a:off x="138884" y="194193"/>
          <a:ext cx="1410703" cy="3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LEDGER APIs</a:t>
          </a:r>
        </a:p>
      </dsp:txBody>
      <dsp:txXfrm>
        <a:off x="138884" y="194193"/>
        <a:ext cx="1410703" cy="324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FEDFD-D7EF-2548-B762-42F382DBDC12}">
      <dsp:nvSpPr>
        <dsp:cNvPr id="0" name=""/>
        <dsp:cNvSpPr/>
      </dsp:nvSpPr>
      <dsp:spPr>
        <a:xfrm>
          <a:off x="0" y="54173"/>
          <a:ext cx="1721765" cy="648000"/>
        </a:xfrm>
        <a:prstGeom prst="rightArrow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39C8BFCC-B49E-8E46-8938-97F2E8998AF1}">
      <dsp:nvSpPr>
        <dsp:cNvPr id="0" name=""/>
        <dsp:cNvSpPr/>
      </dsp:nvSpPr>
      <dsp:spPr>
        <a:xfrm>
          <a:off x="138884" y="194193"/>
          <a:ext cx="1410703" cy="3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LEDGER APIs</a:t>
          </a:r>
        </a:p>
      </dsp:txBody>
      <dsp:txXfrm>
        <a:off x="138884" y="194193"/>
        <a:ext cx="1410703" cy="3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A83A8-2E45-0548-B3C9-C096518BCF82}" type="datetimeFigureOut">
              <a:rPr lang="en-US" smtClean="0"/>
              <a:t>8/2/21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028E8-0986-2C48-A24F-782A77C25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4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94DD2-0DDA-C24C-A772-AE987C62F897}" type="datetimeFigureOut">
              <a:rPr lang="en-US" smtClean="0"/>
              <a:t>8/2/21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4DC8D-BEC2-D34A-81E1-6AC3BD4AB1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53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i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>
                    <a:tint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www.bestppt.com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1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793" y="130723"/>
            <a:ext cx="5911443" cy="114735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1210"/>
            <a:ext cx="8229600" cy="33626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 sz="2000" b="0" i="0">
                <a:latin typeface="Microsoft YaHei" charset="0"/>
                <a:ea typeface="Microsoft YaHei" charset="0"/>
                <a:cs typeface="Microsoft YaHei" charset="0"/>
              </a:defRPr>
            </a:lvl2pPr>
            <a:lvl3pPr>
              <a:defRPr sz="1800" b="0" i="0">
                <a:latin typeface="Microsoft YaHei" charset="0"/>
                <a:ea typeface="Microsoft YaHei" charset="0"/>
                <a:cs typeface="Microsoft YaHei" charset="0"/>
              </a:defRPr>
            </a:lvl3pPr>
            <a:lvl4pPr>
              <a:defRPr sz="1600" b="0" i="0">
                <a:latin typeface="Microsoft YaHei" charset="0"/>
                <a:ea typeface="Microsoft YaHei" charset="0"/>
                <a:cs typeface="Microsoft YaHei" charset="0"/>
              </a:defRPr>
            </a:lvl4pPr>
            <a:lvl5pPr>
              <a:defRPr sz="1600" b="0" i="0"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www.bestppt.com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4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793" y="130724"/>
            <a:ext cx="6096000" cy="11369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www.bestppt.com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7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793" y="130723"/>
            <a:ext cx="6096000" cy="11369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www.bestppt.com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1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793" y="130722"/>
            <a:ext cx="5890662" cy="11473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599"/>
            <a:ext cx="4038600" cy="30348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599"/>
            <a:ext cx="4038600" cy="30348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www.bestppt.com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6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793" y="130723"/>
            <a:ext cx="6096000" cy="870100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/>
                <a:cs typeface="Raleway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793" y="1256260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Raleway"/>
                <a:cs typeface="Ralewa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408"/>
            <a:ext cx="4040188" cy="2625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Raleway"/>
                <a:cs typeface="Raleway"/>
              </a:defRPr>
            </a:lvl1pPr>
            <a:lvl2pPr>
              <a:defRPr sz="1600">
                <a:latin typeface="Raleway"/>
                <a:cs typeface="Raleway"/>
              </a:defRPr>
            </a:lvl2pPr>
            <a:lvl3pPr>
              <a:defRPr sz="1400">
                <a:latin typeface="Raleway"/>
                <a:cs typeface="Raleway"/>
              </a:defRPr>
            </a:lvl3pPr>
            <a:lvl4pPr>
              <a:defRPr sz="1200">
                <a:latin typeface="Raleway"/>
                <a:cs typeface="Raleway"/>
              </a:defRPr>
            </a:lvl4pPr>
            <a:lvl5pPr>
              <a:defRPr sz="1200">
                <a:latin typeface="Raleway"/>
                <a:cs typeface="Raleway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56260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Raleway"/>
                <a:cs typeface="Ralewa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8408"/>
            <a:ext cx="4041775" cy="26257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Raleway"/>
                <a:cs typeface="Raleway"/>
              </a:defRPr>
            </a:lvl1pPr>
            <a:lvl2pPr>
              <a:defRPr sz="1600">
                <a:latin typeface="Raleway"/>
                <a:cs typeface="Raleway"/>
              </a:defRPr>
            </a:lvl2pPr>
            <a:lvl3pPr>
              <a:defRPr sz="1400">
                <a:latin typeface="Raleway"/>
                <a:cs typeface="Raleway"/>
              </a:defRPr>
            </a:lvl3pPr>
            <a:lvl4pPr>
              <a:defRPr sz="1200">
                <a:latin typeface="Raleway"/>
                <a:cs typeface="Raleway"/>
              </a:defRPr>
            </a:lvl4pPr>
            <a:lvl5pPr>
              <a:defRPr sz="1200">
                <a:latin typeface="Raleway"/>
                <a:cs typeface="Raleway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Raleway"/>
                <a:cs typeface="Raleway"/>
              </a:defRPr>
            </a:lvl1pPr>
          </a:lstStyle>
          <a:p>
            <a:r>
              <a:rPr lang="en-IN"/>
              <a:t>www.bestppt.com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2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793" y="130723"/>
            <a:ext cx="6096000" cy="123048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www.bestppt.com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145935" y="4547419"/>
            <a:ext cx="942259" cy="53258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4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www.bestppt.com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8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89B1AF-3F32-0346-A234-FE49AB03B5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2623D7-91E5-B245-8CD5-809ACB49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45" y="2212210"/>
            <a:ext cx="5971309" cy="71907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GB" altLang="zh-CN"/>
              <a:t>Click to edit Master title style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B77D02-2B33-254D-82A0-0455ED40FA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0680" y="217257"/>
            <a:ext cx="2429322" cy="71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3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2934" y="295468"/>
            <a:ext cx="5971309" cy="71907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7272"/>
            <a:ext cx="8229600" cy="3507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>
          <a:xfrm flipH="1">
            <a:off x="412934" y="1195909"/>
            <a:ext cx="831813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A8024D8D-D24D-814E-A828-D95F94CFF52D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394634" y="258430"/>
            <a:ext cx="2429334" cy="71908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B473D9B-2374-E745-964C-7469C3D6290E}"/>
              </a:ext>
            </a:extLst>
          </p:cNvPr>
          <p:cNvSpPr/>
          <p:nvPr userDrawn="1"/>
        </p:nvSpPr>
        <p:spPr>
          <a:xfrm>
            <a:off x="9071264" y="0"/>
            <a:ext cx="72736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05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52" r:id="rId5"/>
    <p:sldLayoutId id="2147483653" r:id="rId6"/>
    <p:sldLayoutId id="2147483666" r:id="rId7"/>
    <p:sldLayoutId id="2147483660" r:id="rId8"/>
    <p:sldLayoutId id="2147483667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6"/>
          </a:solidFill>
          <a:latin typeface="Microsoft YaHei" charset="0"/>
          <a:ea typeface="Microsoft YaHei" charset="0"/>
          <a:cs typeface="Microsoft YaHei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Microsoft YaHei" charset="0"/>
          <a:ea typeface="Microsoft YaHei" charset="0"/>
          <a:cs typeface="Microsoft YaHei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>
              <a:lumMod val="85000"/>
              <a:lumOff val="15000"/>
            </a:schemeClr>
          </a:solidFill>
          <a:latin typeface="Microsoft YaHei" charset="0"/>
          <a:ea typeface="Microsoft YaHei" charset="0"/>
          <a:cs typeface="Microsoft YaHei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Microsoft YaHei" charset="0"/>
          <a:ea typeface="Microsoft YaHei" charset="0"/>
          <a:cs typeface="Microsoft YaHei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>
              <a:lumMod val="85000"/>
              <a:lumOff val="15000"/>
            </a:schemeClr>
          </a:solidFill>
          <a:latin typeface="Microsoft YaHei" charset="0"/>
          <a:ea typeface="Microsoft YaHei" charset="0"/>
          <a:cs typeface="Microsoft YaHei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tx1">
              <a:lumMod val="85000"/>
              <a:lumOff val="15000"/>
            </a:schemeClr>
          </a:solidFill>
          <a:latin typeface="Microsoft YaHei" charset="0"/>
          <a:ea typeface="Microsoft YaHei" charset="0"/>
          <a:cs typeface="Microsoft YaHei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127B4EF-2F4A-4267-8688-A29D15F686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334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treamnative/why-apache-bookkeeper-part-1-consistency-durability-availability-ac697a3cf7a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treamnative/why-apache-bookkeeper-part-1-consistency-durability-availability-ac697a3cf7a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1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2.svg"/><Relationship Id="rId7" Type="http://schemas.openxmlformats.org/officeDocument/2006/relationships/diagramColors" Target="../diagrams/colors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10" Type="http://schemas.openxmlformats.org/officeDocument/2006/relationships/image" Target="../media/image20.svg"/><Relationship Id="rId4" Type="http://schemas.openxmlformats.org/officeDocument/2006/relationships/diagramData" Target="../diagrams/data7.xml"/><Relationship Id="rId9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13" Type="http://schemas.openxmlformats.org/officeDocument/2006/relationships/image" Target="../media/image21.png"/><Relationship Id="rId3" Type="http://schemas.openxmlformats.org/officeDocument/2006/relationships/image" Target="../media/image24.svg"/><Relationship Id="rId7" Type="http://schemas.openxmlformats.org/officeDocument/2006/relationships/diagramLayout" Target="../diagrams/layout8.xml"/><Relationship Id="rId12" Type="http://schemas.openxmlformats.org/officeDocument/2006/relationships/image" Target="../media/image2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8.xml"/><Relationship Id="rId11" Type="http://schemas.openxmlformats.org/officeDocument/2006/relationships/image" Target="../media/image19.png"/><Relationship Id="rId5" Type="http://schemas.openxmlformats.org/officeDocument/2006/relationships/image" Target="../media/image26.svg"/><Relationship Id="rId10" Type="http://schemas.microsoft.com/office/2007/relationships/diagramDrawing" Target="../diagrams/drawing8.xml"/><Relationship Id="rId4" Type="http://schemas.openxmlformats.org/officeDocument/2006/relationships/image" Target="../media/image25.png"/><Relationship Id="rId9" Type="http://schemas.openxmlformats.org/officeDocument/2006/relationships/diagramColors" Target="../diagrams/colors8.xml"/><Relationship Id="rId14" Type="http://schemas.openxmlformats.org/officeDocument/2006/relationships/image" Target="../media/image22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13" Type="http://schemas.openxmlformats.org/officeDocument/2006/relationships/diagramQuickStyle" Target="../diagrams/quickStyle10.xml"/><Relationship Id="rId18" Type="http://schemas.openxmlformats.org/officeDocument/2006/relationships/image" Target="../media/image21.png"/><Relationship Id="rId3" Type="http://schemas.openxmlformats.org/officeDocument/2006/relationships/image" Target="../media/image24.svg"/><Relationship Id="rId7" Type="http://schemas.openxmlformats.org/officeDocument/2006/relationships/diagramLayout" Target="../diagrams/layout9.xml"/><Relationship Id="rId12" Type="http://schemas.openxmlformats.org/officeDocument/2006/relationships/diagramLayout" Target="../diagrams/layout10.xml"/><Relationship Id="rId17" Type="http://schemas.openxmlformats.org/officeDocument/2006/relationships/image" Target="../media/image20.svg"/><Relationship Id="rId2" Type="http://schemas.openxmlformats.org/officeDocument/2006/relationships/image" Target="../media/image23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9.xml"/><Relationship Id="rId11" Type="http://schemas.openxmlformats.org/officeDocument/2006/relationships/diagramData" Target="../diagrams/data10.xml"/><Relationship Id="rId5" Type="http://schemas.openxmlformats.org/officeDocument/2006/relationships/image" Target="../media/image26.svg"/><Relationship Id="rId15" Type="http://schemas.microsoft.com/office/2007/relationships/diagramDrawing" Target="../diagrams/drawing10.xml"/><Relationship Id="rId10" Type="http://schemas.microsoft.com/office/2007/relationships/diagramDrawing" Target="../diagrams/drawing9.xml"/><Relationship Id="rId19" Type="http://schemas.openxmlformats.org/officeDocument/2006/relationships/image" Target="../media/image22.svg"/><Relationship Id="rId4" Type="http://schemas.openxmlformats.org/officeDocument/2006/relationships/image" Target="../media/image25.png"/><Relationship Id="rId9" Type="http://schemas.openxmlformats.org/officeDocument/2006/relationships/diagramColors" Target="../diagrams/colors9.xml"/><Relationship Id="rId14" Type="http://schemas.openxmlformats.org/officeDocument/2006/relationships/diagramColors" Target="../diagrams/colors1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1.xml"/><Relationship Id="rId13" Type="http://schemas.openxmlformats.org/officeDocument/2006/relationships/diagramQuickStyle" Target="../diagrams/quickStyle12.xml"/><Relationship Id="rId18" Type="http://schemas.openxmlformats.org/officeDocument/2006/relationships/image" Target="../media/image21.png"/><Relationship Id="rId3" Type="http://schemas.openxmlformats.org/officeDocument/2006/relationships/image" Target="../media/image24.svg"/><Relationship Id="rId21" Type="http://schemas.openxmlformats.org/officeDocument/2006/relationships/image" Target="../media/image20.svg"/><Relationship Id="rId7" Type="http://schemas.openxmlformats.org/officeDocument/2006/relationships/diagramLayout" Target="../diagrams/layout11.xml"/><Relationship Id="rId12" Type="http://schemas.openxmlformats.org/officeDocument/2006/relationships/diagramLayout" Target="../diagrams/layout12.xml"/><Relationship Id="rId17" Type="http://schemas.openxmlformats.org/officeDocument/2006/relationships/image" Target="../media/image28.svg"/><Relationship Id="rId2" Type="http://schemas.openxmlformats.org/officeDocument/2006/relationships/image" Target="../media/image23.png"/><Relationship Id="rId16" Type="http://schemas.openxmlformats.org/officeDocument/2006/relationships/image" Target="../media/image27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1.xml"/><Relationship Id="rId11" Type="http://schemas.openxmlformats.org/officeDocument/2006/relationships/diagramData" Target="../diagrams/data12.xml"/><Relationship Id="rId5" Type="http://schemas.openxmlformats.org/officeDocument/2006/relationships/image" Target="../media/image26.svg"/><Relationship Id="rId15" Type="http://schemas.microsoft.com/office/2007/relationships/diagramDrawing" Target="../diagrams/drawing12.xml"/><Relationship Id="rId10" Type="http://schemas.microsoft.com/office/2007/relationships/diagramDrawing" Target="../diagrams/drawing11.xml"/><Relationship Id="rId19" Type="http://schemas.openxmlformats.org/officeDocument/2006/relationships/image" Target="../media/image22.svg"/><Relationship Id="rId4" Type="http://schemas.openxmlformats.org/officeDocument/2006/relationships/image" Target="../media/image25.png"/><Relationship Id="rId9" Type="http://schemas.openxmlformats.org/officeDocument/2006/relationships/diagramColors" Target="../diagrams/colors11.xml"/><Relationship Id="rId14" Type="http://schemas.openxmlformats.org/officeDocument/2006/relationships/diagramColors" Target="../diagrams/colors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image" Target="../media/image29.png"/><Relationship Id="rId18" Type="http://schemas.openxmlformats.org/officeDocument/2006/relationships/image" Target="../media/image34.svg"/><Relationship Id="rId3" Type="http://schemas.openxmlformats.org/officeDocument/2006/relationships/image" Target="../media/image24.svg"/><Relationship Id="rId21" Type="http://schemas.openxmlformats.org/officeDocument/2006/relationships/image" Target="../media/image37.png"/><Relationship Id="rId7" Type="http://schemas.openxmlformats.org/officeDocument/2006/relationships/image" Target="../media/image20.svg"/><Relationship Id="rId12" Type="http://schemas.microsoft.com/office/2007/relationships/diagramDrawing" Target="../diagrams/drawing13.xml"/><Relationship Id="rId17" Type="http://schemas.openxmlformats.org/officeDocument/2006/relationships/image" Target="../media/image33.png"/><Relationship Id="rId2" Type="http://schemas.openxmlformats.org/officeDocument/2006/relationships/image" Target="../media/image23.png"/><Relationship Id="rId16" Type="http://schemas.openxmlformats.org/officeDocument/2006/relationships/image" Target="../media/image32.svg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diagramColors" Target="../diagrams/colors13.xml"/><Relationship Id="rId24" Type="http://schemas.openxmlformats.org/officeDocument/2006/relationships/image" Target="../media/image22.svg"/><Relationship Id="rId5" Type="http://schemas.openxmlformats.org/officeDocument/2006/relationships/image" Target="../media/image26.svg"/><Relationship Id="rId15" Type="http://schemas.openxmlformats.org/officeDocument/2006/relationships/image" Target="../media/image31.png"/><Relationship Id="rId23" Type="http://schemas.openxmlformats.org/officeDocument/2006/relationships/image" Target="../media/image21.png"/><Relationship Id="rId10" Type="http://schemas.openxmlformats.org/officeDocument/2006/relationships/diagramQuickStyle" Target="../diagrams/quickStyle13.xml"/><Relationship Id="rId19" Type="http://schemas.openxmlformats.org/officeDocument/2006/relationships/image" Target="../media/image35.png"/><Relationship Id="rId4" Type="http://schemas.openxmlformats.org/officeDocument/2006/relationships/image" Target="../media/image25.png"/><Relationship Id="rId9" Type="http://schemas.openxmlformats.org/officeDocument/2006/relationships/diagramLayout" Target="../diagrams/layout13.xml"/><Relationship Id="rId14" Type="http://schemas.openxmlformats.org/officeDocument/2006/relationships/image" Target="../media/image30.svg"/><Relationship Id="rId22" Type="http://schemas.openxmlformats.org/officeDocument/2006/relationships/image" Target="../media/image38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image" Target="../media/image21.png"/><Relationship Id="rId3" Type="http://schemas.openxmlformats.org/officeDocument/2006/relationships/image" Target="../media/image24.svg"/><Relationship Id="rId7" Type="http://schemas.openxmlformats.org/officeDocument/2006/relationships/image" Target="../media/image20.svg"/><Relationship Id="rId12" Type="http://schemas.microsoft.com/office/2007/relationships/diagramDrawing" Target="../diagrams/drawing1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diagramColors" Target="../diagrams/colors14.xml"/><Relationship Id="rId5" Type="http://schemas.openxmlformats.org/officeDocument/2006/relationships/image" Target="../media/image26.svg"/><Relationship Id="rId10" Type="http://schemas.openxmlformats.org/officeDocument/2006/relationships/diagramQuickStyle" Target="../diagrams/quickStyle14.xml"/><Relationship Id="rId4" Type="http://schemas.openxmlformats.org/officeDocument/2006/relationships/image" Target="../media/image25.png"/><Relationship Id="rId9" Type="http://schemas.openxmlformats.org/officeDocument/2006/relationships/diagramLayout" Target="../diagrams/layout14.xml"/><Relationship Id="rId14" Type="http://schemas.openxmlformats.org/officeDocument/2006/relationships/image" Target="../media/image22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40.svg"/><Relationship Id="rId7" Type="http://schemas.openxmlformats.org/officeDocument/2006/relationships/diagramColors" Target="../diagrams/colors17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8.xml"/><Relationship Id="rId13" Type="http://schemas.openxmlformats.org/officeDocument/2006/relationships/diagramQuickStyle" Target="../diagrams/quickStyle19.xml"/><Relationship Id="rId18" Type="http://schemas.openxmlformats.org/officeDocument/2006/relationships/image" Target="../media/image21.png"/><Relationship Id="rId3" Type="http://schemas.openxmlformats.org/officeDocument/2006/relationships/image" Target="../media/image24.svg"/><Relationship Id="rId7" Type="http://schemas.openxmlformats.org/officeDocument/2006/relationships/diagramLayout" Target="../diagrams/layout18.xml"/><Relationship Id="rId12" Type="http://schemas.openxmlformats.org/officeDocument/2006/relationships/diagramLayout" Target="../diagrams/layout19.xml"/><Relationship Id="rId17" Type="http://schemas.openxmlformats.org/officeDocument/2006/relationships/image" Target="../media/image20.svg"/><Relationship Id="rId2" Type="http://schemas.openxmlformats.org/officeDocument/2006/relationships/image" Target="../media/image23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8.xml"/><Relationship Id="rId11" Type="http://schemas.openxmlformats.org/officeDocument/2006/relationships/diagramData" Target="../diagrams/data19.xml"/><Relationship Id="rId5" Type="http://schemas.openxmlformats.org/officeDocument/2006/relationships/image" Target="../media/image26.svg"/><Relationship Id="rId15" Type="http://schemas.microsoft.com/office/2007/relationships/diagramDrawing" Target="../diagrams/drawing19.xml"/><Relationship Id="rId10" Type="http://schemas.microsoft.com/office/2007/relationships/diagramDrawing" Target="../diagrams/drawing18.xml"/><Relationship Id="rId19" Type="http://schemas.openxmlformats.org/officeDocument/2006/relationships/image" Target="../media/image22.svg"/><Relationship Id="rId4" Type="http://schemas.openxmlformats.org/officeDocument/2006/relationships/image" Target="../media/image25.png"/><Relationship Id="rId9" Type="http://schemas.openxmlformats.org/officeDocument/2006/relationships/diagramColors" Target="../diagrams/colors18.xml"/><Relationship Id="rId14" Type="http://schemas.openxmlformats.org/officeDocument/2006/relationships/diagramColors" Target="../diagrams/colors19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0.xml"/><Relationship Id="rId13" Type="http://schemas.openxmlformats.org/officeDocument/2006/relationships/diagramQuickStyle" Target="../diagrams/quickStyle21.xml"/><Relationship Id="rId18" Type="http://schemas.openxmlformats.org/officeDocument/2006/relationships/image" Target="../media/image21.png"/><Relationship Id="rId3" Type="http://schemas.openxmlformats.org/officeDocument/2006/relationships/image" Target="../media/image24.svg"/><Relationship Id="rId7" Type="http://schemas.openxmlformats.org/officeDocument/2006/relationships/diagramLayout" Target="../diagrams/layout20.xml"/><Relationship Id="rId12" Type="http://schemas.openxmlformats.org/officeDocument/2006/relationships/diagramLayout" Target="../diagrams/layout21.xml"/><Relationship Id="rId17" Type="http://schemas.openxmlformats.org/officeDocument/2006/relationships/image" Target="../media/image20.svg"/><Relationship Id="rId2" Type="http://schemas.openxmlformats.org/officeDocument/2006/relationships/image" Target="../media/image23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0.xml"/><Relationship Id="rId11" Type="http://schemas.openxmlformats.org/officeDocument/2006/relationships/diagramData" Target="../diagrams/data21.xml"/><Relationship Id="rId5" Type="http://schemas.openxmlformats.org/officeDocument/2006/relationships/image" Target="../media/image26.svg"/><Relationship Id="rId15" Type="http://schemas.microsoft.com/office/2007/relationships/diagramDrawing" Target="../diagrams/drawing21.xml"/><Relationship Id="rId10" Type="http://schemas.microsoft.com/office/2007/relationships/diagramDrawing" Target="../diagrams/drawing20.xml"/><Relationship Id="rId19" Type="http://schemas.openxmlformats.org/officeDocument/2006/relationships/image" Target="../media/image22.svg"/><Relationship Id="rId4" Type="http://schemas.openxmlformats.org/officeDocument/2006/relationships/image" Target="../media/image25.png"/><Relationship Id="rId9" Type="http://schemas.openxmlformats.org/officeDocument/2006/relationships/diagramColors" Target="../diagrams/colors20.xml"/><Relationship Id="rId14" Type="http://schemas.openxmlformats.org/officeDocument/2006/relationships/diagramColors" Target="../diagrams/colors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2.xml"/><Relationship Id="rId13" Type="http://schemas.openxmlformats.org/officeDocument/2006/relationships/diagramQuickStyle" Target="../diagrams/quickStyle23.xml"/><Relationship Id="rId18" Type="http://schemas.openxmlformats.org/officeDocument/2006/relationships/image" Target="../media/image21.png"/><Relationship Id="rId3" Type="http://schemas.openxmlformats.org/officeDocument/2006/relationships/image" Target="../media/image24.svg"/><Relationship Id="rId7" Type="http://schemas.openxmlformats.org/officeDocument/2006/relationships/diagramLayout" Target="../diagrams/layout22.xml"/><Relationship Id="rId12" Type="http://schemas.openxmlformats.org/officeDocument/2006/relationships/diagramLayout" Target="../diagrams/layout23.xml"/><Relationship Id="rId17" Type="http://schemas.openxmlformats.org/officeDocument/2006/relationships/image" Target="../media/image20.svg"/><Relationship Id="rId2" Type="http://schemas.openxmlformats.org/officeDocument/2006/relationships/image" Target="../media/image23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2.xml"/><Relationship Id="rId11" Type="http://schemas.openxmlformats.org/officeDocument/2006/relationships/diagramData" Target="../diagrams/data23.xml"/><Relationship Id="rId5" Type="http://schemas.openxmlformats.org/officeDocument/2006/relationships/image" Target="../media/image26.svg"/><Relationship Id="rId15" Type="http://schemas.microsoft.com/office/2007/relationships/diagramDrawing" Target="../diagrams/drawing23.xml"/><Relationship Id="rId10" Type="http://schemas.microsoft.com/office/2007/relationships/diagramDrawing" Target="../diagrams/drawing22.xml"/><Relationship Id="rId19" Type="http://schemas.openxmlformats.org/officeDocument/2006/relationships/image" Target="../media/image22.svg"/><Relationship Id="rId4" Type="http://schemas.openxmlformats.org/officeDocument/2006/relationships/image" Target="../media/image25.png"/><Relationship Id="rId9" Type="http://schemas.openxmlformats.org/officeDocument/2006/relationships/diagramColors" Target="../diagrams/colors22.xml"/><Relationship Id="rId14" Type="http://schemas.openxmlformats.org/officeDocument/2006/relationships/diagramColors" Target="../diagrams/colors2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4.xml"/><Relationship Id="rId13" Type="http://schemas.openxmlformats.org/officeDocument/2006/relationships/diagramQuickStyle" Target="../diagrams/quickStyle25.xml"/><Relationship Id="rId18" Type="http://schemas.openxmlformats.org/officeDocument/2006/relationships/image" Target="../media/image21.png"/><Relationship Id="rId3" Type="http://schemas.openxmlformats.org/officeDocument/2006/relationships/image" Target="../media/image24.svg"/><Relationship Id="rId7" Type="http://schemas.openxmlformats.org/officeDocument/2006/relationships/diagramLayout" Target="../diagrams/layout24.xml"/><Relationship Id="rId12" Type="http://schemas.openxmlformats.org/officeDocument/2006/relationships/diagramLayout" Target="../diagrams/layout25.xml"/><Relationship Id="rId17" Type="http://schemas.openxmlformats.org/officeDocument/2006/relationships/image" Target="../media/image20.svg"/><Relationship Id="rId2" Type="http://schemas.openxmlformats.org/officeDocument/2006/relationships/image" Target="../media/image23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4.xml"/><Relationship Id="rId11" Type="http://schemas.openxmlformats.org/officeDocument/2006/relationships/diagramData" Target="../diagrams/data25.xml"/><Relationship Id="rId5" Type="http://schemas.openxmlformats.org/officeDocument/2006/relationships/image" Target="../media/image26.svg"/><Relationship Id="rId15" Type="http://schemas.microsoft.com/office/2007/relationships/diagramDrawing" Target="../diagrams/drawing25.xml"/><Relationship Id="rId10" Type="http://schemas.microsoft.com/office/2007/relationships/diagramDrawing" Target="../diagrams/drawing24.xml"/><Relationship Id="rId19" Type="http://schemas.openxmlformats.org/officeDocument/2006/relationships/image" Target="../media/image22.svg"/><Relationship Id="rId4" Type="http://schemas.openxmlformats.org/officeDocument/2006/relationships/image" Target="../media/image25.png"/><Relationship Id="rId9" Type="http://schemas.openxmlformats.org/officeDocument/2006/relationships/diagramColors" Target="../diagrams/colors24.xml"/><Relationship Id="rId14" Type="http://schemas.openxmlformats.org/officeDocument/2006/relationships/diagramColors" Target="../diagrams/colors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7" Type="http://schemas.openxmlformats.org/officeDocument/2006/relationships/image" Target="../media/image2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2.svg"/><Relationship Id="rId7" Type="http://schemas.openxmlformats.org/officeDocument/2006/relationships/image" Target="../media/image2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44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2.svg"/><Relationship Id="rId7" Type="http://schemas.openxmlformats.org/officeDocument/2006/relationships/image" Target="../media/image2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44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2.svg"/><Relationship Id="rId7" Type="http://schemas.openxmlformats.org/officeDocument/2006/relationships/image" Target="../media/image2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44.sv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undationdb.org/files/record-layer-paper.pdf" TargetMode="External"/><Relationship Id="rId7" Type="http://schemas.openxmlformats.org/officeDocument/2006/relationships/hyperlink" Target="https://www.youtube.com/watch?v=1OLd8DiNFbs" TargetMode="External"/><Relationship Id="rId2" Type="http://schemas.openxmlformats.org/officeDocument/2006/relationships/hyperlink" Target="https://www.youtube.com/watch?v=tgzkgZVXKB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xIibbB5Y0MM&amp;list=PLA7KYGkuAD071myyg4X5ShsDHsOaIpHOq&amp;index=4&amp;t=135s" TargetMode="External"/><Relationship Id="rId5" Type="http://schemas.openxmlformats.org/officeDocument/2006/relationships/hyperlink" Target="https://jack-vanlightly.com/blog/2018/10/2/understanding-how-apache-pulsar-works" TargetMode="External"/><Relationship Id="rId4" Type="http://schemas.openxmlformats.org/officeDocument/2006/relationships/hyperlink" Target="https://medium.com/streamnative/why-apache-bookkeeper-part-1-consistency-durability-availability-ac697a3cf7a1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Human_evolution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Human_evolution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A86F3B4-03C2-4CE1-A1FD-EF89921F7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75"/>
            <a:ext cx="9144000" cy="51435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2F34ECE-8047-5C45-BCE9-3E94D9C3616F}"/>
              </a:ext>
            </a:extLst>
          </p:cNvPr>
          <p:cNvSpPr txBox="1"/>
          <p:nvPr/>
        </p:nvSpPr>
        <p:spPr>
          <a:xfrm>
            <a:off x="578071" y="2190099"/>
            <a:ext cx="7767907" cy="144655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rPr>
              <a:t>APACHE BOOKKEEPER KV STORE AND USE CASES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9531404-AA55-194E-B89C-2AAEEE626832}"/>
              </a:ext>
            </a:extLst>
          </p:cNvPr>
          <p:cNvSpPr/>
          <p:nvPr/>
        </p:nvSpPr>
        <p:spPr>
          <a:xfrm>
            <a:off x="0" y="3748844"/>
            <a:ext cx="9144000" cy="90129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99000">
                <a:schemeClr val="bg1">
                  <a:alpha val="79109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E587F1-AAC2-3E46-885E-A2E48910EAE5}"/>
              </a:ext>
            </a:extLst>
          </p:cNvPr>
          <p:cNvSpPr txBox="1"/>
          <p:nvPr/>
        </p:nvSpPr>
        <p:spPr>
          <a:xfrm>
            <a:off x="578071" y="3862319"/>
            <a:ext cx="2671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rPr>
              <a:t>SHIVJI KUMAR JHA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B77A85-2882-5A4C-969D-968791678349}"/>
              </a:ext>
            </a:extLst>
          </p:cNvPr>
          <p:cNvSpPr txBox="1"/>
          <p:nvPr/>
        </p:nvSpPr>
        <p:spPr>
          <a:xfrm>
            <a:off x="788221" y="4253829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rPr>
              <a:t>@</a:t>
            </a:r>
            <a:r>
              <a:rPr lang="en-US" altLang="zh-CN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rPr>
              <a:t>ShivjiJha</a:t>
            </a:r>
            <a:endParaRPr lang="en-US" altLang="zh-CN" sz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Hiragino Sans GB W3" panose="020B03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7169C32-451E-E248-969F-B7897E45B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636" y="306326"/>
            <a:ext cx="2728191" cy="80754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58BEBA2-EADF-C34A-99E7-39147B7EC496}"/>
              </a:ext>
            </a:extLst>
          </p:cNvPr>
          <p:cNvSpPr txBox="1"/>
          <p:nvPr/>
        </p:nvSpPr>
        <p:spPr>
          <a:xfrm>
            <a:off x="578071" y="1789989"/>
            <a:ext cx="2808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rPr>
              <a:t>TRACK: MESSAGING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5AADBF-53A6-6942-BC5A-93804D962270}"/>
              </a:ext>
            </a:extLst>
          </p:cNvPr>
          <p:cNvGrpSpPr/>
          <p:nvPr/>
        </p:nvGrpSpPr>
        <p:grpSpPr>
          <a:xfrm>
            <a:off x="672188" y="4305864"/>
            <a:ext cx="197565" cy="197565"/>
            <a:chOff x="3328988" y="3201988"/>
            <a:chExt cx="392113" cy="392113"/>
          </a:xfrm>
        </p:grpSpPr>
        <p:sp>
          <p:nvSpPr>
            <p:cNvPr id="10" name="Oval 46">
              <a:extLst>
                <a:ext uri="{FF2B5EF4-FFF2-40B4-BE49-F238E27FC236}">
                  <a16:creationId xmlns:a16="http://schemas.microsoft.com/office/drawing/2014/main" id="{18D09125-ACBB-B94C-B6F0-3BF7633F1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47">
              <a:extLst>
                <a:ext uri="{FF2B5EF4-FFF2-40B4-BE49-F238E27FC236}">
                  <a16:creationId xmlns:a16="http://schemas.microsoft.com/office/drawing/2014/main" id="{8E8CF6D1-D6EC-234E-835B-41987C01F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46C3CC-4BF7-0B47-89F0-E00C5825B813}"/>
              </a:ext>
            </a:extLst>
          </p:cNvPr>
          <p:cNvGrpSpPr/>
          <p:nvPr/>
        </p:nvGrpSpPr>
        <p:grpSpPr>
          <a:xfrm>
            <a:off x="1879924" y="4298246"/>
            <a:ext cx="197565" cy="196765"/>
            <a:chOff x="2809875" y="2679700"/>
            <a:chExt cx="392113" cy="390525"/>
          </a:xfrm>
        </p:grpSpPr>
        <p:sp>
          <p:nvSpPr>
            <p:cNvPr id="15" name="Oval 70">
              <a:extLst>
                <a:ext uri="{FF2B5EF4-FFF2-40B4-BE49-F238E27FC236}">
                  <a16:creationId xmlns:a16="http://schemas.microsoft.com/office/drawing/2014/main" id="{46FEE78D-B99E-824D-8BC2-BC01882B8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71">
              <a:extLst>
                <a:ext uri="{FF2B5EF4-FFF2-40B4-BE49-F238E27FC236}">
                  <a16:creationId xmlns:a16="http://schemas.microsoft.com/office/drawing/2014/main" id="{10BE9673-46DB-A841-A1A0-98A362BE28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0" name="文本框 12">
            <a:extLst>
              <a:ext uri="{FF2B5EF4-FFF2-40B4-BE49-F238E27FC236}">
                <a16:creationId xmlns:a16="http://schemas.microsoft.com/office/drawing/2014/main" id="{236F6274-A5F2-E64A-ABAD-D7A230435540}"/>
              </a:ext>
            </a:extLst>
          </p:cNvPr>
          <p:cNvSpPr txBox="1"/>
          <p:nvPr/>
        </p:nvSpPr>
        <p:spPr>
          <a:xfrm>
            <a:off x="2002692" y="4258555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rPr>
              <a:t>in/</a:t>
            </a:r>
            <a:r>
              <a:rPr lang="en-US" altLang="zh-CN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rPr>
              <a:t>shivjijha</a:t>
            </a:r>
            <a:endParaRPr lang="en-US" altLang="zh-CN" sz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Hiragino Sans GB W3" panose="020B03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1749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C21251-7824-4A78-954B-6732F7C7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5911443" cy="1147359"/>
          </a:xfrm>
        </p:spPr>
        <p:txBody>
          <a:bodyPr/>
          <a:lstStyle/>
          <a:p>
            <a:r>
              <a:rPr lang="en-US" dirty="0"/>
              <a:t>Key Value stores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1CD8DF-A4CD-44C8-991B-EB8E7E72F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1210"/>
            <a:ext cx="8229600" cy="33626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KV stores as common core behind:</a:t>
            </a:r>
          </a:p>
          <a:p>
            <a:pPr lvl="1"/>
            <a:r>
              <a:rPr lang="en-US" dirty="0"/>
              <a:t>Key Value databases </a:t>
            </a:r>
          </a:p>
          <a:p>
            <a:pPr lvl="1"/>
            <a:r>
              <a:rPr lang="en-US" dirty="0"/>
              <a:t>Relational databases</a:t>
            </a:r>
          </a:p>
          <a:p>
            <a:pPr lvl="2"/>
            <a:r>
              <a:rPr lang="en-US" dirty="0"/>
              <a:t>Key : Primary Key, Value: Complete row</a:t>
            </a:r>
          </a:p>
          <a:p>
            <a:pPr lvl="1"/>
            <a:r>
              <a:rPr lang="en-US" dirty="0"/>
              <a:t>Document databases</a:t>
            </a:r>
          </a:p>
          <a:p>
            <a:pPr lvl="2"/>
            <a:r>
              <a:rPr lang="en-US" dirty="0"/>
              <a:t>Key : Primary Key (internal?), Value: document</a:t>
            </a:r>
          </a:p>
          <a:p>
            <a:pPr lvl="1"/>
            <a:r>
              <a:rPr lang="en-US" dirty="0"/>
              <a:t>Streaming Platforms</a:t>
            </a:r>
          </a:p>
          <a:p>
            <a:pPr lvl="2"/>
            <a:r>
              <a:rPr lang="en-US" dirty="0" err="1"/>
              <a:t>rocksDB</a:t>
            </a:r>
            <a:r>
              <a:rPr lang="en-US" dirty="0"/>
              <a:t> based : Apache Pulsar, Kafka Streams, </a:t>
            </a:r>
            <a:r>
              <a:rPr lang="en-US" dirty="0" err="1"/>
              <a:t>Flink</a:t>
            </a:r>
            <a:endParaRPr lang="en-US" dirty="0"/>
          </a:p>
          <a:p>
            <a:r>
              <a:rPr lang="en-US" dirty="0"/>
              <a:t>Good idea to have less clusters!</a:t>
            </a:r>
          </a:p>
          <a:p>
            <a:r>
              <a:rPr lang="en-US" dirty="0"/>
              <a:t>Good idea to have same base (KV) across clusters!</a:t>
            </a:r>
          </a:p>
        </p:txBody>
      </p:sp>
    </p:spTree>
    <p:extLst>
      <p:ext uri="{BB962C8B-B14F-4D97-AF65-F5344CB8AC3E}">
        <p14:creationId xmlns:p14="http://schemas.microsoft.com/office/powerpoint/2010/main" val="323899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B2CA-1757-7246-A071-AA2E296C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Bookkeeper = ZK + </a:t>
            </a:r>
            <a:r>
              <a:rPr lang="en-US" dirty="0" err="1"/>
              <a:t>rocksDB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DABE2-7C3B-3440-9FC8-33B7663C4E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RocksDB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C1D6A-154F-784F-A817-BAD426ACC9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Implements LSM</a:t>
            </a:r>
          </a:p>
          <a:p>
            <a:r>
              <a:rPr lang="en-US" dirty="0"/>
              <a:t>Embeddable</a:t>
            </a:r>
          </a:p>
          <a:p>
            <a:r>
              <a:rPr lang="en-US" dirty="0"/>
              <a:t>Key Value store</a:t>
            </a:r>
          </a:p>
          <a:p>
            <a:r>
              <a:rPr lang="en-US" dirty="0"/>
              <a:t>Append only</a:t>
            </a:r>
          </a:p>
          <a:p>
            <a:pPr lvl="1"/>
            <a:r>
              <a:rPr lang="en-US" dirty="0"/>
              <a:t>Low latency</a:t>
            </a:r>
          </a:p>
          <a:p>
            <a:pPr lvl="1"/>
            <a:r>
              <a:rPr lang="en-US" dirty="0"/>
              <a:t>High throughput</a:t>
            </a:r>
          </a:p>
          <a:p>
            <a:r>
              <a:rPr lang="en-US" dirty="0"/>
              <a:t>Duplicate record for update / delete</a:t>
            </a:r>
          </a:p>
          <a:p>
            <a:r>
              <a:rPr lang="en-US" dirty="0"/>
              <a:t>Compaction to remove stale / deleted records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96450-80E1-F145-A481-49A561FF3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Zookeeper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F8529-8737-F343-A539-4F1338F6BCB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Metadata store</a:t>
            </a:r>
          </a:p>
          <a:p>
            <a:r>
              <a:rPr lang="en-US" dirty="0"/>
              <a:t>Cluster coordination</a:t>
            </a:r>
          </a:p>
          <a:p>
            <a:r>
              <a:rPr lang="en-US" dirty="0"/>
              <a:t>Service discovery</a:t>
            </a:r>
          </a:p>
          <a:p>
            <a:r>
              <a:rPr lang="en-US" dirty="0"/>
              <a:t>Leader election</a:t>
            </a:r>
          </a:p>
          <a:p>
            <a:r>
              <a:rPr lang="en-US" dirty="0"/>
              <a:t>Dynamic configurations</a:t>
            </a:r>
          </a:p>
          <a:p>
            <a:r>
              <a:rPr lang="en-US" dirty="0"/>
              <a:t>Feature flags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2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4E25DFE-81AA-E647-9373-5EBAE930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Store categories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346873-6396-824F-8338-84223CB60F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4724400"/>
            <a:ext cx="2133600" cy="273050"/>
          </a:xfrm>
          <a:prstGeom prst="rect">
            <a:avLst/>
          </a:prstGeom>
        </p:spPr>
        <p:txBody>
          <a:bodyPr/>
          <a:lstStyle/>
          <a:p>
            <a:fld id="{D60D1EDE-7116-2443-9BDD-368CE5B3766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2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AF0293D-3168-451A-8355-96FCE1ED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4"/>
            <a:ext cx="6096000" cy="1136968"/>
          </a:xfrm>
        </p:spPr>
        <p:txBody>
          <a:bodyPr/>
          <a:lstStyle/>
          <a:p>
            <a:r>
              <a:rPr lang="en-US" dirty="0"/>
              <a:t>Plethora of Workloads / Options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99776BD-15FA-CA41-9B43-B453A0A57F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0542704"/>
              </p:ext>
            </p:extLst>
          </p:nvPr>
        </p:nvGraphicFramePr>
        <p:xfrm>
          <a:off x="1463931" y="1374056"/>
          <a:ext cx="4870126" cy="3705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016244-08CE-6E45-BDE3-B96A9D346380}"/>
              </a:ext>
            </a:extLst>
          </p:cNvPr>
          <p:cNvSpPr txBox="1">
            <a:spLocks/>
          </p:cNvSpPr>
          <p:nvPr/>
        </p:nvSpPr>
        <p:spPr>
          <a:xfrm>
            <a:off x="820216" y="1839556"/>
            <a:ext cx="1287429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Cockroach</a:t>
            </a:r>
          </a:p>
          <a:p>
            <a:pPr marL="0" indent="0">
              <a:buNone/>
            </a:pPr>
            <a:r>
              <a:rPr lang="en-US" sz="1200" dirty="0" err="1"/>
              <a:t>Yugabyte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/>
              <a:t>(rocks)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D8B4F25-AFC5-0440-852E-D429C7D82BD4}"/>
              </a:ext>
            </a:extLst>
          </p:cNvPr>
          <p:cNvSpPr txBox="1">
            <a:spLocks/>
          </p:cNvSpPr>
          <p:nvPr/>
        </p:nvSpPr>
        <p:spPr>
          <a:xfrm>
            <a:off x="5690343" y="3962996"/>
            <a:ext cx="1287429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Pulsar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217434A-521A-1C4A-8323-41FE95EFF08E}"/>
              </a:ext>
            </a:extLst>
          </p:cNvPr>
          <p:cNvSpPr txBox="1">
            <a:spLocks/>
          </p:cNvSpPr>
          <p:nvPr/>
        </p:nvSpPr>
        <p:spPr>
          <a:xfrm>
            <a:off x="1016743" y="3861992"/>
            <a:ext cx="1287429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INFLUX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C7290E1-9F73-E44D-A93A-BC3F97A20F6C}"/>
              </a:ext>
            </a:extLst>
          </p:cNvPr>
          <p:cNvSpPr txBox="1">
            <a:spLocks/>
          </p:cNvSpPr>
          <p:nvPr/>
        </p:nvSpPr>
        <p:spPr>
          <a:xfrm>
            <a:off x="596623" y="2644726"/>
            <a:ext cx="1287429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/>
              <a:t>Herddb</a:t>
            </a:r>
            <a:r>
              <a:rPr lang="en-US" sz="1200" dirty="0"/>
              <a:t> (BK)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5AD964C-1076-CA42-B0B9-55F37AEB1213}"/>
              </a:ext>
            </a:extLst>
          </p:cNvPr>
          <p:cNvSpPr txBox="1">
            <a:spLocks/>
          </p:cNvSpPr>
          <p:nvPr/>
        </p:nvSpPr>
        <p:spPr>
          <a:xfrm>
            <a:off x="5735508" y="1839556"/>
            <a:ext cx="1944561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/>
              <a:t>Flink</a:t>
            </a:r>
            <a:r>
              <a:rPr lang="en-US" sz="1200" dirty="0"/>
              <a:t>, </a:t>
            </a:r>
            <a:r>
              <a:rPr lang="en-US" sz="1200" dirty="0" err="1"/>
              <a:t>rockset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194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0172CB5-572E-DC49-8684-875A20DA72A7}"/>
              </a:ext>
            </a:extLst>
          </p:cNvPr>
          <p:cNvSpPr/>
          <p:nvPr/>
        </p:nvSpPr>
        <p:spPr>
          <a:xfrm>
            <a:off x="360420" y="1474468"/>
            <a:ext cx="4632071" cy="35577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BC529-BA0B-024C-B365-BED78CEB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4"/>
            <a:ext cx="6096000" cy="1136968"/>
          </a:xfrm>
        </p:spPr>
        <p:txBody>
          <a:bodyPr anchor="ctr">
            <a:normAutofit/>
          </a:bodyPr>
          <a:lstStyle/>
          <a:p>
            <a:r>
              <a:rPr lang="en-US" dirty="0"/>
              <a:t>Database Layers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AA08ED-7BB2-1D45-8C06-943EDF49D044}"/>
              </a:ext>
            </a:extLst>
          </p:cNvPr>
          <p:cNvSpPr/>
          <p:nvPr/>
        </p:nvSpPr>
        <p:spPr>
          <a:xfrm>
            <a:off x="1487892" y="1708367"/>
            <a:ext cx="3384321" cy="5597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6084B3D-841A-BB46-8C91-10D3BB5F5172}"/>
              </a:ext>
            </a:extLst>
          </p:cNvPr>
          <p:cNvSpPr txBox="1">
            <a:spLocks/>
          </p:cNvSpPr>
          <p:nvPr/>
        </p:nvSpPr>
        <p:spPr>
          <a:xfrm>
            <a:off x="438197" y="1828345"/>
            <a:ext cx="1287429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TRANSPORT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5570085-9CD3-A844-859E-687C2D320480}"/>
              </a:ext>
            </a:extLst>
          </p:cNvPr>
          <p:cNvSpPr txBox="1">
            <a:spLocks/>
          </p:cNvSpPr>
          <p:nvPr/>
        </p:nvSpPr>
        <p:spPr>
          <a:xfrm>
            <a:off x="5075734" y="2635811"/>
            <a:ext cx="1609286" cy="43495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D1FA4B-A6A6-594D-8E40-5057A5054693}"/>
              </a:ext>
            </a:extLst>
          </p:cNvPr>
          <p:cNvSpPr/>
          <p:nvPr/>
        </p:nvSpPr>
        <p:spPr>
          <a:xfrm>
            <a:off x="1735221" y="1741043"/>
            <a:ext cx="1388286" cy="3977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</a:t>
            </a:r>
          </a:p>
          <a:p>
            <a:pPr algn="ctr"/>
            <a:r>
              <a:rPr lang="en-US" sz="1200" dirty="0"/>
              <a:t> COMMUNICATION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52EE35-959E-1A4B-BE82-11BF5681F199}"/>
              </a:ext>
            </a:extLst>
          </p:cNvPr>
          <p:cNvSpPr/>
          <p:nvPr/>
        </p:nvSpPr>
        <p:spPr>
          <a:xfrm>
            <a:off x="3303717" y="1749168"/>
            <a:ext cx="1388286" cy="3977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CLUSTER</a:t>
            </a:r>
          </a:p>
          <a:p>
            <a:pPr algn="ctr"/>
            <a:r>
              <a:rPr lang="en-US" sz="1200" dirty="0"/>
              <a:t>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800041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0172CB5-572E-DC49-8684-875A20DA72A7}"/>
              </a:ext>
            </a:extLst>
          </p:cNvPr>
          <p:cNvSpPr/>
          <p:nvPr/>
        </p:nvSpPr>
        <p:spPr>
          <a:xfrm>
            <a:off x="360420" y="1474468"/>
            <a:ext cx="4632071" cy="35577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BC529-BA0B-024C-B365-BED78CEB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4"/>
            <a:ext cx="6096000" cy="1136968"/>
          </a:xfrm>
        </p:spPr>
        <p:txBody>
          <a:bodyPr anchor="ctr">
            <a:normAutofit/>
          </a:bodyPr>
          <a:lstStyle/>
          <a:p>
            <a:r>
              <a:rPr lang="en-US" dirty="0"/>
              <a:t>Database Layers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AA08ED-7BB2-1D45-8C06-943EDF49D044}"/>
              </a:ext>
            </a:extLst>
          </p:cNvPr>
          <p:cNvSpPr/>
          <p:nvPr/>
        </p:nvSpPr>
        <p:spPr>
          <a:xfrm>
            <a:off x="1487892" y="1708367"/>
            <a:ext cx="3384321" cy="5597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6084B3D-841A-BB46-8C91-10D3BB5F5172}"/>
              </a:ext>
            </a:extLst>
          </p:cNvPr>
          <p:cNvSpPr txBox="1">
            <a:spLocks/>
          </p:cNvSpPr>
          <p:nvPr/>
        </p:nvSpPr>
        <p:spPr>
          <a:xfrm>
            <a:off x="438197" y="1828345"/>
            <a:ext cx="1287429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TRANSPORT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BC5ECBE-D61A-9E44-A591-7EC05198BEC0}"/>
              </a:ext>
            </a:extLst>
          </p:cNvPr>
          <p:cNvSpPr txBox="1">
            <a:spLocks/>
          </p:cNvSpPr>
          <p:nvPr/>
        </p:nvSpPr>
        <p:spPr>
          <a:xfrm>
            <a:off x="210108" y="2479157"/>
            <a:ext cx="1435008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/>
              <a:t>QUERY PROCESSING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5570085-9CD3-A844-859E-687C2D320480}"/>
              </a:ext>
            </a:extLst>
          </p:cNvPr>
          <p:cNvSpPr txBox="1">
            <a:spLocks/>
          </p:cNvSpPr>
          <p:nvPr/>
        </p:nvSpPr>
        <p:spPr>
          <a:xfrm>
            <a:off x="5075734" y="2635811"/>
            <a:ext cx="1609286" cy="43495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D1FA4B-A6A6-594D-8E40-5057A5054693}"/>
              </a:ext>
            </a:extLst>
          </p:cNvPr>
          <p:cNvSpPr/>
          <p:nvPr/>
        </p:nvSpPr>
        <p:spPr>
          <a:xfrm>
            <a:off x="1735221" y="1741043"/>
            <a:ext cx="1388286" cy="3977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</a:t>
            </a:r>
          </a:p>
          <a:p>
            <a:pPr algn="ctr"/>
            <a:r>
              <a:rPr lang="en-US" sz="1200" dirty="0"/>
              <a:t> COMMUNICATION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52EE35-959E-1A4B-BE82-11BF5681F199}"/>
              </a:ext>
            </a:extLst>
          </p:cNvPr>
          <p:cNvSpPr/>
          <p:nvPr/>
        </p:nvSpPr>
        <p:spPr>
          <a:xfrm>
            <a:off x="3303717" y="1749168"/>
            <a:ext cx="1388286" cy="3977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CLUSTER</a:t>
            </a:r>
          </a:p>
          <a:p>
            <a:pPr algn="ctr"/>
            <a:r>
              <a:rPr lang="en-US" sz="1200" dirty="0"/>
              <a:t> COMMUNICATION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EB3443-2C08-5342-ACCC-4348479AC9CC}"/>
              </a:ext>
            </a:extLst>
          </p:cNvPr>
          <p:cNvSpPr/>
          <p:nvPr/>
        </p:nvSpPr>
        <p:spPr>
          <a:xfrm>
            <a:off x="1487893" y="2416357"/>
            <a:ext cx="3384321" cy="5597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08EE62-0AD7-9A4A-B03B-052BC5E1523F}"/>
              </a:ext>
            </a:extLst>
          </p:cNvPr>
          <p:cNvSpPr/>
          <p:nvPr/>
        </p:nvSpPr>
        <p:spPr>
          <a:xfrm>
            <a:off x="1735221" y="2481372"/>
            <a:ext cx="1388286" cy="3977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QUERY</a:t>
            </a:r>
            <a:br>
              <a:rPr lang="en-US" sz="1200" dirty="0"/>
            </a:br>
            <a:r>
              <a:rPr lang="en-US" sz="1200" dirty="0"/>
              <a:t> PARSER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21A201-60D7-844D-A4A1-9E15762B3B14}"/>
              </a:ext>
            </a:extLst>
          </p:cNvPr>
          <p:cNvSpPr/>
          <p:nvPr/>
        </p:nvSpPr>
        <p:spPr>
          <a:xfrm>
            <a:off x="3303717" y="2489497"/>
            <a:ext cx="1388286" cy="3977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QUERY</a:t>
            </a:r>
            <a:br>
              <a:rPr lang="en-US" sz="1200" dirty="0"/>
            </a:br>
            <a:r>
              <a:rPr lang="en-US" sz="1200" dirty="0"/>
              <a:t> OPTIMIZER</a:t>
            </a:r>
          </a:p>
        </p:txBody>
      </p:sp>
    </p:spTree>
    <p:extLst>
      <p:ext uri="{BB962C8B-B14F-4D97-AF65-F5344CB8AC3E}">
        <p14:creationId xmlns:p14="http://schemas.microsoft.com/office/powerpoint/2010/main" val="303726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0172CB5-572E-DC49-8684-875A20DA72A7}"/>
              </a:ext>
            </a:extLst>
          </p:cNvPr>
          <p:cNvSpPr/>
          <p:nvPr/>
        </p:nvSpPr>
        <p:spPr>
          <a:xfrm>
            <a:off x="360420" y="1474468"/>
            <a:ext cx="4632071" cy="35577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BC529-BA0B-024C-B365-BED78CEB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4"/>
            <a:ext cx="6096000" cy="1136968"/>
          </a:xfrm>
        </p:spPr>
        <p:txBody>
          <a:bodyPr anchor="ctr">
            <a:normAutofit/>
          </a:bodyPr>
          <a:lstStyle/>
          <a:p>
            <a:r>
              <a:rPr lang="en-US" dirty="0"/>
              <a:t>Database Layers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AA08ED-7BB2-1D45-8C06-943EDF49D044}"/>
              </a:ext>
            </a:extLst>
          </p:cNvPr>
          <p:cNvSpPr/>
          <p:nvPr/>
        </p:nvSpPr>
        <p:spPr>
          <a:xfrm>
            <a:off x="1487892" y="1708367"/>
            <a:ext cx="3384321" cy="5597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6084B3D-841A-BB46-8C91-10D3BB5F5172}"/>
              </a:ext>
            </a:extLst>
          </p:cNvPr>
          <p:cNvSpPr txBox="1">
            <a:spLocks/>
          </p:cNvSpPr>
          <p:nvPr/>
        </p:nvSpPr>
        <p:spPr>
          <a:xfrm>
            <a:off x="438197" y="1828345"/>
            <a:ext cx="1287429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TRANSPORT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BC5ECBE-D61A-9E44-A591-7EC05198BEC0}"/>
              </a:ext>
            </a:extLst>
          </p:cNvPr>
          <p:cNvSpPr txBox="1">
            <a:spLocks/>
          </p:cNvSpPr>
          <p:nvPr/>
        </p:nvSpPr>
        <p:spPr>
          <a:xfrm>
            <a:off x="210108" y="2479157"/>
            <a:ext cx="1435008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/>
              <a:t>QUERY PROCESSING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B514FE5-0786-BF48-A964-3F7BE09D96F1}"/>
              </a:ext>
            </a:extLst>
          </p:cNvPr>
          <p:cNvSpPr txBox="1">
            <a:spLocks/>
          </p:cNvSpPr>
          <p:nvPr/>
        </p:nvSpPr>
        <p:spPr>
          <a:xfrm>
            <a:off x="267581" y="3204854"/>
            <a:ext cx="1287429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/>
              <a:t>EXECUTION</a:t>
            </a:r>
          </a:p>
          <a:p>
            <a:pPr marL="0" indent="0" algn="ctr">
              <a:buNone/>
            </a:pPr>
            <a:r>
              <a:rPr lang="en-US" sz="1200" dirty="0"/>
              <a:t>ENGINE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5570085-9CD3-A844-859E-687C2D320480}"/>
              </a:ext>
            </a:extLst>
          </p:cNvPr>
          <p:cNvSpPr txBox="1">
            <a:spLocks/>
          </p:cNvSpPr>
          <p:nvPr/>
        </p:nvSpPr>
        <p:spPr>
          <a:xfrm>
            <a:off x="5075734" y="2635811"/>
            <a:ext cx="1609286" cy="43495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D1FA4B-A6A6-594D-8E40-5057A5054693}"/>
              </a:ext>
            </a:extLst>
          </p:cNvPr>
          <p:cNvSpPr/>
          <p:nvPr/>
        </p:nvSpPr>
        <p:spPr>
          <a:xfrm>
            <a:off x="1735221" y="1741043"/>
            <a:ext cx="1388286" cy="3977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</a:t>
            </a:r>
          </a:p>
          <a:p>
            <a:pPr algn="ctr"/>
            <a:r>
              <a:rPr lang="en-US" sz="1200" dirty="0"/>
              <a:t> COMMUNICATION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52EE35-959E-1A4B-BE82-11BF5681F199}"/>
              </a:ext>
            </a:extLst>
          </p:cNvPr>
          <p:cNvSpPr/>
          <p:nvPr/>
        </p:nvSpPr>
        <p:spPr>
          <a:xfrm>
            <a:off x="3303717" y="1749168"/>
            <a:ext cx="1388286" cy="3977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CLUSTER</a:t>
            </a:r>
          </a:p>
          <a:p>
            <a:pPr algn="ctr"/>
            <a:r>
              <a:rPr lang="en-US" sz="1200" dirty="0"/>
              <a:t> COMMUNICATION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EB3443-2C08-5342-ACCC-4348479AC9CC}"/>
              </a:ext>
            </a:extLst>
          </p:cNvPr>
          <p:cNvSpPr/>
          <p:nvPr/>
        </p:nvSpPr>
        <p:spPr>
          <a:xfrm>
            <a:off x="1487893" y="2416357"/>
            <a:ext cx="3384321" cy="5597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08EE62-0AD7-9A4A-B03B-052BC5E1523F}"/>
              </a:ext>
            </a:extLst>
          </p:cNvPr>
          <p:cNvSpPr/>
          <p:nvPr/>
        </p:nvSpPr>
        <p:spPr>
          <a:xfrm>
            <a:off x="1735221" y="2481372"/>
            <a:ext cx="1388286" cy="3977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QUERY</a:t>
            </a:r>
            <a:br>
              <a:rPr lang="en-US" sz="1200" dirty="0"/>
            </a:br>
            <a:r>
              <a:rPr lang="en-US" sz="1200" dirty="0"/>
              <a:t> PARSER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21A201-60D7-844D-A4A1-9E15762B3B14}"/>
              </a:ext>
            </a:extLst>
          </p:cNvPr>
          <p:cNvSpPr/>
          <p:nvPr/>
        </p:nvSpPr>
        <p:spPr>
          <a:xfrm>
            <a:off x="3303717" y="2489497"/>
            <a:ext cx="1388286" cy="3977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QUERY</a:t>
            </a:r>
            <a:br>
              <a:rPr lang="en-US" sz="1200" dirty="0"/>
            </a:br>
            <a:r>
              <a:rPr lang="en-US" sz="1200" dirty="0"/>
              <a:t> OPTIMIZER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EAFBB8-AD1B-054B-BF10-48B3994029AE}"/>
              </a:ext>
            </a:extLst>
          </p:cNvPr>
          <p:cNvSpPr/>
          <p:nvPr/>
        </p:nvSpPr>
        <p:spPr>
          <a:xfrm>
            <a:off x="1487893" y="3180201"/>
            <a:ext cx="3384321" cy="5597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5AA81D-FC8F-4B40-A8AC-2CC1EAE705DC}"/>
              </a:ext>
            </a:extLst>
          </p:cNvPr>
          <p:cNvSpPr/>
          <p:nvPr/>
        </p:nvSpPr>
        <p:spPr>
          <a:xfrm>
            <a:off x="1735221" y="3245216"/>
            <a:ext cx="1388286" cy="3977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REMOTE EXECUTION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62282C-C128-0549-AF28-7077AA7277FC}"/>
              </a:ext>
            </a:extLst>
          </p:cNvPr>
          <p:cNvSpPr/>
          <p:nvPr/>
        </p:nvSpPr>
        <p:spPr>
          <a:xfrm>
            <a:off x="3303717" y="3253341"/>
            <a:ext cx="1388286" cy="3977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</a:t>
            </a:r>
            <a:br>
              <a:rPr lang="en-US" sz="1200" dirty="0"/>
            </a:br>
            <a:r>
              <a:rPr lang="en-US" sz="1200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569522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0172CB5-572E-DC49-8684-875A20DA72A7}"/>
              </a:ext>
            </a:extLst>
          </p:cNvPr>
          <p:cNvSpPr/>
          <p:nvPr/>
        </p:nvSpPr>
        <p:spPr>
          <a:xfrm>
            <a:off x="360420" y="1474468"/>
            <a:ext cx="4632071" cy="35577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BC529-BA0B-024C-B365-BED78CEB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4"/>
            <a:ext cx="6096000" cy="1136968"/>
          </a:xfrm>
        </p:spPr>
        <p:txBody>
          <a:bodyPr anchor="ctr">
            <a:normAutofit/>
          </a:bodyPr>
          <a:lstStyle/>
          <a:p>
            <a:r>
              <a:rPr lang="en-US" dirty="0"/>
              <a:t>Database Layers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096762-D0EA-F740-8DEC-33A62E752A47}"/>
              </a:ext>
            </a:extLst>
          </p:cNvPr>
          <p:cNvSpPr/>
          <p:nvPr/>
        </p:nvSpPr>
        <p:spPr>
          <a:xfrm>
            <a:off x="1487892" y="3918217"/>
            <a:ext cx="3384321" cy="10357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AA08ED-7BB2-1D45-8C06-943EDF49D044}"/>
              </a:ext>
            </a:extLst>
          </p:cNvPr>
          <p:cNvSpPr/>
          <p:nvPr/>
        </p:nvSpPr>
        <p:spPr>
          <a:xfrm>
            <a:off x="1487892" y="1708367"/>
            <a:ext cx="3384321" cy="5597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6084B3D-841A-BB46-8C91-10D3BB5F5172}"/>
              </a:ext>
            </a:extLst>
          </p:cNvPr>
          <p:cNvSpPr txBox="1">
            <a:spLocks/>
          </p:cNvSpPr>
          <p:nvPr/>
        </p:nvSpPr>
        <p:spPr>
          <a:xfrm>
            <a:off x="438197" y="1828345"/>
            <a:ext cx="1287429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TRANSPORT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BC5ECBE-D61A-9E44-A591-7EC05198BEC0}"/>
              </a:ext>
            </a:extLst>
          </p:cNvPr>
          <p:cNvSpPr txBox="1">
            <a:spLocks/>
          </p:cNvSpPr>
          <p:nvPr/>
        </p:nvSpPr>
        <p:spPr>
          <a:xfrm>
            <a:off x="210108" y="2479157"/>
            <a:ext cx="1435008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/>
              <a:t>QUERY PROCESSING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B514FE5-0786-BF48-A964-3F7BE09D96F1}"/>
              </a:ext>
            </a:extLst>
          </p:cNvPr>
          <p:cNvSpPr txBox="1">
            <a:spLocks/>
          </p:cNvSpPr>
          <p:nvPr/>
        </p:nvSpPr>
        <p:spPr>
          <a:xfrm>
            <a:off x="267581" y="3204854"/>
            <a:ext cx="1287429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/>
              <a:t>EXECUTION</a:t>
            </a:r>
          </a:p>
          <a:p>
            <a:pPr marL="0" indent="0" algn="ctr">
              <a:buNone/>
            </a:pPr>
            <a:r>
              <a:rPr lang="en-US" sz="1200" dirty="0"/>
              <a:t>ENGINE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BB34680-B9F9-4C4E-9364-CE2039B618B0}"/>
              </a:ext>
            </a:extLst>
          </p:cNvPr>
          <p:cNvSpPr txBox="1">
            <a:spLocks/>
          </p:cNvSpPr>
          <p:nvPr/>
        </p:nvSpPr>
        <p:spPr>
          <a:xfrm>
            <a:off x="267580" y="4221989"/>
            <a:ext cx="1287429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/>
              <a:t>STORAGE ENGINE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5570085-9CD3-A844-859E-687C2D320480}"/>
              </a:ext>
            </a:extLst>
          </p:cNvPr>
          <p:cNvSpPr txBox="1">
            <a:spLocks/>
          </p:cNvSpPr>
          <p:nvPr/>
        </p:nvSpPr>
        <p:spPr>
          <a:xfrm>
            <a:off x="5075734" y="2635811"/>
            <a:ext cx="1609286" cy="43495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D1FA4B-A6A6-594D-8E40-5057A5054693}"/>
              </a:ext>
            </a:extLst>
          </p:cNvPr>
          <p:cNvSpPr/>
          <p:nvPr/>
        </p:nvSpPr>
        <p:spPr>
          <a:xfrm>
            <a:off x="1735221" y="1741043"/>
            <a:ext cx="1388286" cy="3977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</a:t>
            </a:r>
          </a:p>
          <a:p>
            <a:pPr algn="ctr"/>
            <a:r>
              <a:rPr lang="en-US" sz="1200" dirty="0"/>
              <a:t> COMMUNICATION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52EE35-959E-1A4B-BE82-11BF5681F199}"/>
              </a:ext>
            </a:extLst>
          </p:cNvPr>
          <p:cNvSpPr/>
          <p:nvPr/>
        </p:nvSpPr>
        <p:spPr>
          <a:xfrm>
            <a:off x="3303717" y="1749168"/>
            <a:ext cx="1388286" cy="3977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CLUSTER</a:t>
            </a:r>
          </a:p>
          <a:p>
            <a:pPr algn="ctr"/>
            <a:r>
              <a:rPr lang="en-US" sz="1200" dirty="0"/>
              <a:t> COMMUNICATION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EB3443-2C08-5342-ACCC-4348479AC9CC}"/>
              </a:ext>
            </a:extLst>
          </p:cNvPr>
          <p:cNvSpPr/>
          <p:nvPr/>
        </p:nvSpPr>
        <p:spPr>
          <a:xfrm>
            <a:off x="1487893" y="2416357"/>
            <a:ext cx="3384321" cy="5597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08EE62-0AD7-9A4A-B03B-052BC5E1523F}"/>
              </a:ext>
            </a:extLst>
          </p:cNvPr>
          <p:cNvSpPr/>
          <p:nvPr/>
        </p:nvSpPr>
        <p:spPr>
          <a:xfrm>
            <a:off x="1735221" y="2481372"/>
            <a:ext cx="1388286" cy="3977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QUERY</a:t>
            </a:r>
            <a:br>
              <a:rPr lang="en-US" sz="1200" dirty="0"/>
            </a:br>
            <a:r>
              <a:rPr lang="en-US" sz="1200" dirty="0"/>
              <a:t> PARSER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21A201-60D7-844D-A4A1-9E15762B3B14}"/>
              </a:ext>
            </a:extLst>
          </p:cNvPr>
          <p:cNvSpPr/>
          <p:nvPr/>
        </p:nvSpPr>
        <p:spPr>
          <a:xfrm>
            <a:off x="3303717" y="2489497"/>
            <a:ext cx="1388286" cy="3977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QUERY</a:t>
            </a:r>
            <a:br>
              <a:rPr lang="en-US" sz="1200" dirty="0"/>
            </a:br>
            <a:r>
              <a:rPr lang="en-US" sz="1200" dirty="0"/>
              <a:t> OPTIMIZER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EAFBB8-AD1B-054B-BF10-48B3994029AE}"/>
              </a:ext>
            </a:extLst>
          </p:cNvPr>
          <p:cNvSpPr/>
          <p:nvPr/>
        </p:nvSpPr>
        <p:spPr>
          <a:xfrm>
            <a:off x="1487893" y="3180201"/>
            <a:ext cx="3384321" cy="5597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5AA81D-FC8F-4B40-A8AC-2CC1EAE705DC}"/>
              </a:ext>
            </a:extLst>
          </p:cNvPr>
          <p:cNvSpPr/>
          <p:nvPr/>
        </p:nvSpPr>
        <p:spPr>
          <a:xfrm>
            <a:off x="1735221" y="3245216"/>
            <a:ext cx="1388286" cy="3977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REMOTE EXECUTION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62282C-C128-0549-AF28-7077AA7277FC}"/>
              </a:ext>
            </a:extLst>
          </p:cNvPr>
          <p:cNvSpPr/>
          <p:nvPr/>
        </p:nvSpPr>
        <p:spPr>
          <a:xfrm>
            <a:off x="3303717" y="3253341"/>
            <a:ext cx="1388286" cy="3977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LOCAL</a:t>
            </a:r>
            <a:br>
              <a:rPr lang="en-US" sz="1200" dirty="0"/>
            </a:br>
            <a:r>
              <a:rPr lang="en-US" sz="1200" dirty="0"/>
              <a:t>EXECUTION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CA90FF-5DD8-C04D-A3E3-43946673B646}"/>
              </a:ext>
            </a:extLst>
          </p:cNvPr>
          <p:cNvSpPr/>
          <p:nvPr/>
        </p:nvSpPr>
        <p:spPr>
          <a:xfrm>
            <a:off x="1735221" y="3983542"/>
            <a:ext cx="1388286" cy="3977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TRANSACTION MANAGER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6A85A15-2DE0-BB41-82B9-D568F7FE18F4}"/>
              </a:ext>
            </a:extLst>
          </p:cNvPr>
          <p:cNvSpPr/>
          <p:nvPr/>
        </p:nvSpPr>
        <p:spPr>
          <a:xfrm>
            <a:off x="3303717" y="3991667"/>
            <a:ext cx="1388286" cy="3977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LOCK</a:t>
            </a:r>
            <a:br>
              <a:rPr lang="en-US" sz="1200" dirty="0"/>
            </a:br>
            <a:r>
              <a:rPr lang="en-US" sz="1200" dirty="0"/>
              <a:t> MANAGER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70B5AF-5F2A-3049-BA00-D9CD8D99C0EF}"/>
              </a:ext>
            </a:extLst>
          </p:cNvPr>
          <p:cNvSpPr/>
          <p:nvPr/>
        </p:nvSpPr>
        <p:spPr>
          <a:xfrm>
            <a:off x="1735221" y="4466947"/>
            <a:ext cx="1388286" cy="3977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 MANAGER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AA4C72-0A29-3A4D-BD09-EE31C08C05F6}"/>
              </a:ext>
            </a:extLst>
          </p:cNvPr>
          <p:cNvSpPr/>
          <p:nvPr/>
        </p:nvSpPr>
        <p:spPr>
          <a:xfrm>
            <a:off x="3303717" y="4475072"/>
            <a:ext cx="1388286" cy="3977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RECOVERY MANAGER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CF126B9-794C-014B-A2A9-B0D21F976A85}"/>
              </a:ext>
            </a:extLst>
          </p:cNvPr>
          <p:cNvSpPr txBox="1">
            <a:spLocks/>
          </p:cNvSpPr>
          <p:nvPr/>
        </p:nvSpPr>
        <p:spPr>
          <a:xfrm>
            <a:off x="5322989" y="1788756"/>
            <a:ext cx="1287429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zookeeper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85AB3C6-B012-2148-97D7-3B840507796E}"/>
              </a:ext>
            </a:extLst>
          </p:cNvPr>
          <p:cNvSpPr txBox="1">
            <a:spLocks/>
          </p:cNvSpPr>
          <p:nvPr/>
        </p:nvSpPr>
        <p:spPr>
          <a:xfrm>
            <a:off x="5355972" y="2520960"/>
            <a:ext cx="1287429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stargate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2ED339FC-17E1-8A4E-9EC6-941A80013EEE}"/>
              </a:ext>
            </a:extLst>
          </p:cNvPr>
          <p:cNvSpPr txBox="1">
            <a:spLocks/>
          </p:cNvSpPr>
          <p:nvPr/>
        </p:nvSpPr>
        <p:spPr>
          <a:xfrm>
            <a:off x="5397591" y="3314162"/>
            <a:ext cx="2852329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Choice with bookkeeper</a:t>
            </a:r>
            <a:br>
              <a:rPr lang="en-US" sz="1200" dirty="0"/>
            </a:br>
            <a:r>
              <a:rPr lang="en-US" sz="1200" dirty="0"/>
              <a:t>(thick client, ensemble, WQ, RQ)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A5791160-FE00-8244-A8C8-6664B8CC9110}"/>
              </a:ext>
            </a:extLst>
          </p:cNvPr>
          <p:cNvSpPr txBox="1">
            <a:spLocks/>
          </p:cNvSpPr>
          <p:nvPr/>
        </p:nvSpPr>
        <p:spPr>
          <a:xfrm>
            <a:off x="5436935" y="4031255"/>
            <a:ext cx="2670745" cy="50927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Zookeeper (LM), Journal (RM),</a:t>
            </a:r>
            <a:br>
              <a:rPr lang="en-US" sz="1200" dirty="0"/>
            </a:br>
            <a:r>
              <a:rPr lang="en-US" sz="1200" dirty="0"/>
              <a:t>Bookie (SM), TM = ?</a:t>
            </a:r>
          </a:p>
        </p:txBody>
      </p:sp>
    </p:spTree>
    <p:extLst>
      <p:ext uri="{BB962C8B-B14F-4D97-AF65-F5344CB8AC3E}">
        <p14:creationId xmlns:p14="http://schemas.microsoft.com/office/powerpoint/2010/main" val="3534911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4E25DFE-81AA-E647-9373-5EBAE930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Bookkeeper Internals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346873-6396-824F-8338-84223CB60F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4724400"/>
            <a:ext cx="2133600" cy="273050"/>
          </a:xfrm>
          <a:prstGeom prst="rect">
            <a:avLst/>
          </a:prstGeom>
        </p:spPr>
        <p:txBody>
          <a:bodyPr/>
          <a:lstStyle/>
          <a:p>
            <a:fld id="{D60D1EDE-7116-2443-9BDD-368CE5B3766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56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AC3AF26-9286-49AF-80FA-38F29F72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4"/>
            <a:ext cx="6096000" cy="1136968"/>
          </a:xfrm>
        </p:spPr>
        <p:txBody>
          <a:bodyPr/>
          <a:lstStyle/>
          <a:p>
            <a:r>
              <a:rPr lang="en-US" dirty="0"/>
              <a:t>Bookkeeper Cluster : Replication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111F243-0008-9346-9125-5B2145EC0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" y="1305011"/>
            <a:ext cx="8176388" cy="370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FC5DB7-7F7A-D446-BCF3-2055E80BACA8}"/>
              </a:ext>
            </a:extLst>
          </p:cNvPr>
          <p:cNvSpPr/>
          <p:nvPr/>
        </p:nvSpPr>
        <p:spPr>
          <a:xfrm>
            <a:off x="2892669" y="4926984"/>
            <a:ext cx="7543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https://medium.com/streamnative/why-apache-bookkeeper-part-1-consistency-durability-availability-ac697a3cf7a1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5279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D89E03A-365C-4522-9EAB-AE2733EE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2"/>
            <a:ext cx="5890662" cy="1147359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About Me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9CD515-FBE1-43B1-A2B4-5D25AE242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71599"/>
            <a:ext cx="4038600" cy="3034883"/>
          </a:xfrm>
        </p:spPr>
        <p:txBody>
          <a:bodyPr>
            <a:normAutofit/>
          </a:bodyPr>
          <a:lstStyle/>
          <a:p>
            <a:r>
              <a:rPr lang="en-US" altLang="zh-CN" dirty="0"/>
              <a:t>Senior MTS at Nutanix</a:t>
            </a:r>
          </a:p>
          <a:p>
            <a:r>
              <a:rPr lang="en-US" altLang="zh-CN" dirty="0"/>
              <a:t>Platform Engineer</a:t>
            </a:r>
          </a:p>
          <a:p>
            <a:pPr lvl="1"/>
            <a:r>
              <a:rPr lang="en-US" altLang="zh-CN" dirty="0"/>
              <a:t>DBs, SOA, Infra, Streams</a:t>
            </a:r>
          </a:p>
          <a:p>
            <a:r>
              <a:rPr lang="en-US" altLang="zh-CN" dirty="0"/>
              <a:t>Love</a:t>
            </a:r>
          </a:p>
          <a:p>
            <a:pPr lvl="1"/>
            <a:r>
              <a:rPr lang="en-US" altLang="zh-CN" sz="1800" dirty="0"/>
              <a:t>Distributed data systems</a:t>
            </a:r>
          </a:p>
          <a:p>
            <a:pPr lvl="1"/>
            <a:r>
              <a:rPr lang="en-US" altLang="zh-CN" sz="1800" dirty="0"/>
              <a:t>Open-source software (OSS)</a:t>
            </a:r>
          </a:p>
          <a:p>
            <a:r>
              <a:rPr lang="en-US" altLang="zh-CN" dirty="0"/>
              <a:t>OSS Contributions</a:t>
            </a:r>
          </a:p>
          <a:p>
            <a:pPr lvl="1"/>
            <a:r>
              <a:rPr lang="en-US" altLang="zh-CN" sz="1800" dirty="0"/>
              <a:t>Apache Pulsar</a:t>
            </a:r>
          </a:p>
          <a:p>
            <a:pPr lvl="1"/>
            <a:r>
              <a:rPr lang="en-US" altLang="zh-CN" sz="1800" dirty="0"/>
              <a:t>MySQL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A person smiling for the picture&#10;&#10;Description automatically generated with medium confidence">
            <a:extLst>
              <a:ext uri="{FF2B5EF4-FFF2-40B4-BE49-F238E27FC236}">
                <a16:creationId xmlns:a16="http://schemas.microsoft.com/office/drawing/2014/main" id="{16FCF083-6A47-1E49-9697-C7167974DF3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6" b="22177"/>
          <a:stretch/>
        </p:blipFill>
        <p:spPr bwMode="auto">
          <a:xfrm>
            <a:off x="4648200" y="1371599"/>
            <a:ext cx="4038600" cy="303488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44482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EC236FBE-0692-4E6D-9CA3-4A050113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4"/>
            <a:ext cx="6096000" cy="1136968"/>
          </a:xfrm>
        </p:spPr>
        <p:txBody>
          <a:bodyPr/>
          <a:lstStyle/>
          <a:p>
            <a:r>
              <a:rPr lang="en-US" dirty="0"/>
              <a:t>Bookkeeper : Typical Usage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3D2B6E7-BAC3-7946-BE38-853667F26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980" y="1303770"/>
            <a:ext cx="4798813" cy="370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A1A391B-0FDD-B543-B417-68B8DDE14385}"/>
              </a:ext>
            </a:extLst>
          </p:cNvPr>
          <p:cNvSpPr/>
          <p:nvPr/>
        </p:nvSpPr>
        <p:spPr>
          <a:xfrm>
            <a:off x="2892669" y="4926984"/>
            <a:ext cx="7543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https://medium.com/streamnative/why-apache-bookkeeper-part-1-consistency-durability-availability-ac697a3cf7a1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02092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0F01-5E75-1D44-A76E-45648DA2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5911443" cy="1147359"/>
          </a:xfrm>
        </p:spPr>
        <p:txBody>
          <a:bodyPr anchor="ctr">
            <a:normAutofit/>
          </a:bodyPr>
          <a:lstStyle/>
          <a:p>
            <a:r>
              <a:rPr lang="en-US" dirty="0"/>
              <a:t>Bookkeeper Glossary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406D98-EE8E-49B7-B0C3-6FBFE55DF6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209832"/>
              </p:ext>
            </p:extLst>
          </p:nvPr>
        </p:nvGraphicFramePr>
        <p:xfrm>
          <a:off x="457200" y="1361210"/>
          <a:ext cx="8229600" cy="3362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3903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E68B93E-B850-4FB9-95A3-3F6B3998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5911443" cy="1147359"/>
          </a:xfrm>
        </p:spPr>
        <p:txBody>
          <a:bodyPr anchor="ctr">
            <a:normAutofit/>
          </a:bodyPr>
          <a:lstStyle/>
          <a:p>
            <a:r>
              <a:rPr lang="en-US" dirty="0"/>
              <a:t>Bookkeeper Glossary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046AE571-A6F6-4841-967C-3873EC81F2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875083"/>
              </p:ext>
            </p:extLst>
          </p:nvPr>
        </p:nvGraphicFramePr>
        <p:xfrm>
          <a:off x="457200" y="1361210"/>
          <a:ext cx="8229600" cy="3362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2945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A9A0-1B34-8C43-9A1C-CBFD6E87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5911443" cy="1147359"/>
          </a:xfrm>
        </p:spPr>
        <p:txBody>
          <a:bodyPr anchor="ctr">
            <a:normAutofit/>
          </a:bodyPr>
          <a:lstStyle/>
          <a:p>
            <a:r>
              <a:rPr lang="en-US" dirty="0"/>
              <a:t>Bookkeeper : Client &amp; Server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BBA25D6C-DF48-4E88-AB01-EE33136F0B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743944"/>
              </p:ext>
            </p:extLst>
          </p:nvPr>
        </p:nvGraphicFramePr>
        <p:xfrm>
          <a:off x="457200" y="1361210"/>
          <a:ext cx="8229600" cy="3362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5219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B44E-D247-5B4F-913A-42E81C82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1230486"/>
          </a:xfrm>
        </p:spPr>
        <p:txBody>
          <a:bodyPr anchor="ctr">
            <a:normAutofit/>
          </a:bodyPr>
          <a:lstStyle/>
          <a:p>
            <a:r>
              <a:rPr lang="en-US" dirty="0"/>
              <a:t>Bookkeeper Server : Write Path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73BF5B-0B46-E145-B03E-0398D9D733C0}"/>
              </a:ext>
            </a:extLst>
          </p:cNvPr>
          <p:cNvSpPr/>
          <p:nvPr/>
        </p:nvSpPr>
        <p:spPr>
          <a:xfrm>
            <a:off x="840828" y="2259724"/>
            <a:ext cx="1954924" cy="13348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BOOKKEEPER CLIENT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7C8BD13-1028-EE45-B4AF-DD7A7BBD4213}"/>
              </a:ext>
            </a:extLst>
          </p:cNvPr>
          <p:cNvSpPr txBox="1">
            <a:spLocks/>
          </p:cNvSpPr>
          <p:nvPr/>
        </p:nvSpPr>
        <p:spPr>
          <a:xfrm>
            <a:off x="4645026" y="1256260"/>
            <a:ext cx="4041775" cy="479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Bookkeeper Server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909152A-49A6-C548-B8AA-820213C7A7C7}"/>
              </a:ext>
            </a:extLst>
          </p:cNvPr>
          <p:cNvSpPr txBox="1">
            <a:spLocks/>
          </p:cNvSpPr>
          <p:nvPr/>
        </p:nvSpPr>
        <p:spPr>
          <a:xfrm>
            <a:off x="447793" y="1256260"/>
            <a:ext cx="4040188" cy="479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Bookkeeper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4362EB0-FE66-2B41-9BCF-921AB71973C1}"/>
              </a:ext>
            </a:extLst>
          </p:cNvPr>
          <p:cNvSpPr/>
          <p:nvPr/>
        </p:nvSpPr>
        <p:spPr>
          <a:xfrm>
            <a:off x="4514181" y="1876101"/>
            <a:ext cx="3925625" cy="2768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BE64E71-DF0E-B445-A0C4-10D548669F6D}"/>
              </a:ext>
            </a:extLst>
          </p:cNvPr>
          <p:cNvSpPr txBox="1">
            <a:spLocks/>
          </p:cNvSpPr>
          <p:nvPr/>
        </p:nvSpPr>
        <p:spPr>
          <a:xfrm>
            <a:off x="4916493" y="1920752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Journal (WAL)</a:t>
            </a:r>
          </a:p>
        </p:txBody>
      </p:sp>
      <p:pic>
        <p:nvPicPr>
          <p:cNvPr id="5" name="Graphic 4" descr="Document outline">
            <a:extLst>
              <a:ext uri="{FF2B5EF4-FFF2-40B4-BE49-F238E27FC236}">
                <a16:creationId xmlns:a16="http://schemas.microsoft.com/office/drawing/2014/main" id="{8AF1889E-E630-4749-A702-DDCCA989D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2249" y="2175635"/>
            <a:ext cx="914400" cy="914400"/>
          </a:xfrm>
          <a:prstGeom prst="rect">
            <a:avLst/>
          </a:prstGeom>
        </p:spPr>
      </p:pic>
      <p:pic>
        <p:nvPicPr>
          <p:cNvPr id="23" name="Graphic 22" descr="Document outline">
            <a:extLst>
              <a:ext uri="{FF2B5EF4-FFF2-40B4-BE49-F238E27FC236}">
                <a16:creationId xmlns:a16="http://schemas.microsoft.com/office/drawing/2014/main" id="{8E6215AF-6FBD-A547-BED9-F3AA7968F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2967" y="2172249"/>
            <a:ext cx="914400" cy="914400"/>
          </a:xfrm>
          <a:prstGeom prst="rect">
            <a:avLst/>
          </a:prstGeom>
        </p:spPr>
      </p:pic>
      <p:pic>
        <p:nvPicPr>
          <p:cNvPr id="24" name="Graphic 23" descr="Document outline">
            <a:extLst>
              <a:ext uri="{FF2B5EF4-FFF2-40B4-BE49-F238E27FC236}">
                <a16:creationId xmlns:a16="http://schemas.microsoft.com/office/drawing/2014/main" id="{7E4B5A64-5424-FE4B-9D39-5E1E70E3C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6641" y="22057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81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B44E-D247-5B4F-913A-42E81C82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1230486"/>
          </a:xfrm>
        </p:spPr>
        <p:txBody>
          <a:bodyPr anchor="ctr">
            <a:normAutofit/>
          </a:bodyPr>
          <a:lstStyle/>
          <a:p>
            <a:r>
              <a:rPr lang="en-US" dirty="0"/>
              <a:t>Bookkeeper Server : Write Path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73BF5B-0B46-E145-B03E-0398D9D733C0}"/>
              </a:ext>
            </a:extLst>
          </p:cNvPr>
          <p:cNvSpPr/>
          <p:nvPr/>
        </p:nvSpPr>
        <p:spPr>
          <a:xfrm>
            <a:off x="840828" y="2259724"/>
            <a:ext cx="1954924" cy="13348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BOOKKEEPER CLIENT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7C8BD13-1028-EE45-B4AF-DD7A7BBD4213}"/>
              </a:ext>
            </a:extLst>
          </p:cNvPr>
          <p:cNvSpPr txBox="1">
            <a:spLocks/>
          </p:cNvSpPr>
          <p:nvPr/>
        </p:nvSpPr>
        <p:spPr>
          <a:xfrm>
            <a:off x="4645026" y="1256260"/>
            <a:ext cx="4041775" cy="479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Bookkeeper Server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909152A-49A6-C548-B8AA-820213C7A7C7}"/>
              </a:ext>
            </a:extLst>
          </p:cNvPr>
          <p:cNvSpPr txBox="1">
            <a:spLocks/>
          </p:cNvSpPr>
          <p:nvPr/>
        </p:nvSpPr>
        <p:spPr>
          <a:xfrm>
            <a:off x="447793" y="1256260"/>
            <a:ext cx="4040188" cy="479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Bookkeeper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4362EB0-FE66-2B41-9BCF-921AB71973C1}"/>
              </a:ext>
            </a:extLst>
          </p:cNvPr>
          <p:cNvSpPr/>
          <p:nvPr/>
        </p:nvSpPr>
        <p:spPr>
          <a:xfrm>
            <a:off x="4514181" y="1876101"/>
            <a:ext cx="3925625" cy="2768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BE64E71-DF0E-B445-A0C4-10D548669F6D}"/>
              </a:ext>
            </a:extLst>
          </p:cNvPr>
          <p:cNvSpPr txBox="1">
            <a:spLocks/>
          </p:cNvSpPr>
          <p:nvPr/>
        </p:nvSpPr>
        <p:spPr>
          <a:xfrm>
            <a:off x="4916493" y="1920752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Journal (WAL)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03A27674-7C01-2347-9FBA-38B6E82E63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8308308"/>
              </p:ext>
            </p:extLst>
          </p:nvPr>
        </p:nvGraphicFramePr>
        <p:xfrm>
          <a:off x="2766216" y="2149232"/>
          <a:ext cx="1721765" cy="71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EC95A1C-FF0A-A846-A27B-03C1980ECC3E}"/>
              </a:ext>
            </a:extLst>
          </p:cNvPr>
          <p:cNvSpPr txBox="1">
            <a:spLocks/>
          </p:cNvSpPr>
          <p:nvPr/>
        </p:nvSpPr>
        <p:spPr>
          <a:xfrm>
            <a:off x="3065099" y="2090133"/>
            <a:ext cx="731924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Writes</a:t>
            </a:r>
          </a:p>
        </p:txBody>
      </p:sp>
      <p:pic>
        <p:nvPicPr>
          <p:cNvPr id="21" name="Graphic 20" descr="Document outline">
            <a:extLst>
              <a:ext uri="{FF2B5EF4-FFF2-40B4-BE49-F238E27FC236}">
                <a16:creationId xmlns:a16="http://schemas.microsoft.com/office/drawing/2014/main" id="{0359AA93-1292-B748-A521-BC452BF6D1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2249" y="2175635"/>
            <a:ext cx="914400" cy="914400"/>
          </a:xfrm>
          <a:prstGeom prst="rect">
            <a:avLst/>
          </a:prstGeom>
        </p:spPr>
      </p:pic>
      <p:pic>
        <p:nvPicPr>
          <p:cNvPr id="23" name="Graphic 22" descr="Document outline">
            <a:extLst>
              <a:ext uri="{FF2B5EF4-FFF2-40B4-BE49-F238E27FC236}">
                <a16:creationId xmlns:a16="http://schemas.microsoft.com/office/drawing/2014/main" id="{28DDDBF8-8F03-384D-98C4-B3EDDADB16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62967" y="2172249"/>
            <a:ext cx="914400" cy="914400"/>
          </a:xfrm>
          <a:prstGeom prst="rect">
            <a:avLst/>
          </a:prstGeom>
        </p:spPr>
      </p:pic>
      <p:pic>
        <p:nvPicPr>
          <p:cNvPr id="24" name="Graphic 23" descr="Document outline">
            <a:extLst>
              <a:ext uri="{FF2B5EF4-FFF2-40B4-BE49-F238E27FC236}">
                <a16:creationId xmlns:a16="http://schemas.microsoft.com/office/drawing/2014/main" id="{AE0D2D25-64E4-6B48-94DF-912DC5D65A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66641" y="22057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27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E38603-C1C7-EF41-8B9F-CB7E91CB9171}"/>
              </a:ext>
            </a:extLst>
          </p:cNvPr>
          <p:cNvSpPr/>
          <p:nvPr/>
        </p:nvSpPr>
        <p:spPr>
          <a:xfrm>
            <a:off x="4514181" y="1876101"/>
            <a:ext cx="3925625" cy="2768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9B44E-D247-5B4F-913A-42E81C82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1230486"/>
          </a:xfrm>
        </p:spPr>
        <p:txBody>
          <a:bodyPr anchor="ctr">
            <a:normAutofit/>
          </a:bodyPr>
          <a:lstStyle/>
          <a:p>
            <a:r>
              <a:rPr lang="en-US" dirty="0"/>
              <a:t>Bookkeeper Server : Append only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73BF5B-0B46-E145-B03E-0398D9D733C0}"/>
              </a:ext>
            </a:extLst>
          </p:cNvPr>
          <p:cNvSpPr/>
          <p:nvPr/>
        </p:nvSpPr>
        <p:spPr>
          <a:xfrm>
            <a:off x="840828" y="2259724"/>
            <a:ext cx="1954924" cy="13348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BOOKKEEPER CLIENT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C670F6-0712-134E-A650-1562825DCF67}"/>
              </a:ext>
            </a:extLst>
          </p:cNvPr>
          <p:cNvSpPr txBox="1">
            <a:spLocks/>
          </p:cNvSpPr>
          <p:nvPr/>
        </p:nvSpPr>
        <p:spPr>
          <a:xfrm>
            <a:off x="447793" y="1256260"/>
            <a:ext cx="4040188" cy="479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Bookkeeper Client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C795E61-5B96-3144-B9AC-45B063154FE5}"/>
              </a:ext>
            </a:extLst>
          </p:cNvPr>
          <p:cNvSpPr txBox="1">
            <a:spLocks/>
          </p:cNvSpPr>
          <p:nvPr/>
        </p:nvSpPr>
        <p:spPr>
          <a:xfrm>
            <a:off x="4645026" y="1256260"/>
            <a:ext cx="4041775" cy="479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Bookkeeper Server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CA56B19-E50E-DC40-A1B5-3878D5F623E7}"/>
              </a:ext>
            </a:extLst>
          </p:cNvPr>
          <p:cNvSpPr txBox="1">
            <a:spLocks/>
          </p:cNvSpPr>
          <p:nvPr/>
        </p:nvSpPr>
        <p:spPr>
          <a:xfrm>
            <a:off x="4916493" y="1920752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Journal (WAL)</a:t>
            </a:r>
          </a:p>
        </p:txBody>
      </p:sp>
      <p:pic>
        <p:nvPicPr>
          <p:cNvPr id="26" name="Graphic 25" descr="Pencil with solid fill">
            <a:extLst>
              <a:ext uri="{FF2B5EF4-FFF2-40B4-BE49-F238E27FC236}">
                <a16:creationId xmlns:a16="http://schemas.microsoft.com/office/drawing/2014/main" id="{020920F1-2367-F14C-BEC5-75E124408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626" y="2453394"/>
            <a:ext cx="473737" cy="473737"/>
          </a:xfrm>
          <a:prstGeom prst="rect">
            <a:avLst/>
          </a:prstGeom>
        </p:spPr>
      </p:pic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CC591F17-10E5-8749-9C64-3C7F5A427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8308308"/>
              </p:ext>
            </p:extLst>
          </p:nvPr>
        </p:nvGraphicFramePr>
        <p:xfrm>
          <a:off x="2766216" y="2149232"/>
          <a:ext cx="1721765" cy="71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45BEBA4-8498-6249-BC0D-D7B220E00280}"/>
              </a:ext>
            </a:extLst>
          </p:cNvPr>
          <p:cNvSpPr txBox="1">
            <a:spLocks/>
          </p:cNvSpPr>
          <p:nvPr/>
        </p:nvSpPr>
        <p:spPr>
          <a:xfrm>
            <a:off x="3065099" y="2090133"/>
            <a:ext cx="731924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Writes</a:t>
            </a:r>
          </a:p>
        </p:txBody>
      </p:sp>
      <p:pic>
        <p:nvPicPr>
          <p:cNvPr id="30" name="Graphic 29" descr="Document outline">
            <a:extLst>
              <a:ext uri="{FF2B5EF4-FFF2-40B4-BE49-F238E27FC236}">
                <a16:creationId xmlns:a16="http://schemas.microsoft.com/office/drawing/2014/main" id="{8AF1C086-1E62-8542-A39F-DC97038EA9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62967" y="2172249"/>
            <a:ext cx="914400" cy="914400"/>
          </a:xfrm>
          <a:prstGeom prst="rect">
            <a:avLst/>
          </a:prstGeom>
        </p:spPr>
      </p:pic>
      <p:pic>
        <p:nvPicPr>
          <p:cNvPr id="31" name="Graphic 30" descr="Document outline">
            <a:extLst>
              <a:ext uri="{FF2B5EF4-FFF2-40B4-BE49-F238E27FC236}">
                <a16:creationId xmlns:a16="http://schemas.microsoft.com/office/drawing/2014/main" id="{C4A0D58A-DE08-3D42-B7BD-714224A6F1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66641" y="2205771"/>
            <a:ext cx="914400" cy="914400"/>
          </a:xfrm>
          <a:prstGeom prst="rect">
            <a:avLst/>
          </a:prstGeom>
        </p:spPr>
      </p:pic>
      <p:pic>
        <p:nvPicPr>
          <p:cNvPr id="32" name="Graphic 31" descr="Document outline">
            <a:extLst>
              <a:ext uri="{FF2B5EF4-FFF2-40B4-BE49-F238E27FC236}">
                <a16:creationId xmlns:a16="http://schemas.microsoft.com/office/drawing/2014/main" id="{D6EDF081-57EA-D04E-86E8-192871A27B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82249" y="21756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75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B44E-D247-5B4F-913A-42E81C82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1230486"/>
          </a:xfrm>
        </p:spPr>
        <p:txBody>
          <a:bodyPr anchor="ctr">
            <a:normAutofit/>
          </a:bodyPr>
          <a:lstStyle/>
          <a:p>
            <a:r>
              <a:rPr lang="en-US" dirty="0"/>
              <a:t>Bookkeeper Server : Write Path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73BF5B-0B46-E145-B03E-0398D9D733C0}"/>
              </a:ext>
            </a:extLst>
          </p:cNvPr>
          <p:cNvSpPr/>
          <p:nvPr/>
        </p:nvSpPr>
        <p:spPr>
          <a:xfrm>
            <a:off x="840828" y="2259724"/>
            <a:ext cx="1954924" cy="13348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BOOKKEEPER CLIENT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1EC99EE-ACF4-AB4D-8513-4B16701018BF}"/>
              </a:ext>
            </a:extLst>
          </p:cNvPr>
          <p:cNvSpPr txBox="1">
            <a:spLocks/>
          </p:cNvSpPr>
          <p:nvPr/>
        </p:nvSpPr>
        <p:spPr>
          <a:xfrm>
            <a:off x="447793" y="1256260"/>
            <a:ext cx="4040188" cy="479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Bookkeeper Client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D7EAABC-3908-E64B-88D8-5FF105E04CAF}"/>
              </a:ext>
            </a:extLst>
          </p:cNvPr>
          <p:cNvSpPr txBox="1">
            <a:spLocks/>
          </p:cNvSpPr>
          <p:nvPr/>
        </p:nvSpPr>
        <p:spPr>
          <a:xfrm>
            <a:off x="4645026" y="1256260"/>
            <a:ext cx="4041775" cy="479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Bookkeeper Server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FE0AEA0-7947-C441-8A6C-E6CBCFAB9FA9}"/>
              </a:ext>
            </a:extLst>
          </p:cNvPr>
          <p:cNvSpPr/>
          <p:nvPr/>
        </p:nvSpPr>
        <p:spPr>
          <a:xfrm>
            <a:off x="4514181" y="1876101"/>
            <a:ext cx="3925625" cy="2768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8C10ED73-7482-A141-B229-CCDA276BC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0232" y="2175635"/>
            <a:ext cx="914400" cy="914400"/>
          </a:xfrm>
          <a:prstGeom prst="rect">
            <a:avLst/>
          </a:prstGeom>
        </p:spPr>
      </p:pic>
      <p:pic>
        <p:nvPicPr>
          <p:cNvPr id="22" name="Graphic 21" descr="Lightning bolt outline">
            <a:extLst>
              <a:ext uri="{FF2B5EF4-FFF2-40B4-BE49-F238E27FC236}">
                <a16:creationId xmlns:a16="http://schemas.microsoft.com/office/drawing/2014/main" id="{0E8A3564-58EF-2B4A-B3AB-CE7B52B3C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7397" y="2610213"/>
            <a:ext cx="479822" cy="479822"/>
          </a:xfrm>
          <a:prstGeom prst="rect">
            <a:avLst/>
          </a:prstGeom>
        </p:spPr>
      </p:pic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5978F5F-C917-A84C-A328-83669907E2FA}"/>
              </a:ext>
            </a:extLst>
          </p:cNvPr>
          <p:cNvSpPr txBox="1">
            <a:spLocks/>
          </p:cNvSpPr>
          <p:nvPr/>
        </p:nvSpPr>
        <p:spPr>
          <a:xfrm>
            <a:off x="4916493" y="1920752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Journal (WAL)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DBBCAF18-BA72-764A-BC04-13DE18E0F30A}"/>
              </a:ext>
            </a:extLst>
          </p:cNvPr>
          <p:cNvSpPr txBox="1">
            <a:spLocks/>
          </p:cNvSpPr>
          <p:nvPr/>
        </p:nvSpPr>
        <p:spPr>
          <a:xfrm>
            <a:off x="6975709" y="1924480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Write Cache</a:t>
            </a:r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FEEAFACD-8FCC-F34A-BB63-BDF153F3B0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8308308"/>
              </p:ext>
            </p:extLst>
          </p:nvPr>
        </p:nvGraphicFramePr>
        <p:xfrm>
          <a:off x="2766216" y="2149232"/>
          <a:ext cx="1721765" cy="71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E5CCF6FA-FD91-A54F-A6D5-59851BDD3F18}"/>
              </a:ext>
            </a:extLst>
          </p:cNvPr>
          <p:cNvSpPr txBox="1">
            <a:spLocks/>
          </p:cNvSpPr>
          <p:nvPr/>
        </p:nvSpPr>
        <p:spPr>
          <a:xfrm>
            <a:off x="3065099" y="2090133"/>
            <a:ext cx="731924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Writes</a:t>
            </a:r>
          </a:p>
        </p:txBody>
      </p:sp>
      <p:pic>
        <p:nvPicPr>
          <p:cNvPr id="30" name="Graphic 29" descr="Document outline">
            <a:extLst>
              <a:ext uri="{FF2B5EF4-FFF2-40B4-BE49-F238E27FC236}">
                <a16:creationId xmlns:a16="http://schemas.microsoft.com/office/drawing/2014/main" id="{A4972FD7-1002-384B-A51D-C2D510D922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62967" y="2172249"/>
            <a:ext cx="914400" cy="914400"/>
          </a:xfrm>
          <a:prstGeom prst="rect">
            <a:avLst/>
          </a:prstGeom>
        </p:spPr>
      </p:pic>
      <p:pic>
        <p:nvPicPr>
          <p:cNvPr id="31" name="Graphic 30" descr="Document outline">
            <a:extLst>
              <a:ext uri="{FF2B5EF4-FFF2-40B4-BE49-F238E27FC236}">
                <a16:creationId xmlns:a16="http://schemas.microsoft.com/office/drawing/2014/main" id="{64C281B2-BE30-E44A-A69F-B74C532707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66641" y="2205771"/>
            <a:ext cx="914400" cy="914400"/>
          </a:xfrm>
          <a:prstGeom prst="rect">
            <a:avLst/>
          </a:prstGeom>
        </p:spPr>
      </p:pic>
      <p:pic>
        <p:nvPicPr>
          <p:cNvPr id="32" name="Graphic 31" descr="Pencil with solid fill">
            <a:extLst>
              <a:ext uri="{FF2B5EF4-FFF2-40B4-BE49-F238E27FC236}">
                <a16:creationId xmlns:a16="http://schemas.microsoft.com/office/drawing/2014/main" id="{85D45B35-C592-3145-8352-C92766203F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43626" y="2453394"/>
            <a:ext cx="473737" cy="473737"/>
          </a:xfrm>
          <a:prstGeom prst="rect">
            <a:avLst/>
          </a:prstGeom>
        </p:spPr>
      </p:pic>
      <p:pic>
        <p:nvPicPr>
          <p:cNvPr id="33" name="Graphic 32" descr="Document outline">
            <a:extLst>
              <a:ext uri="{FF2B5EF4-FFF2-40B4-BE49-F238E27FC236}">
                <a16:creationId xmlns:a16="http://schemas.microsoft.com/office/drawing/2014/main" id="{E3F3CE60-8ECE-7849-A7D2-7A60EAB80A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82249" y="21756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86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E38603-C1C7-EF41-8B9F-CB7E91CB9171}"/>
              </a:ext>
            </a:extLst>
          </p:cNvPr>
          <p:cNvSpPr/>
          <p:nvPr/>
        </p:nvSpPr>
        <p:spPr>
          <a:xfrm>
            <a:off x="4514181" y="1876101"/>
            <a:ext cx="3925625" cy="2768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9B44E-D247-5B4F-913A-42E81C82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1230486"/>
          </a:xfrm>
        </p:spPr>
        <p:txBody>
          <a:bodyPr anchor="ctr">
            <a:normAutofit/>
          </a:bodyPr>
          <a:lstStyle/>
          <a:p>
            <a:r>
              <a:rPr lang="en-US" dirty="0"/>
              <a:t>Bookkeeper Server : Read-Write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73BF5B-0B46-E145-B03E-0398D9D733C0}"/>
              </a:ext>
            </a:extLst>
          </p:cNvPr>
          <p:cNvSpPr/>
          <p:nvPr/>
        </p:nvSpPr>
        <p:spPr>
          <a:xfrm>
            <a:off x="840828" y="2259724"/>
            <a:ext cx="1954924" cy="13348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BOOKKEEPER CLIENT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C670F6-0712-134E-A650-1562825DCF67}"/>
              </a:ext>
            </a:extLst>
          </p:cNvPr>
          <p:cNvSpPr txBox="1">
            <a:spLocks/>
          </p:cNvSpPr>
          <p:nvPr/>
        </p:nvSpPr>
        <p:spPr>
          <a:xfrm>
            <a:off x="447793" y="1256260"/>
            <a:ext cx="4040188" cy="479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Bookkeeper Client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C795E61-5B96-3144-B9AC-45B063154FE5}"/>
              </a:ext>
            </a:extLst>
          </p:cNvPr>
          <p:cNvSpPr txBox="1">
            <a:spLocks/>
          </p:cNvSpPr>
          <p:nvPr/>
        </p:nvSpPr>
        <p:spPr>
          <a:xfrm>
            <a:off x="4645026" y="1256260"/>
            <a:ext cx="4041775" cy="479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Bookkeeper Server</a:t>
            </a:r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6ED724E2-E2B1-F54D-A2EC-5F34726D1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0232" y="2175635"/>
            <a:ext cx="914400" cy="914400"/>
          </a:xfrm>
          <a:prstGeom prst="rect">
            <a:avLst/>
          </a:prstGeom>
        </p:spPr>
      </p:pic>
      <p:pic>
        <p:nvPicPr>
          <p:cNvPr id="19" name="Graphic 18" descr="Lightning bolt outline">
            <a:extLst>
              <a:ext uri="{FF2B5EF4-FFF2-40B4-BE49-F238E27FC236}">
                <a16:creationId xmlns:a16="http://schemas.microsoft.com/office/drawing/2014/main" id="{CF1810D3-CE2F-C14B-8730-426675C9F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7397" y="2610213"/>
            <a:ext cx="479822" cy="47982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C7B0B4-C4B6-834D-A52E-AB271FC62C43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4514181" y="3260510"/>
            <a:ext cx="3925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66B5E66D-CEC0-A340-AE46-09952B988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6847" y="3438866"/>
            <a:ext cx="914400" cy="914400"/>
          </a:xfrm>
          <a:prstGeom prst="rect">
            <a:avLst/>
          </a:prstGeom>
        </p:spPr>
      </p:pic>
      <p:pic>
        <p:nvPicPr>
          <p:cNvPr id="23" name="Graphic 22" descr="Lightning bolt outline">
            <a:extLst>
              <a:ext uri="{FF2B5EF4-FFF2-40B4-BE49-F238E27FC236}">
                <a16:creationId xmlns:a16="http://schemas.microsoft.com/office/drawing/2014/main" id="{129A9936-8B8A-544E-82AB-EE1D1486A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0785" y="3846346"/>
            <a:ext cx="479822" cy="479822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8A1C2F8-4A66-9D43-97C7-7EBB6DA12051}"/>
              </a:ext>
            </a:extLst>
          </p:cNvPr>
          <p:cNvSpPr txBox="1">
            <a:spLocks/>
          </p:cNvSpPr>
          <p:nvPr/>
        </p:nvSpPr>
        <p:spPr>
          <a:xfrm>
            <a:off x="4916493" y="1920752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Journal (WAL)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0436CF7-F6DB-A04B-AA18-F7D8C417E4BC}"/>
              </a:ext>
            </a:extLst>
          </p:cNvPr>
          <p:cNvSpPr txBox="1">
            <a:spLocks/>
          </p:cNvSpPr>
          <p:nvPr/>
        </p:nvSpPr>
        <p:spPr>
          <a:xfrm>
            <a:off x="6975709" y="1924480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Write Cache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138A0DE0-D5DB-474C-BB96-37A300DA62EF}"/>
              </a:ext>
            </a:extLst>
          </p:cNvPr>
          <p:cNvSpPr txBox="1">
            <a:spLocks/>
          </p:cNvSpPr>
          <p:nvPr/>
        </p:nvSpPr>
        <p:spPr>
          <a:xfrm>
            <a:off x="7128106" y="4291749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Read Cache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95EE970F-0BA7-7A4F-BF7B-E789F9887B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224862"/>
              </p:ext>
            </p:extLst>
          </p:nvPr>
        </p:nvGraphicFramePr>
        <p:xfrm>
          <a:off x="2766216" y="2149232"/>
          <a:ext cx="1721765" cy="71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01BCEB00-5FFB-6A49-B394-8297AAB24B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6372950"/>
              </p:ext>
            </p:extLst>
          </p:nvPr>
        </p:nvGraphicFramePr>
        <p:xfrm>
          <a:off x="2769602" y="3081264"/>
          <a:ext cx="1721765" cy="712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478FA5FB-7278-9D43-97A2-F5CF93D4EBEA}"/>
              </a:ext>
            </a:extLst>
          </p:cNvPr>
          <p:cNvSpPr txBox="1">
            <a:spLocks/>
          </p:cNvSpPr>
          <p:nvPr/>
        </p:nvSpPr>
        <p:spPr>
          <a:xfrm>
            <a:off x="3065099" y="2090133"/>
            <a:ext cx="731924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Writes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FA84DDA4-5DBF-454C-A8CB-1EFCD36692FC}"/>
              </a:ext>
            </a:extLst>
          </p:cNvPr>
          <p:cNvSpPr txBox="1">
            <a:spLocks/>
          </p:cNvSpPr>
          <p:nvPr/>
        </p:nvSpPr>
        <p:spPr>
          <a:xfrm>
            <a:off x="3091732" y="3577526"/>
            <a:ext cx="731924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Reads</a:t>
            </a:r>
          </a:p>
        </p:txBody>
      </p:sp>
      <p:pic>
        <p:nvPicPr>
          <p:cNvPr id="50" name="Graphic 49" descr="Document outline">
            <a:extLst>
              <a:ext uri="{FF2B5EF4-FFF2-40B4-BE49-F238E27FC236}">
                <a16:creationId xmlns:a16="http://schemas.microsoft.com/office/drawing/2014/main" id="{996ED57A-DE2C-DA48-90B0-04634E3394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04769" y="3374339"/>
            <a:ext cx="578376" cy="578376"/>
          </a:xfrm>
          <a:prstGeom prst="rect">
            <a:avLst/>
          </a:prstGeom>
        </p:spPr>
      </p:pic>
      <p:pic>
        <p:nvPicPr>
          <p:cNvPr id="51" name="Graphic 50" descr="Document outline">
            <a:extLst>
              <a:ext uri="{FF2B5EF4-FFF2-40B4-BE49-F238E27FC236}">
                <a16:creationId xmlns:a16="http://schemas.microsoft.com/office/drawing/2014/main" id="{A81A0EF3-4C46-DD40-AC00-03274EA5D0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73733" y="3389397"/>
            <a:ext cx="574988" cy="574988"/>
          </a:xfrm>
          <a:prstGeom prst="rect">
            <a:avLst/>
          </a:prstGeom>
        </p:spPr>
      </p:pic>
      <p:pic>
        <p:nvPicPr>
          <p:cNvPr id="52" name="Graphic 51" descr="Document outline">
            <a:extLst>
              <a:ext uri="{FF2B5EF4-FFF2-40B4-BE49-F238E27FC236}">
                <a16:creationId xmlns:a16="http://schemas.microsoft.com/office/drawing/2014/main" id="{95B93B94-3243-724E-9F44-3BBF6E4D1CD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03856" y="3393970"/>
            <a:ext cx="565841" cy="565841"/>
          </a:xfrm>
          <a:prstGeom prst="rect">
            <a:avLst/>
          </a:prstGeom>
        </p:spPr>
      </p:pic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20A55B70-B144-E84C-AA74-3D6F9D6D5008}"/>
              </a:ext>
            </a:extLst>
          </p:cNvPr>
          <p:cNvSpPr txBox="1">
            <a:spLocks/>
          </p:cNvSpPr>
          <p:nvPr/>
        </p:nvSpPr>
        <p:spPr>
          <a:xfrm>
            <a:off x="5760389" y="3355464"/>
            <a:ext cx="1020333" cy="7520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/>
              <a:t>Entry </a:t>
            </a:r>
          </a:p>
          <a:p>
            <a:pPr marL="0" indent="0" algn="ctr">
              <a:buNone/>
            </a:pPr>
            <a:r>
              <a:rPr lang="en-US" sz="1000" dirty="0"/>
              <a:t>Log</a:t>
            </a:r>
          </a:p>
          <a:p>
            <a:pPr marL="0" indent="0" algn="ctr">
              <a:buNone/>
            </a:pPr>
            <a:r>
              <a:rPr lang="en-US" sz="1000" dirty="0"/>
              <a:t> Files</a:t>
            </a:r>
          </a:p>
        </p:txBody>
      </p:sp>
      <p:pic>
        <p:nvPicPr>
          <p:cNvPr id="54" name="Graphic 53" descr="Pencil with solid fill">
            <a:extLst>
              <a:ext uri="{FF2B5EF4-FFF2-40B4-BE49-F238E27FC236}">
                <a16:creationId xmlns:a16="http://schemas.microsoft.com/office/drawing/2014/main" id="{F32C2255-8EA0-7D44-A30B-E7EA7DBCEF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21076" y="3490781"/>
            <a:ext cx="384229" cy="384229"/>
          </a:xfrm>
          <a:prstGeom prst="rect">
            <a:avLst/>
          </a:prstGeom>
        </p:spPr>
      </p:pic>
      <p:pic>
        <p:nvPicPr>
          <p:cNvPr id="56" name="Graphic 55" descr="Document outline">
            <a:extLst>
              <a:ext uri="{FF2B5EF4-FFF2-40B4-BE49-F238E27FC236}">
                <a16:creationId xmlns:a16="http://schemas.microsoft.com/office/drawing/2014/main" id="{94BBF433-7433-6147-B1D3-C06610FEDF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62967" y="2172249"/>
            <a:ext cx="914400" cy="914400"/>
          </a:xfrm>
          <a:prstGeom prst="rect">
            <a:avLst/>
          </a:prstGeom>
        </p:spPr>
      </p:pic>
      <p:pic>
        <p:nvPicPr>
          <p:cNvPr id="57" name="Graphic 56" descr="Document outline">
            <a:extLst>
              <a:ext uri="{FF2B5EF4-FFF2-40B4-BE49-F238E27FC236}">
                <a16:creationId xmlns:a16="http://schemas.microsoft.com/office/drawing/2014/main" id="{42E27E64-E5C3-5849-83AE-79BE14D426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66641" y="2205771"/>
            <a:ext cx="914400" cy="914400"/>
          </a:xfrm>
          <a:prstGeom prst="rect">
            <a:avLst/>
          </a:prstGeom>
        </p:spPr>
      </p:pic>
      <p:pic>
        <p:nvPicPr>
          <p:cNvPr id="58" name="Graphic 57" descr="Pencil with solid fill">
            <a:extLst>
              <a:ext uri="{FF2B5EF4-FFF2-40B4-BE49-F238E27FC236}">
                <a16:creationId xmlns:a16="http://schemas.microsoft.com/office/drawing/2014/main" id="{A8CEDB63-7726-7548-98D7-67F99380824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43626" y="2453394"/>
            <a:ext cx="473737" cy="473737"/>
          </a:xfrm>
          <a:prstGeom prst="rect">
            <a:avLst/>
          </a:prstGeom>
        </p:spPr>
      </p:pic>
      <p:pic>
        <p:nvPicPr>
          <p:cNvPr id="59" name="Graphic 58" descr="Document outline">
            <a:extLst>
              <a:ext uri="{FF2B5EF4-FFF2-40B4-BE49-F238E27FC236}">
                <a16:creationId xmlns:a16="http://schemas.microsoft.com/office/drawing/2014/main" id="{514266E3-6801-C04E-93CD-8E8F6D4BF0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82249" y="21756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81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E38603-C1C7-EF41-8B9F-CB7E91CB9171}"/>
              </a:ext>
            </a:extLst>
          </p:cNvPr>
          <p:cNvSpPr/>
          <p:nvPr/>
        </p:nvSpPr>
        <p:spPr>
          <a:xfrm>
            <a:off x="4514181" y="1876101"/>
            <a:ext cx="3925625" cy="2768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9B44E-D247-5B4F-913A-42E81C82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1230486"/>
          </a:xfrm>
        </p:spPr>
        <p:txBody>
          <a:bodyPr anchor="ctr">
            <a:normAutofit/>
          </a:bodyPr>
          <a:lstStyle/>
          <a:p>
            <a:r>
              <a:rPr lang="en-US" dirty="0"/>
              <a:t>Bookkeeper Server : IO isolation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73BF5B-0B46-E145-B03E-0398D9D733C0}"/>
              </a:ext>
            </a:extLst>
          </p:cNvPr>
          <p:cNvSpPr/>
          <p:nvPr/>
        </p:nvSpPr>
        <p:spPr>
          <a:xfrm>
            <a:off x="840828" y="2259724"/>
            <a:ext cx="1954924" cy="13348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BOOKKEEPER CLIENT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C670F6-0712-134E-A650-1562825DCF67}"/>
              </a:ext>
            </a:extLst>
          </p:cNvPr>
          <p:cNvSpPr txBox="1">
            <a:spLocks/>
          </p:cNvSpPr>
          <p:nvPr/>
        </p:nvSpPr>
        <p:spPr>
          <a:xfrm>
            <a:off x="447793" y="1256260"/>
            <a:ext cx="4040188" cy="479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Bookkeeper Client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C795E61-5B96-3144-B9AC-45B063154FE5}"/>
              </a:ext>
            </a:extLst>
          </p:cNvPr>
          <p:cNvSpPr txBox="1">
            <a:spLocks/>
          </p:cNvSpPr>
          <p:nvPr/>
        </p:nvSpPr>
        <p:spPr>
          <a:xfrm>
            <a:off x="4645026" y="1256260"/>
            <a:ext cx="4041775" cy="479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Bookkeeper Server</a:t>
            </a:r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6ED724E2-E2B1-F54D-A2EC-5F34726D1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0232" y="2175635"/>
            <a:ext cx="914400" cy="914400"/>
          </a:xfrm>
          <a:prstGeom prst="rect">
            <a:avLst/>
          </a:prstGeom>
        </p:spPr>
      </p:pic>
      <p:pic>
        <p:nvPicPr>
          <p:cNvPr id="19" name="Graphic 18" descr="Lightning bolt outline">
            <a:extLst>
              <a:ext uri="{FF2B5EF4-FFF2-40B4-BE49-F238E27FC236}">
                <a16:creationId xmlns:a16="http://schemas.microsoft.com/office/drawing/2014/main" id="{CF1810D3-CE2F-C14B-8730-426675C9F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7397" y="2610213"/>
            <a:ext cx="479822" cy="47982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C7B0B4-C4B6-834D-A52E-AB271FC62C43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4514181" y="3260510"/>
            <a:ext cx="3925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66B5E66D-CEC0-A340-AE46-09952B988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6847" y="3438866"/>
            <a:ext cx="914400" cy="914400"/>
          </a:xfrm>
          <a:prstGeom prst="rect">
            <a:avLst/>
          </a:prstGeom>
        </p:spPr>
      </p:pic>
      <p:pic>
        <p:nvPicPr>
          <p:cNvPr id="23" name="Graphic 22" descr="Lightning bolt outline">
            <a:extLst>
              <a:ext uri="{FF2B5EF4-FFF2-40B4-BE49-F238E27FC236}">
                <a16:creationId xmlns:a16="http://schemas.microsoft.com/office/drawing/2014/main" id="{129A9936-8B8A-544E-82AB-EE1D1486A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0785" y="3846346"/>
            <a:ext cx="479822" cy="479822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8A1C2F8-4A66-9D43-97C7-7EBB6DA12051}"/>
              </a:ext>
            </a:extLst>
          </p:cNvPr>
          <p:cNvSpPr txBox="1">
            <a:spLocks/>
          </p:cNvSpPr>
          <p:nvPr/>
        </p:nvSpPr>
        <p:spPr>
          <a:xfrm>
            <a:off x="4916493" y="1920752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Journal (WAL)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0436CF7-F6DB-A04B-AA18-F7D8C417E4BC}"/>
              </a:ext>
            </a:extLst>
          </p:cNvPr>
          <p:cNvSpPr txBox="1">
            <a:spLocks/>
          </p:cNvSpPr>
          <p:nvPr/>
        </p:nvSpPr>
        <p:spPr>
          <a:xfrm>
            <a:off x="6975709" y="1924480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Write Cache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138A0DE0-D5DB-474C-BB96-37A300DA62EF}"/>
              </a:ext>
            </a:extLst>
          </p:cNvPr>
          <p:cNvSpPr txBox="1">
            <a:spLocks/>
          </p:cNvSpPr>
          <p:nvPr/>
        </p:nvSpPr>
        <p:spPr>
          <a:xfrm>
            <a:off x="7128106" y="4291749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Read Cache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95EE970F-0BA7-7A4F-BF7B-E789F9887B95}"/>
              </a:ext>
            </a:extLst>
          </p:cNvPr>
          <p:cNvGraphicFramePr/>
          <p:nvPr/>
        </p:nvGraphicFramePr>
        <p:xfrm>
          <a:off x="2766216" y="2149232"/>
          <a:ext cx="1721765" cy="71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01BCEB00-5FFB-6A49-B394-8297AAB24BF1}"/>
              </a:ext>
            </a:extLst>
          </p:cNvPr>
          <p:cNvGraphicFramePr/>
          <p:nvPr/>
        </p:nvGraphicFramePr>
        <p:xfrm>
          <a:off x="2769602" y="3081264"/>
          <a:ext cx="1721765" cy="712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39" name="Graphic 38" descr="Disk outline">
            <a:extLst>
              <a:ext uri="{FF2B5EF4-FFF2-40B4-BE49-F238E27FC236}">
                <a16:creationId xmlns:a16="http://schemas.microsoft.com/office/drawing/2014/main" id="{1FEE6AD4-D986-8B49-8F01-9D9B32BE408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162462" y="2153013"/>
            <a:ext cx="914400" cy="914400"/>
          </a:xfrm>
          <a:prstGeom prst="rect">
            <a:avLst/>
          </a:prstGeom>
        </p:spPr>
      </p:pic>
      <p:pic>
        <p:nvPicPr>
          <p:cNvPr id="28" name="Graphic 27" descr="Disk outline">
            <a:extLst>
              <a:ext uri="{FF2B5EF4-FFF2-40B4-BE49-F238E27FC236}">
                <a16:creationId xmlns:a16="http://schemas.microsoft.com/office/drawing/2014/main" id="{EEFC571B-298A-8840-99F9-3895B0A9930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174694" y="3408108"/>
            <a:ext cx="914400" cy="914400"/>
          </a:xfrm>
          <a:prstGeom prst="rect">
            <a:avLst/>
          </a:prstGeom>
        </p:spPr>
      </p:pic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881BF3D-F6F3-9C4F-B2D1-2A0AB8CF31E7}"/>
              </a:ext>
            </a:extLst>
          </p:cNvPr>
          <p:cNvSpPr txBox="1">
            <a:spLocks/>
          </p:cNvSpPr>
          <p:nvPr/>
        </p:nvSpPr>
        <p:spPr>
          <a:xfrm>
            <a:off x="8367210" y="4138445"/>
            <a:ext cx="536213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disk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298C244-11CE-BC48-887E-6937DEBD08C9}"/>
              </a:ext>
            </a:extLst>
          </p:cNvPr>
          <p:cNvSpPr txBox="1">
            <a:spLocks/>
          </p:cNvSpPr>
          <p:nvPr/>
        </p:nvSpPr>
        <p:spPr>
          <a:xfrm>
            <a:off x="8358284" y="2047650"/>
            <a:ext cx="536213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disk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598BAE3F-7556-5B49-BCB6-A66858A801EF}"/>
              </a:ext>
            </a:extLst>
          </p:cNvPr>
          <p:cNvSpPr txBox="1">
            <a:spLocks/>
          </p:cNvSpPr>
          <p:nvPr/>
        </p:nvSpPr>
        <p:spPr>
          <a:xfrm>
            <a:off x="3065099" y="2090133"/>
            <a:ext cx="731924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Writes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EB227267-9DFE-884B-99A0-16FE88452DB9}"/>
              </a:ext>
            </a:extLst>
          </p:cNvPr>
          <p:cNvSpPr txBox="1">
            <a:spLocks/>
          </p:cNvSpPr>
          <p:nvPr/>
        </p:nvSpPr>
        <p:spPr>
          <a:xfrm>
            <a:off x="3091732" y="3577526"/>
            <a:ext cx="731924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Reads</a:t>
            </a:r>
          </a:p>
        </p:txBody>
      </p:sp>
      <p:pic>
        <p:nvPicPr>
          <p:cNvPr id="36" name="Graphic 35" descr="Pencil with solid fill">
            <a:extLst>
              <a:ext uri="{FF2B5EF4-FFF2-40B4-BE49-F238E27FC236}">
                <a16:creationId xmlns:a16="http://schemas.microsoft.com/office/drawing/2014/main" id="{64B15CB1-B757-7546-9C19-05B00D51A1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21076" y="3490781"/>
            <a:ext cx="384229" cy="384229"/>
          </a:xfrm>
          <a:prstGeom prst="rect">
            <a:avLst/>
          </a:prstGeom>
        </p:spPr>
      </p:pic>
      <p:pic>
        <p:nvPicPr>
          <p:cNvPr id="44" name="Graphic 43" descr="Document outline">
            <a:extLst>
              <a:ext uri="{FF2B5EF4-FFF2-40B4-BE49-F238E27FC236}">
                <a16:creationId xmlns:a16="http://schemas.microsoft.com/office/drawing/2014/main" id="{9C516EAA-AA08-C94F-8C56-E369AB14293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073733" y="3389397"/>
            <a:ext cx="574988" cy="574988"/>
          </a:xfrm>
          <a:prstGeom prst="rect">
            <a:avLst/>
          </a:prstGeom>
        </p:spPr>
      </p:pic>
      <p:pic>
        <p:nvPicPr>
          <p:cNvPr id="45" name="Graphic 44" descr="Document outline">
            <a:extLst>
              <a:ext uri="{FF2B5EF4-FFF2-40B4-BE49-F238E27FC236}">
                <a16:creationId xmlns:a16="http://schemas.microsoft.com/office/drawing/2014/main" id="{DA566675-04A9-8C41-9765-60565407B8E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03856" y="3393970"/>
            <a:ext cx="565841" cy="565841"/>
          </a:xfrm>
          <a:prstGeom prst="rect">
            <a:avLst/>
          </a:prstGeom>
        </p:spPr>
      </p:pic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40371480-34A5-C148-82F2-4BD4B275F12D}"/>
              </a:ext>
            </a:extLst>
          </p:cNvPr>
          <p:cNvSpPr txBox="1">
            <a:spLocks/>
          </p:cNvSpPr>
          <p:nvPr/>
        </p:nvSpPr>
        <p:spPr>
          <a:xfrm>
            <a:off x="5760389" y="3355464"/>
            <a:ext cx="1020333" cy="7520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/>
              <a:t>Entry </a:t>
            </a:r>
          </a:p>
          <a:p>
            <a:pPr marL="0" indent="0" algn="ctr">
              <a:buNone/>
            </a:pPr>
            <a:r>
              <a:rPr lang="en-US" sz="1000" dirty="0"/>
              <a:t>Log</a:t>
            </a:r>
          </a:p>
          <a:p>
            <a:pPr marL="0" indent="0" algn="ctr">
              <a:buNone/>
            </a:pPr>
            <a:r>
              <a:rPr lang="en-US" sz="1000" dirty="0"/>
              <a:t> Files</a:t>
            </a:r>
          </a:p>
        </p:txBody>
      </p:sp>
      <p:pic>
        <p:nvPicPr>
          <p:cNvPr id="47" name="Graphic 46" descr="Document outline">
            <a:extLst>
              <a:ext uri="{FF2B5EF4-FFF2-40B4-BE49-F238E27FC236}">
                <a16:creationId xmlns:a16="http://schemas.microsoft.com/office/drawing/2014/main" id="{D10F2389-6A37-3F4C-9657-AB916DC7871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04769" y="3374339"/>
            <a:ext cx="578376" cy="578376"/>
          </a:xfrm>
          <a:prstGeom prst="rect">
            <a:avLst/>
          </a:prstGeom>
        </p:spPr>
      </p:pic>
      <p:pic>
        <p:nvPicPr>
          <p:cNvPr id="49" name="Graphic 48" descr="Document outline">
            <a:extLst>
              <a:ext uri="{FF2B5EF4-FFF2-40B4-BE49-F238E27FC236}">
                <a16:creationId xmlns:a16="http://schemas.microsoft.com/office/drawing/2014/main" id="{A11566C6-A15D-614B-B03D-08892315849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62967" y="2172249"/>
            <a:ext cx="914400" cy="914400"/>
          </a:xfrm>
          <a:prstGeom prst="rect">
            <a:avLst/>
          </a:prstGeom>
        </p:spPr>
      </p:pic>
      <p:pic>
        <p:nvPicPr>
          <p:cNvPr id="50" name="Graphic 49" descr="Document outline">
            <a:extLst>
              <a:ext uri="{FF2B5EF4-FFF2-40B4-BE49-F238E27FC236}">
                <a16:creationId xmlns:a16="http://schemas.microsoft.com/office/drawing/2014/main" id="{8831D99F-AF80-9343-B04C-2B9834964D4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66641" y="2205771"/>
            <a:ext cx="914400" cy="914400"/>
          </a:xfrm>
          <a:prstGeom prst="rect">
            <a:avLst/>
          </a:prstGeom>
        </p:spPr>
      </p:pic>
      <p:pic>
        <p:nvPicPr>
          <p:cNvPr id="52" name="Graphic 51" descr="Pencil with solid fill">
            <a:extLst>
              <a:ext uri="{FF2B5EF4-FFF2-40B4-BE49-F238E27FC236}">
                <a16:creationId xmlns:a16="http://schemas.microsoft.com/office/drawing/2014/main" id="{500F71C1-C1C9-3244-AA23-B39AF3F6D97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43626" y="2453394"/>
            <a:ext cx="473737" cy="473737"/>
          </a:xfrm>
          <a:prstGeom prst="rect">
            <a:avLst/>
          </a:prstGeom>
        </p:spPr>
      </p:pic>
      <p:pic>
        <p:nvPicPr>
          <p:cNvPr id="54" name="Graphic 53" descr="Document outline">
            <a:extLst>
              <a:ext uri="{FF2B5EF4-FFF2-40B4-BE49-F238E27FC236}">
                <a16:creationId xmlns:a16="http://schemas.microsoft.com/office/drawing/2014/main" id="{D827C3C1-6FFE-E942-A3EE-2763BBB11DF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82249" y="21756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9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EFEA7-1325-41FC-A157-2BF40F7D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5911443" cy="1147359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4EE239D6-1549-49D3-AD90-8956F11414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53447"/>
              </p:ext>
            </p:extLst>
          </p:nvPr>
        </p:nvGraphicFramePr>
        <p:xfrm>
          <a:off x="457200" y="1361210"/>
          <a:ext cx="8229600" cy="3362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3246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E38603-C1C7-EF41-8B9F-CB7E91CB9171}"/>
              </a:ext>
            </a:extLst>
          </p:cNvPr>
          <p:cNvSpPr/>
          <p:nvPr/>
        </p:nvSpPr>
        <p:spPr>
          <a:xfrm>
            <a:off x="4514181" y="1876101"/>
            <a:ext cx="3925625" cy="2768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9B44E-D247-5B4F-913A-42E81C82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1230486"/>
          </a:xfrm>
        </p:spPr>
        <p:txBody>
          <a:bodyPr anchor="ctr">
            <a:normAutofit/>
          </a:bodyPr>
          <a:lstStyle/>
          <a:p>
            <a:r>
              <a:rPr lang="en-US" dirty="0"/>
              <a:t>Bookkeeper Server : Read Path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73BF5B-0B46-E145-B03E-0398D9D733C0}"/>
              </a:ext>
            </a:extLst>
          </p:cNvPr>
          <p:cNvSpPr/>
          <p:nvPr/>
        </p:nvSpPr>
        <p:spPr>
          <a:xfrm>
            <a:off x="840828" y="2259724"/>
            <a:ext cx="1954924" cy="13348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BOOKKEEPER CLIENT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C670F6-0712-134E-A650-1562825DCF67}"/>
              </a:ext>
            </a:extLst>
          </p:cNvPr>
          <p:cNvSpPr txBox="1">
            <a:spLocks/>
          </p:cNvSpPr>
          <p:nvPr/>
        </p:nvSpPr>
        <p:spPr>
          <a:xfrm>
            <a:off x="447793" y="1256260"/>
            <a:ext cx="4040188" cy="479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Bookkeeper Client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C795E61-5B96-3144-B9AC-45B063154FE5}"/>
              </a:ext>
            </a:extLst>
          </p:cNvPr>
          <p:cNvSpPr txBox="1">
            <a:spLocks/>
          </p:cNvSpPr>
          <p:nvPr/>
        </p:nvSpPr>
        <p:spPr>
          <a:xfrm>
            <a:off x="4645026" y="1256260"/>
            <a:ext cx="4041775" cy="479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Bookkeeper Server</a:t>
            </a:r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6ED724E2-E2B1-F54D-A2EC-5F34726D1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0232" y="2175635"/>
            <a:ext cx="914400" cy="914400"/>
          </a:xfrm>
          <a:prstGeom prst="rect">
            <a:avLst/>
          </a:prstGeom>
        </p:spPr>
      </p:pic>
      <p:pic>
        <p:nvPicPr>
          <p:cNvPr id="19" name="Graphic 18" descr="Lightning bolt outline">
            <a:extLst>
              <a:ext uri="{FF2B5EF4-FFF2-40B4-BE49-F238E27FC236}">
                <a16:creationId xmlns:a16="http://schemas.microsoft.com/office/drawing/2014/main" id="{CF1810D3-CE2F-C14B-8730-426675C9F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7397" y="2610213"/>
            <a:ext cx="479822" cy="47982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C7B0B4-C4B6-834D-A52E-AB271FC62C43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4514181" y="3260510"/>
            <a:ext cx="3925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Document outline">
            <a:extLst>
              <a:ext uri="{FF2B5EF4-FFF2-40B4-BE49-F238E27FC236}">
                <a16:creationId xmlns:a16="http://schemas.microsoft.com/office/drawing/2014/main" id="{CAC22124-7E28-7F43-B48E-39C3ED6872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4769" y="3374339"/>
            <a:ext cx="578376" cy="578376"/>
          </a:xfrm>
          <a:prstGeom prst="rect">
            <a:avLst/>
          </a:prstGeom>
        </p:spPr>
      </p:pic>
      <p:pic>
        <p:nvPicPr>
          <p:cNvPr id="20" name="Graphic 19" descr="Document outline">
            <a:extLst>
              <a:ext uri="{FF2B5EF4-FFF2-40B4-BE49-F238E27FC236}">
                <a16:creationId xmlns:a16="http://schemas.microsoft.com/office/drawing/2014/main" id="{2F991EB5-4EA1-114D-B09E-43DE8A71B1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3733" y="3389397"/>
            <a:ext cx="574988" cy="574988"/>
          </a:xfrm>
          <a:prstGeom prst="rect">
            <a:avLst/>
          </a:prstGeom>
        </p:spPr>
      </p:pic>
      <p:pic>
        <p:nvPicPr>
          <p:cNvPr id="21" name="Graphic 20" descr="Document outline">
            <a:extLst>
              <a:ext uri="{FF2B5EF4-FFF2-40B4-BE49-F238E27FC236}">
                <a16:creationId xmlns:a16="http://schemas.microsoft.com/office/drawing/2014/main" id="{871A45F5-0CCD-6748-B331-D891A65057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3856" y="3393970"/>
            <a:ext cx="565841" cy="565841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66B5E66D-CEC0-A340-AE46-09952B988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6847" y="3438866"/>
            <a:ext cx="914400" cy="914400"/>
          </a:xfrm>
          <a:prstGeom prst="rect">
            <a:avLst/>
          </a:prstGeom>
        </p:spPr>
      </p:pic>
      <p:pic>
        <p:nvPicPr>
          <p:cNvPr id="23" name="Graphic 22" descr="Lightning bolt outline">
            <a:extLst>
              <a:ext uri="{FF2B5EF4-FFF2-40B4-BE49-F238E27FC236}">
                <a16:creationId xmlns:a16="http://schemas.microsoft.com/office/drawing/2014/main" id="{129A9936-8B8A-544E-82AB-EE1D1486A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0785" y="3846346"/>
            <a:ext cx="479822" cy="479822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8A1C2F8-4A66-9D43-97C7-7EBB6DA12051}"/>
              </a:ext>
            </a:extLst>
          </p:cNvPr>
          <p:cNvSpPr txBox="1">
            <a:spLocks/>
          </p:cNvSpPr>
          <p:nvPr/>
        </p:nvSpPr>
        <p:spPr>
          <a:xfrm>
            <a:off x="4916493" y="1920752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Journal (WAL)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0436CF7-F6DB-A04B-AA18-F7D8C417E4BC}"/>
              </a:ext>
            </a:extLst>
          </p:cNvPr>
          <p:cNvSpPr txBox="1">
            <a:spLocks/>
          </p:cNvSpPr>
          <p:nvPr/>
        </p:nvSpPr>
        <p:spPr>
          <a:xfrm>
            <a:off x="6975709" y="1924480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Write Cache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234A44C8-43DC-2D47-B076-A7428F1472F6}"/>
              </a:ext>
            </a:extLst>
          </p:cNvPr>
          <p:cNvSpPr txBox="1">
            <a:spLocks/>
          </p:cNvSpPr>
          <p:nvPr/>
        </p:nvSpPr>
        <p:spPr>
          <a:xfrm>
            <a:off x="5760389" y="3355464"/>
            <a:ext cx="1020333" cy="7520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/>
              <a:t>Entry </a:t>
            </a:r>
          </a:p>
          <a:p>
            <a:pPr marL="0" indent="0" algn="ctr">
              <a:buNone/>
            </a:pPr>
            <a:r>
              <a:rPr lang="en-US" sz="1000" dirty="0"/>
              <a:t>Log</a:t>
            </a:r>
          </a:p>
          <a:p>
            <a:pPr marL="0" indent="0" algn="ctr">
              <a:buNone/>
            </a:pPr>
            <a:r>
              <a:rPr lang="en-US" sz="1000" dirty="0"/>
              <a:t> Files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138A0DE0-D5DB-474C-BB96-37A300DA62EF}"/>
              </a:ext>
            </a:extLst>
          </p:cNvPr>
          <p:cNvSpPr txBox="1">
            <a:spLocks/>
          </p:cNvSpPr>
          <p:nvPr/>
        </p:nvSpPr>
        <p:spPr>
          <a:xfrm>
            <a:off x="7128106" y="4291749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Read Cache</a:t>
            </a:r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01BCEB00-5FFB-6A49-B394-8297AAB24BF1}"/>
              </a:ext>
            </a:extLst>
          </p:cNvPr>
          <p:cNvGraphicFramePr/>
          <p:nvPr/>
        </p:nvGraphicFramePr>
        <p:xfrm>
          <a:off x="2769602" y="3081264"/>
          <a:ext cx="1721765" cy="712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EB227267-9DFE-884B-99A0-16FE88452DB9}"/>
              </a:ext>
            </a:extLst>
          </p:cNvPr>
          <p:cNvSpPr txBox="1">
            <a:spLocks/>
          </p:cNvSpPr>
          <p:nvPr/>
        </p:nvSpPr>
        <p:spPr>
          <a:xfrm>
            <a:off x="3091732" y="3577526"/>
            <a:ext cx="731924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Reads</a:t>
            </a:r>
          </a:p>
        </p:txBody>
      </p:sp>
      <p:pic>
        <p:nvPicPr>
          <p:cNvPr id="10" name="Graphic 9" descr="Badge 1 with solid fill">
            <a:extLst>
              <a:ext uri="{FF2B5EF4-FFF2-40B4-BE49-F238E27FC236}">
                <a16:creationId xmlns:a16="http://schemas.microsoft.com/office/drawing/2014/main" id="{B5A7A3EA-B3EC-7744-BCC9-1FD4AE5CAA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17696" y="2882936"/>
            <a:ext cx="372196" cy="372196"/>
          </a:xfrm>
          <a:prstGeom prst="rect">
            <a:avLst/>
          </a:prstGeom>
        </p:spPr>
      </p:pic>
      <p:pic>
        <p:nvPicPr>
          <p:cNvPr id="14" name="Graphic 13" descr="Badge with solid fill">
            <a:extLst>
              <a:ext uri="{FF2B5EF4-FFF2-40B4-BE49-F238E27FC236}">
                <a16:creationId xmlns:a16="http://schemas.microsoft.com/office/drawing/2014/main" id="{2396EE62-D525-9546-9A3A-899F796539B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094017" y="3421456"/>
            <a:ext cx="372196" cy="372196"/>
          </a:xfrm>
          <a:prstGeom prst="rect">
            <a:avLst/>
          </a:prstGeom>
        </p:spPr>
      </p:pic>
      <p:pic>
        <p:nvPicPr>
          <p:cNvPr id="18" name="Graphic 17" descr="Badge 4 with solid fill">
            <a:extLst>
              <a:ext uri="{FF2B5EF4-FFF2-40B4-BE49-F238E27FC236}">
                <a16:creationId xmlns:a16="http://schemas.microsoft.com/office/drawing/2014/main" id="{F700CC17-EC74-8B44-BBE5-4FB82501AB0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92482" y="3787055"/>
            <a:ext cx="331319" cy="331319"/>
          </a:xfrm>
          <a:prstGeom prst="rect">
            <a:avLst/>
          </a:prstGeom>
        </p:spPr>
      </p:pic>
      <p:pic>
        <p:nvPicPr>
          <p:cNvPr id="36" name="Graphic 35" descr="Badge 3 with solid fill">
            <a:extLst>
              <a:ext uri="{FF2B5EF4-FFF2-40B4-BE49-F238E27FC236}">
                <a16:creationId xmlns:a16="http://schemas.microsoft.com/office/drawing/2014/main" id="{91217E3A-3390-1646-B91D-21BD8AED0C5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853115" y="4371379"/>
            <a:ext cx="358635" cy="358635"/>
          </a:xfrm>
          <a:prstGeom prst="rect">
            <a:avLst/>
          </a:prstGeom>
        </p:spPr>
      </p:pic>
      <p:pic>
        <p:nvPicPr>
          <p:cNvPr id="38" name="Graphic 37" descr="List with solid fill">
            <a:extLst>
              <a:ext uri="{FF2B5EF4-FFF2-40B4-BE49-F238E27FC236}">
                <a16:creationId xmlns:a16="http://schemas.microsoft.com/office/drawing/2014/main" id="{8CE8621D-B52D-4A45-AD0B-70D7F081A1F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056567" y="4190497"/>
            <a:ext cx="631515" cy="50052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29D8BD-B976-544A-B8B2-C881C5931F67}"/>
              </a:ext>
            </a:extLst>
          </p:cNvPr>
          <p:cNvCxnSpPr>
            <a:cxnSpLocks/>
          </p:cNvCxnSpPr>
          <p:nvPr/>
        </p:nvCxnSpPr>
        <p:spPr>
          <a:xfrm flipH="1" flipV="1">
            <a:off x="4667510" y="3775403"/>
            <a:ext cx="780951" cy="806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32D068-A953-BD48-BB6C-437BBE580D53}"/>
              </a:ext>
            </a:extLst>
          </p:cNvPr>
          <p:cNvCxnSpPr>
            <a:cxnSpLocks/>
          </p:cNvCxnSpPr>
          <p:nvPr/>
        </p:nvCxnSpPr>
        <p:spPr>
          <a:xfrm flipH="1" flipV="1">
            <a:off x="5255298" y="3752996"/>
            <a:ext cx="211130" cy="721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3BA5CAB-3A18-6446-B5CF-A556853541DE}"/>
              </a:ext>
            </a:extLst>
          </p:cNvPr>
          <p:cNvCxnSpPr>
            <a:cxnSpLocks/>
          </p:cNvCxnSpPr>
          <p:nvPr/>
        </p:nvCxnSpPr>
        <p:spPr>
          <a:xfrm flipV="1">
            <a:off x="5479270" y="3777177"/>
            <a:ext cx="321673" cy="532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40496BDF-6F5C-D44A-A127-C6C45901D782}"/>
              </a:ext>
            </a:extLst>
          </p:cNvPr>
          <p:cNvSpPr txBox="1">
            <a:spLocks/>
          </p:cNvSpPr>
          <p:nvPr/>
        </p:nvSpPr>
        <p:spPr>
          <a:xfrm>
            <a:off x="5508862" y="4211407"/>
            <a:ext cx="668713" cy="26322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index</a:t>
            </a:r>
          </a:p>
        </p:txBody>
      </p:sp>
      <p:pic>
        <p:nvPicPr>
          <p:cNvPr id="67" name="Graphic 66" descr="Document outline">
            <a:extLst>
              <a:ext uri="{FF2B5EF4-FFF2-40B4-BE49-F238E27FC236}">
                <a16:creationId xmlns:a16="http://schemas.microsoft.com/office/drawing/2014/main" id="{3189B4EF-DA03-7A45-8810-A3EF95023A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62967" y="2172249"/>
            <a:ext cx="914400" cy="914400"/>
          </a:xfrm>
          <a:prstGeom prst="rect">
            <a:avLst/>
          </a:prstGeom>
        </p:spPr>
      </p:pic>
      <p:pic>
        <p:nvPicPr>
          <p:cNvPr id="68" name="Graphic 67" descr="Document outline">
            <a:extLst>
              <a:ext uri="{FF2B5EF4-FFF2-40B4-BE49-F238E27FC236}">
                <a16:creationId xmlns:a16="http://schemas.microsoft.com/office/drawing/2014/main" id="{75F0D8F8-AD78-4242-82AD-04A3485A4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6641" y="2205771"/>
            <a:ext cx="914400" cy="914400"/>
          </a:xfrm>
          <a:prstGeom prst="rect">
            <a:avLst/>
          </a:prstGeom>
        </p:spPr>
      </p:pic>
      <p:pic>
        <p:nvPicPr>
          <p:cNvPr id="70" name="Graphic 69" descr="Pencil with solid fill">
            <a:extLst>
              <a:ext uri="{FF2B5EF4-FFF2-40B4-BE49-F238E27FC236}">
                <a16:creationId xmlns:a16="http://schemas.microsoft.com/office/drawing/2014/main" id="{F6B1F2DC-23B1-674B-94E4-84C74390ABA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843626" y="2453394"/>
            <a:ext cx="473737" cy="473737"/>
          </a:xfrm>
          <a:prstGeom prst="rect">
            <a:avLst/>
          </a:prstGeom>
        </p:spPr>
      </p:pic>
      <p:pic>
        <p:nvPicPr>
          <p:cNvPr id="71" name="Graphic 70" descr="Document outline">
            <a:extLst>
              <a:ext uri="{FF2B5EF4-FFF2-40B4-BE49-F238E27FC236}">
                <a16:creationId xmlns:a16="http://schemas.microsoft.com/office/drawing/2014/main" id="{938DE33F-9C89-214F-B976-A37E07AAB8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82249" y="21756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59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E38603-C1C7-EF41-8B9F-CB7E91CB9171}"/>
              </a:ext>
            </a:extLst>
          </p:cNvPr>
          <p:cNvSpPr/>
          <p:nvPr/>
        </p:nvSpPr>
        <p:spPr>
          <a:xfrm>
            <a:off x="4514181" y="1876101"/>
            <a:ext cx="3925625" cy="2768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9B44E-D247-5B4F-913A-42E81C82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1230486"/>
          </a:xfrm>
        </p:spPr>
        <p:txBody>
          <a:bodyPr anchor="ctr">
            <a:normAutofit/>
          </a:bodyPr>
          <a:lstStyle/>
          <a:p>
            <a:r>
              <a:rPr lang="en-US" dirty="0"/>
              <a:t>Bookkeeper Server : Flush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73BF5B-0B46-E145-B03E-0398D9D733C0}"/>
              </a:ext>
            </a:extLst>
          </p:cNvPr>
          <p:cNvSpPr/>
          <p:nvPr/>
        </p:nvSpPr>
        <p:spPr>
          <a:xfrm>
            <a:off x="840828" y="2259724"/>
            <a:ext cx="1954924" cy="13348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BOOKKEEPER CLIENT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C670F6-0712-134E-A650-1562825DCF67}"/>
              </a:ext>
            </a:extLst>
          </p:cNvPr>
          <p:cNvSpPr txBox="1">
            <a:spLocks/>
          </p:cNvSpPr>
          <p:nvPr/>
        </p:nvSpPr>
        <p:spPr>
          <a:xfrm>
            <a:off x="447793" y="1256260"/>
            <a:ext cx="4040188" cy="479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Bookkeeper Client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C795E61-5B96-3144-B9AC-45B063154FE5}"/>
              </a:ext>
            </a:extLst>
          </p:cNvPr>
          <p:cNvSpPr txBox="1">
            <a:spLocks/>
          </p:cNvSpPr>
          <p:nvPr/>
        </p:nvSpPr>
        <p:spPr>
          <a:xfrm>
            <a:off x="4645026" y="1256260"/>
            <a:ext cx="4041775" cy="479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Bookkeeper Server</a:t>
            </a:r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6ED724E2-E2B1-F54D-A2EC-5F34726D1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0232" y="2175635"/>
            <a:ext cx="914400" cy="914400"/>
          </a:xfrm>
          <a:prstGeom prst="rect">
            <a:avLst/>
          </a:prstGeom>
        </p:spPr>
      </p:pic>
      <p:pic>
        <p:nvPicPr>
          <p:cNvPr id="19" name="Graphic 18" descr="Lightning bolt outline">
            <a:extLst>
              <a:ext uri="{FF2B5EF4-FFF2-40B4-BE49-F238E27FC236}">
                <a16:creationId xmlns:a16="http://schemas.microsoft.com/office/drawing/2014/main" id="{CF1810D3-CE2F-C14B-8730-426675C9F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7397" y="2610213"/>
            <a:ext cx="479822" cy="47982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C7B0B4-C4B6-834D-A52E-AB271FC62C43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4514181" y="3260510"/>
            <a:ext cx="3925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Document outline">
            <a:extLst>
              <a:ext uri="{FF2B5EF4-FFF2-40B4-BE49-F238E27FC236}">
                <a16:creationId xmlns:a16="http://schemas.microsoft.com/office/drawing/2014/main" id="{CAC22124-7E28-7F43-B48E-39C3ED6872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4769" y="3374339"/>
            <a:ext cx="578376" cy="578376"/>
          </a:xfrm>
          <a:prstGeom prst="rect">
            <a:avLst/>
          </a:prstGeom>
        </p:spPr>
      </p:pic>
      <p:pic>
        <p:nvPicPr>
          <p:cNvPr id="20" name="Graphic 19" descr="Document outline">
            <a:extLst>
              <a:ext uri="{FF2B5EF4-FFF2-40B4-BE49-F238E27FC236}">
                <a16:creationId xmlns:a16="http://schemas.microsoft.com/office/drawing/2014/main" id="{2F991EB5-4EA1-114D-B09E-43DE8A71B1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3733" y="3389397"/>
            <a:ext cx="574988" cy="574988"/>
          </a:xfrm>
          <a:prstGeom prst="rect">
            <a:avLst/>
          </a:prstGeom>
        </p:spPr>
      </p:pic>
      <p:pic>
        <p:nvPicPr>
          <p:cNvPr id="21" name="Graphic 20" descr="Document outline">
            <a:extLst>
              <a:ext uri="{FF2B5EF4-FFF2-40B4-BE49-F238E27FC236}">
                <a16:creationId xmlns:a16="http://schemas.microsoft.com/office/drawing/2014/main" id="{871A45F5-0CCD-6748-B331-D891A65057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3856" y="3393970"/>
            <a:ext cx="565841" cy="565841"/>
          </a:xfrm>
          <a:prstGeom prst="rect">
            <a:avLst/>
          </a:prstGeom>
        </p:spPr>
      </p:pic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66B5E66D-CEC0-A340-AE46-09952B988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6847" y="3438866"/>
            <a:ext cx="914400" cy="914400"/>
          </a:xfrm>
          <a:prstGeom prst="rect">
            <a:avLst/>
          </a:prstGeom>
        </p:spPr>
      </p:pic>
      <p:pic>
        <p:nvPicPr>
          <p:cNvPr id="23" name="Graphic 22" descr="Lightning bolt outline">
            <a:extLst>
              <a:ext uri="{FF2B5EF4-FFF2-40B4-BE49-F238E27FC236}">
                <a16:creationId xmlns:a16="http://schemas.microsoft.com/office/drawing/2014/main" id="{129A9936-8B8A-544E-82AB-EE1D1486A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0785" y="3846346"/>
            <a:ext cx="479822" cy="479822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8A1C2F8-4A66-9D43-97C7-7EBB6DA12051}"/>
              </a:ext>
            </a:extLst>
          </p:cNvPr>
          <p:cNvSpPr txBox="1">
            <a:spLocks/>
          </p:cNvSpPr>
          <p:nvPr/>
        </p:nvSpPr>
        <p:spPr>
          <a:xfrm>
            <a:off x="4916493" y="1920752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Journal (WAL)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0436CF7-F6DB-A04B-AA18-F7D8C417E4BC}"/>
              </a:ext>
            </a:extLst>
          </p:cNvPr>
          <p:cNvSpPr txBox="1">
            <a:spLocks/>
          </p:cNvSpPr>
          <p:nvPr/>
        </p:nvSpPr>
        <p:spPr>
          <a:xfrm>
            <a:off x="6975709" y="1924480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Write Cache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234A44C8-43DC-2D47-B076-A7428F1472F6}"/>
              </a:ext>
            </a:extLst>
          </p:cNvPr>
          <p:cNvSpPr txBox="1">
            <a:spLocks/>
          </p:cNvSpPr>
          <p:nvPr/>
        </p:nvSpPr>
        <p:spPr>
          <a:xfrm>
            <a:off x="5760389" y="3355464"/>
            <a:ext cx="1020333" cy="7520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/>
              <a:t>Entry </a:t>
            </a:r>
          </a:p>
          <a:p>
            <a:pPr marL="0" indent="0" algn="ctr">
              <a:buNone/>
            </a:pPr>
            <a:r>
              <a:rPr lang="en-US" sz="1000" dirty="0"/>
              <a:t>Log</a:t>
            </a:r>
          </a:p>
          <a:p>
            <a:pPr marL="0" indent="0" algn="ctr">
              <a:buNone/>
            </a:pPr>
            <a:r>
              <a:rPr lang="en-US" sz="1000" dirty="0"/>
              <a:t> Files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138A0DE0-D5DB-474C-BB96-37A300DA62EF}"/>
              </a:ext>
            </a:extLst>
          </p:cNvPr>
          <p:cNvSpPr txBox="1">
            <a:spLocks/>
          </p:cNvSpPr>
          <p:nvPr/>
        </p:nvSpPr>
        <p:spPr>
          <a:xfrm>
            <a:off x="7128106" y="4291749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Read Cache</a:t>
            </a:r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01BCEB00-5FFB-6A49-B394-8297AAB24BF1}"/>
              </a:ext>
            </a:extLst>
          </p:cNvPr>
          <p:cNvGraphicFramePr/>
          <p:nvPr/>
        </p:nvGraphicFramePr>
        <p:xfrm>
          <a:off x="2769602" y="3081264"/>
          <a:ext cx="1721765" cy="712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EB227267-9DFE-884B-99A0-16FE88452DB9}"/>
              </a:ext>
            </a:extLst>
          </p:cNvPr>
          <p:cNvSpPr txBox="1">
            <a:spLocks/>
          </p:cNvSpPr>
          <p:nvPr/>
        </p:nvSpPr>
        <p:spPr>
          <a:xfrm>
            <a:off x="3091732" y="3577526"/>
            <a:ext cx="731924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Reads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4F4052-A503-2541-98C2-8DF4155AA128}"/>
              </a:ext>
            </a:extLst>
          </p:cNvPr>
          <p:cNvCxnSpPr>
            <a:cxnSpLocks/>
          </p:cNvCxnSpPr>
          <p:nvPr/>
        </p:nvCxnSpPr>
        <p:spPr>
          <a:xfrm>
            <a:off x="7614810" y="2919086"/>
            <a:ext cx="0" cy="6584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0896C4-83E2-EF4F-AB43-C7469B7BE1FD}"/>
              </a:ext>
            </a:extLst>
          </p:cNvPr>
          <p:cNvCxnSpPr/>
          <p:nvPr/>
        </p:nvCxnSpPr>
        <p:spPr>
          <a:xfrm flipH="1">
            <a:off x="4960607" y="2919086"/>
            <a:ext cx="2654203" cy="75206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47" name="Graphic 46" descr="Document outline">
            <a:extLst>
              <a:ext uri="{FF2B5EF4-FFF2-40B4-BE49-F238E27FC236}">
                <a16:creationId xmlns:a16="http://schemas.microsoft.com/office/drawing/2014/main" id="{2610996A-6757-7743-8AD3-5B288E55D2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62967" y="2172249"/>
            <a:ext cx="914400" cy="914400"/>
          </a:xfrm>
          <a:prstGeom prst="rect">
            <a:avLst/>
          </a:prstGeom>
        </p:spPr>
      </p:pic>
      <p:pic>
        <p:nvPicPr>
          <p:cNvPr id="48" name="Graphic 47" descr="Document outline">
            <a:extLst>
              <a:ext uri="{FF2B5EF4-FFF2-40B4-BE49-F238E27FC236}">
                <a16:creationId xmlns:a16="http://schemas.microsoft.com/office/drawing/2014/main" id="{32383320-CA94-5542-9166-1DC77EED98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6641" y="2205771"/>
            <a:ext cx="914400" cy="914400"/>
          </a:xfrm>
          <a:prstGeom prst="rect">
            <a:avLst/>
          </a:prstGeom>
        </p:spPr>
      </p:pic>
      <p:pic>
        <p:nvPicPr>
          <p:cNvPr id="51" name="Graphic 50" descr="Pencil with solid fill">
            <a:extLst>
              <a:ext uri="{FF2B5EF4-FFF2-40B4-BE49-F238E27FC236}">
                <a16:creationId xmlns:a16="http://schemas.microsoft.com/office/drawing/2014/main" id="{25DC08AA-D69C-244A-A76A-2E17F4770E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43626" y="2453394"/>
            <a:ext cx="473737" cy="473737"/>
          </a:xfrm>
          <a:prstGeom prst="rect">
            <a:avLst/>
          </a:prstGeom>
        </p:spPr>
      </p:pic>
      <p:pic>
        <p:nvPicPr>
          <p:cNvPr id="52" name="Graphic 51" descr="Document outline">
            <a:extLst>
              <a:ext uri="{FF2B5EF4-FFF2-40B4-BE49-F238E27FC236}">
                <a16:creationId xmlns:a16="http://schemas.microsoft.com/office/drawing/2014/main" id="{59D1EC94-6A97-9443-89B9-02096AA326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82249" y="2175635"/>
            <a:ext cx="914400" cy="91440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4AF849B-0B23-4546-A0AE-3B234F59873D}"/>
              </a:ext>
            </a:extLst>
          </p:cNvPr>
          <p:cNvSpPr txBox="1">
            <a:spLocks/>
          </p:cNvSpPr>
          <p:nvPr/>
        </p:nvSpPr>
        <p:spPr>
          <a:xfrm>
            <a:off x="4819335" y="4726725"/>
            <a:ext cx="3271911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Asynchronous, batched flush!</a:t>
            </a:r>
          </a:p>
        </p:txBody>
      </p:sp>
    </p:spTree>
    <p:extLst>
      <p:ext uri="{BB962C8B-B14F-4D97-AF65-F5344CB8AC3E}">
        <p14:creationId xmlns:p14="http://schemas.microsoft.com/office/powerpoint/2010/main" val="770454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FB70-4075-B246-94E0-E02FD76E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2"/>
            <a:ext cx="5890662" cy="1147359"/>
          </a:xfrm>
        </p:spPr>
        <p:txBody>
          <a:bodyPr anchor="ctr">
            <a:normAutofit/>
          </a:bodyPr>
          <a:lstStyle/>
          <a:p>
            <a:r>
              <a:rPr lang="en-US" dirty="0"/>
              <a:t>Bookkeeper : Offsets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AFC26C-6466-4F60-A0FB-A7160D481FC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648200" y="1371599"/>
          <a:ext cx="4038600" cy="303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 Diagonal Corner of Rectangle 3">
            <a:extLst>
              <a:ext uri="{FF2B5EF4-FFF2-40B4-BE49-F238E27FC236}">
                <a16:creationId xmlns:a16="http://schemas.microsoft.com/office/drawing/2014/main" id="{3C783A62-C145-224C-88AF-130A8BB31AD2}"/>
              </a:ext>
            </a:extLst>
          </p:cNvPr>
          <p:cNvSpPr/>
          <p:nvPr/>
        </p:nvSpPr>
        <p:spPr>
          <a:xfrm>
            <a:off x="521556" y="2485813"/>
            <a:ext cx="2838026" cy="1083733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B90ED8-19E1-AF4A-A835-A38678A53CFB}"/>
              </a:ext>
            </a:extLst>
          </p:cNvPr>
          <p:cNvSpPr/>
          <p:nvPr/>
        </p:nvSpPr>
        <p:spPr>
          <a:xfrm>
            <a:off x="629937" y="2675466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F7C9F9-8E6F-D547-8FE5-CB75CE376D3E}"/>
              </a:ext>
            </a:extLst>
          </p:cNvPr>
          <p:cNvSpPr/>
          <p:nvPr/>
        </p:nvSpPr>
        <p:spPr>
          <a:xfrm>
            <a:off x="768790" y="2672080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61981B-DD7B-304C-9FD5-C46D735C68D1}"/>
              </a:ext>
            </a:extLst>
          </p:cNvPr>
          <p:cNvSpPr/>
          <p:nvPr/>
        </p:nvSpPr>
        <p:spPr>
          <a:xfrm>
            <a:off x="907643" y="2672080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1A1231-428B-7849-BF71-C8A399C6F54D}"/>
              </a:ext>
            </a:extLst>
          </p:cNvPr>
          <p:cNvSpPr/>
          <p:nvPr/>
        </p:nvSpPr>
        <p:spPr>
          <a:xfrm>
            <a:off x="1065970" y="2672080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9B2952-3A01-DD41-89BD-9FBE65170FC2}"/>
              </a:ext>
            </a:extLst>
          </p:cNvPr>
          <p:cNvSpPr/>
          <p:nvPr/>
        </p:nvSpPr>
        <p:spPr>
          <a:xfrm>
            <a:off x="1214137" y="2672080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F2DC52-375C-904C-BC84-7C18F6036F8F}"/>
              </a:ext>
            </a:extLst>
          </p:cNvPr>
          <p:cNvSpPr/>
          <p:nvPr/>
        </p:nvSpPr>
        <p:spPr>
          <a:xfrm>
            <a:off x="1364843" y="2672079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7CCE82-C9E7-0F43-89D9-40A203C7145F}"/>
              </a:ext>
            </a:extLst>
          </p:cNvPr>
          <p:cNvSpPr/>
          <p:nvPr/>
        </p:nvSpPr>
        <p:spPr>
          <a:xfrm>
            <a:off x="1517243" y="2672079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CA61A4-4573-6446-B694-16237A723B67}"/>
              </a:ext>
            </a:extLst>
          </p:cNvPr>
          <p:cNvSpPr/>
          <p:nvPr/>
        </p:nvSpPr>
        <p:spPr>
          <a:xfrm>
            <a:off x="1676415" y="2672079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679217-0232-BA4F-8B56-80F74786F899}"/>
              </a:ext>
            </a:extLst>
          </p:cNvPr>
          <p:cNvSpPr/>
          <p:nvPr/>
        </p:nvSpPr>
        <p:spPr>
          <a:xfrm>
            <a:off x="1828816" y="2672079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8C45AE-4D61-1D44-8007-03C11ED00926}"/>
              </a:ext>
            </a:extLst>
          </p:cNvPr>
          <p:cNvSpPr/>
          <p:nvPr/>
        </p:nvSpPr>
        <p:spPr>
          <a:xfrm>
            <a:off x="1981215" y="2672079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284915-6E5A-8643-9057-1E3B2D375197}"/>
              </a:ext>
            </a:extLst>
          </p:cNvPr>
          <p:cNvSpPr/>
          <p:nvPr/>
        </p:nvSpPr>
        <p:spPr>
          <a:xfrm>
            <a:off x="2133615" y="2672079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C5FD-F15A-E94F-B101-C26601AA4794}"/>
              </a:ext>
            </a:extLst>
          </p:cNvPr>
          <p:cNvSpPr/>
          <p:nvPr/>
        </p:nvSpPr>
        <p:spPr>
          <a:xfrm>
            <a:off x="2286015" y="2672079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4B462D-71A0-304E-81BD-C6B776BE11DF}"/>
              </a:ext>
            </a:extLst>
          </p:cNvPr>
          <p:cNvSpPr/>
          <p:nvPr/>
        </p:nvSpPr>
        <p:spPr>
          <a:xfrm>
            <a:off x="2433334" y="2672079"/>
            <a:ext cx="88053" cy="711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F2117B-4E45-C148-B36B-5248F0F2914E}"/>
              </a:ext>
            </a:extLst>
          </p:cNvPr>
          <p:cNvSpPr/>
          <p:nvPr/>
        </p:nvSpPr>
        <p:spPr>
          <a:xfrm>
            <a:off x="2590815" y="2672079"/>
            <a:ext cx="88053" cy="711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8DBC73-60B4-564B-9D27-FA57ED77F3E7}"/>
              </a:ext>
            </a:extLst>
          </p:cNvPr>
          <p:cNvSpPr/>
          <p:nvPr/>
        </p:nvSpPr>
        <p:spPr>
          <a:xfrm>
            <a:off x="2748296" y="2672079"/>
            <a:ext cx="88053" cy="711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1A33E7-225D-654A-8B7F-ED9B74A643CE}"/>
              </a:ext>
            </a:extLst>
          </p:cNvPr>
          <p:cNvSpPr txBox="1"/>
          <p:nvPr/>
        </p:nvSpPr>
        <p:spPr>
          <a:xfrm>
            <a:off x="1462379" y="1879103"/>
            <a:ext cx="84882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READERS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D37A07-C56A-DA4D-94AD-48245716E7D0}"/>
              </a:ext>
            </a:extLst>
          </p:cNvPr>
          <p:cNvSpPr txBox="1"/>
          <p:nvPr/>
        </p:nvSpPr>
        <p:spPr>
          <a:xfrm>
            <a:off x="1420715" y="3830285"/>
            <a:ext cx="45903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LAC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57F0D4-02DF-AA47-8498-AEE2614C1848}"/>
              </a:ext>
            </a:extLst>
          </p:cNvPr>
          <p:cNvSpPr txBox="1"/>
          <p:nvPr/>
        </p:nvSpPr>
        <p:spPr>
          <a:xfrm>
            <a:off x="2394387" y="3796590"/>
            <a:ext cx="4571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LAP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B3D82D-BA89-E04F-AFBB-A5C911262B5D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109997" y="2195732"/>
            <a:ext cx="732775" cy="47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B4C265-3271-FE44-B0A6-1927E1766B3F}"/>
              </a:ext>
            </a:extLst>
          </p:cNvPr>
          <p:cNvCxnSpPr>
            <a:cxnSpLocks/>
          </p:cNvCxnSpPr>
          <p:nvPr/>
        </p:nvCxnSpPr>
        <p:spPr>
          <a:xfrm>
            <a:off x="1838967" y="2195732"/>
            <a:ext cx="660409" cy="486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43CF47-EFC7-C340-80E0-552DD39D7A87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2792323" y="2163353"/>
            <a:ext cx="59022" cy="508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595E64-9CAC-5946-B965-1E89A7DC1FA0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2622975" y="3383279"/>
            <a:ext cx="169348" cy="413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00C942-1BF8-1A46-B4CA-9DDDFC5B4629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1879751" y="3397480"/>
            <a:ext cx="450290" cy="586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D9777A-8AC7-9F4E-8DB5-33C4B99839B7}"/>
              </a:ext>
            </a:extLst>
          </p:cNvPr>
          <p:cNvCxnSpPr>
            <a:cxnSpLocks/>
          </p:cNvCxnSpPr>
          <p:nvPr/>
        </p:nvCxnSpPr>
        <p:spPr>
          <a:xfrm flipH="1">
            <a:off x="1577771" y="2217393"/>
            <a:ext cx="271345" cy="454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FDE14E3-A8A5-584F-B443-DDE7895A72FE}"/>
              </a:ext>
            </a:extLst>
          </p:cNvPr>
          <p:cNvSpPr txBox="1"/>
          <p:nvPr/>
        </p:nvSpPr>
        <p:spPr>
          <a:xfrm>
            <a:off x="2476500" y="1855576"/>
            <a:ext cx="76174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WRITER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124672F-C55D-4B4F-B75E-83946C6003CF}"/>
              </a:ext>
            </a:extLst>
          </p:cNvPr>
          <p:cNvSpPr txBox="1">
            <a:spLocks/>
          </p:cNvSpPr>
          <p:nvPr/>
        </p:nvSpPr>
        <p:spPr>
          <a:xfrm>
            <a:off x="545687" y="2465301"/>
            <a:ext cx="597744" cy="2505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/>
              <a:t>Entries</a:t>
            </a:r>
          </a:p>
        </p:txBody>
      </p:sp>
    </p:spTree>
    <p:extLst>
      <p:ext uri="{BB962C8B-B14F-4D97-AF65-F5344CB8AC3E}">
        <p14:creationId xmlns:p14="http://schemas.microsoft.com/office/powerpoint/2010/main" val="2054491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FB70-4075-B246-94E0-E02FD76E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2"/>
            <a:ext cx="5890662" cy="1147359"/>
          </a:xfrm>
        </p:spPr>
        <p:txBody>
          <a:bodyPr anchor="ctr">
            <a:normAutofit/>
          </a:bodyPr>
          <a:lstStyle/>
          <a:p>
            <a:r>
              <a:rPr lang="en-US" dirty="0"/>
              <a:t>Bookkeeper : Recovery</a:t>
            </a:r>
          </a:p>
        </p:txBody>
      </p:sp>
      <p:sp>
        <p:nvSpPr>
          <p:cNvPr id="4" name="Round Diagonal Corner of Rectangle 3">
            <a:extLst>
              <a:ext uri="{FF2B5EF4-FFF2-40B4-BE49-F238E27FC236}">
                <a16:creationId xmlns:a16="http://schemas.microsoft.com/office/drawing/2014/main" id="{3C783A62-C145-224C-88AF-130A8BB31AD2}"/>
              </a:ext>
            </a:extLst>
          </p:cNvPr>
          <p:cNvSpPr/>
          <p:nvPr/>
        </p:nvSpPr>
        <p:spPr>
          <a:xfrm>
            <a:off x="521556" y="2485813"/>
            <a:ext cx="2838026" cy="1083733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B90ED8-19E1-AF4A-A835-A38678A53CFB}"/>
              </a:ext>
            </a:extLst>
          </p:cNvPr>
          <p:cNvSpPr/>
          <p:nvPr/>
        </p:nvSpPr>
        <p:spPr>
          <a:xfrm>
            <a:off x="629937" y="2675466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F7C9F9-8E6F-D547-8FE5-CB75CE376D3E}"/>
              </a:ext>
            </a:extLst>
          </p:cNvPr>
          <p:cNvSpPr/>
          <p:nvPr/>
        </p:nvSpPr>
        <p:spPr>
          <a:xfrm>
            <a:off x="768790" y="2672080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61981B-DD7B-304C-9FD5-C46D735C68D1}"/>
              </a:ext>
            </a:extLst>
          </p:cNvPr>
          <p:cNvSpPr/>
          <p:nvPr/>
        </p:nvSpPr>
        <p:spPr>
          <a:xfrm>
            <a:off x="907643" y="2672080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1A1231-428B-7849-BF71-C8A399C6F54D}"/>
              </a:ext>
            </a:extLst>
          </p:cNvPr>
          <p:cNvSpPr/>
          <p:nvPr/>
        </p:nvSpPr>
        <p:spPr>
          <a:xfrm>
            <a:off x="1065970" y="2672080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9B2952-3A01-DD41-89BD-9FBE65170FC2}"/>
              </a:ext>
            </a:extLst>
          </p:cNvPr>
          <p:cNvSpPr/>
          <p:nvPr/>
        </p:nvSpPr>
        <p:spPr>
          <a:xfrm>
            <a:off x="1214137" y="2672080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F2DC52-375C-904C-BC84-7C18F6036F8F}"/>
              </a:ext>
            </a:extLst>
          </p:cNvPr>
          <p:cNvSpPr/>
          <p:nvPr/>
        </p:nvSpPr>
        <p:spPr>
          <a:xfrm>
            <a:off x="1364843" y="2672079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7CCE82-C9E7-0F43-89D9-40A203C7145F}"/>
              </a:ext>
            </a:extLst>
          </p:cNvPr>
          <p:cNvSpPr/>
          <p:nvPr/>
        </p:nvSpPr>
        <p:spPr>
          <a:xfrm>
            <a:off x="1517243" y="2672079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CA61A4-4573-6446-B694-16237A723B67}"/>
              </a:ext>
            </a:extLst>
          </p:cNvPr>
          <p:cNvSpPr/>
          <p:nvPr/>
        </p:nvSpPr>
        <p:spPr>
          <a:xfrm>
            <a:off x="1676415" y="2672079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679217-0232-BA4F-8B56-80F74786F899}"/>
              </a:ext>
            </a:extLst>
          </p:cNvPr>
          <p:cNvSpPr/>
          <p:nvPr/>
        </p:nvSpPr>
        <p:spPr>
          <a:xfrm>
            <a:off x="1828816" y="2672079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8C45AE-4D61-1D44-8007-03C11ED00926}"/>
              </a:ext>
            </a:extLst>
          </p:cNvPr>
          <p:cNvSpPr/>
          <p:nvPr/>
        </p:nvSpPr>
        <p:spPr>
          <a:xfrm>
            <a:off x="1981215" y="2672079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284915-6E5A-8643-9057-1E3B2D375197}"/>
              </a:ext>
            </a:extLst>
          </p:cNvPr>
          <p:cNvSpPr/>
          <p:nvPr/>
        </p:nvSpPr>
        <p:spPr>
          <a:xfrm>
            <a:off x="2133615" y="2672079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C5FD-F15A-E94F-B101-C26601AA4794}"/>
              </a:ext>
            </a:extLst>
          </p:cNvPr>
          <p:cNvSpPr/>
          <p:nvPr/>
        </p:nvSpPr>
        <p:spPr>
          <a:xfrm>
            <a:off x="2286015" y="2672079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4B462D-71A0-304E-81BD-C6B776BE11DF}"/>
              </a:ext>
            </a:extLst>
          </p:cNvPr>
          <p:cNvSpPr/>
          <p:nvPr/>
        </p:nvSpPr>
        <p:spPr>
          <a:xfrm>
            <a:off x="2433334" y="2672079"/>
            <a:ext cx="88053" cy="711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F2117B-4E45-C148-B36B-5248F0F2914E}"/>
              </a:ext>
            </a:extLst>
          </p:cNvPr>
          <p:cNvSpPr/>
          <p:nvPr/>
        </p:nvSpPr>
        <p:spPr>
          <a:xfrm>
            <a:off x="2590815" y="2672079"/>
            <a:ext cx="88053" cy="711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8DBC73-60B4-564B-9D27-FA57ED77F3E7}"/>
              </a:ext>
            </a:extLst>
          </p:cNvPr>
          <p:cNvSpPr/>
          <p:nvPr/>
        </p:nvSpPr>
        <p:spPr>
          <a:xfrm>
            <a:off x="2748296" y="2672079"/>
            <a:ext cx="88053" cy="711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1A33E7-225D-654A-8B7F-ED9B74A643CE}"/>
              </a:ext>
            </a:extLst>
          </p:cNvPr>
          <p:cNvSpPr txBox="1"/>
          <p:nvPr/>
        </p:nvSpPr>
        <p:spPr>
          <a:xfrm>
            <a:off x="1462379" y="1879103"/>
            <a:ext cx="84882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READERS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D37A07-C56A-DA4D-94AD-48245716E7D0}"/>
              </a:ext>
            </a:extLst>
          </p:cNvPr>
          <p:cNvSpPr txBox="1"/>
          <p:nvPr/>
        </p:nvSpPr>
        <p:spPr>
          <a:xfrm>
            <a:off x="1420715" y="3830285"/>
            <a:ext cx="45903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LAC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57F0D4-02DF-AA47-8498-AEE2614C1848}"/>
              </a:ext>
            </a:extLst>
          </p:cNvPr>
          <p:cNvSpPr txBox="1"/>
          <p:nvPr/>
        </p:nvSpPr>
        <p:spPr>
          <a:xfrm>
            <a:off x="2394387" y="3796590"/>
            <a:ext cx="4571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LAP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B3D82D-BA89-E04F-AFBB-A5C911262B5D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109997" y="2195732"/>
            <a:ext cx="732775" cy="47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B4C265-3271-FE44-B0A6-1927E1766B3F}"/>
              </a:ext>
            </a:extLst>
          </p:cNvPr>
          <p:cNvCxnSpPr>
            <a:cxnSpLocks/>
          </p:cNvCxnSpPr>
          <p:nvPr/>
        </p:nvCxnSpPr>
        <p:spPr>
          <a:xfrm>
            <a:off x="1838967" y="2195732"/>
            <a:ext cx="660409" cy="486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595E64-9CAC-5946-B965-1E89A7DC1FA0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2622975" y="3383279"/>
            <a:ext cx="169348" cy="413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00C942-1BF8-1A46-B4CA-9DDDFC5B4629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1879751" y="3397480"/>
            <a:ext cx="450290" cy="586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D9777A-8AC7-9F4E-8DB5-33C4B99839B7}"/>
              </a:ext>
            </a:extLst>
          </p:cNvPr>
          <p:cNvCxnSpPr>
            <a:cxnSpLocks/>
          </p:cNvCxnSpPr>
          <p:nvPr/>
        </p:nvCxnSpPr>
        <p:spPr>
          <a:xfrm flipH="1">
            <a:off x="1577771" y="2217393"/>
            <a:ext cx="271345" cy="454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B7E267-C469-2344-A2DC-6265B4B472F6}"/>
              </a:ext>
            </a:extLst>
          </p:cNvPr>
          <p:cNvCxnSpPr>
            <a:cxnSpLocks/>
          </p:cNvCxnSpPr>
          <p:nvPr/>
        </p:nvCxnSpPr>
        <p:spPr>
          <a:xfrm flipH="1">
            <a:off x="2559066" y="1789444"/>
            <a:ext cx="669280" cy="445259"/>
          </a:xfrm>
          <a:prstGeom prst="line">
            <a:avLst/>
          </a:prstGeom>
          <a:ln>
            <a:solidFill>
              <a:srgbClr val="E04A3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C9D49C5-0A17-1B4F-9D57-3FE0F37A7416}"/>
              </a:ext>
            </a:extLst>
          </p:cNvPr>
          <p:cNvCxnSpPr>
            <a:cxnSpLocks/>
          </p:cNvCxnSpPr>
          <p:nvPr/>
        </p:nvCxnSpPr>
        <p:spPr>
          <a:xfrm>
            <a:off x="2664675" y="1789444"/>
            <a:ext cx="484199" cy="427949"/>
          </a:xfrm>
          <a:prstGeom prst="line">
            <a:avLst/>
          </a:prstGeom>
          <a:ln>
            <a:solidFill>
              <a:srgbClr val="E04A3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CFDFBC-50C8-854B-902F-23C86D2AF342}"/>
              </a:ext>
            </a:extLst>
          </p:cNvPr>
          <p:cNvCxnSpPr>
            <a:cxnSpLocks/>
          </p:cNvCxnSpPr>
          <p:nvPr/>
        </p:nvCxnSpPr>
        <p:spPr>
          <a:xfrm flipH="1">
            <a:off x="2792323" y="2163353"/>
            <a:ext cx="59022" cy="508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C2CC1F1-6557-5C40-88EC-C49FD42F3D8D}"/>
              </a:ext>
            </a:extLst>
          </p:cNvPr>
          <p:cNvSpPr txBox="1"/>
          <p:nvPr/>
        </p:nvSpPr>
        <p:spPr>
          <a:xfrm>
            <a:off x="2476500" y="1855576"/>
            <a:ext cx="76174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WRITER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CE763ACD-C1AD-1B4E-86BB-3CD95641648C}"/>
              </a:ext>
            </a:extLst>
          </p:cNvPr>
          <p:cNvSpPr txBox="1">
            <a:spLocks/>
          </p:cNvSpPr>
          <p:nvPr/>
        </p:nvSpPr>
        <p:spPr>
          <a:xfrm>
            <a:off x="545687" y="2465301"/>
            <a:ext cx="597744" cy="2505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/>
              <a:t>Entries</a:t>
            </a:r>
          </a:p>
        </p:txBody>
      </p:sp>
    </p:spTree>
    <p:extLst>
      <p:ext uri="{BB962C8B-B14F-4D97-AF65-F5344CB8AC3E}">
        <p14:creationId xmlns:p14="http://schemas.microsoft.com/office/powerpoint/2010/main" val="1631439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FB70-4075-B246-94E0-E02FD76E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2"/>
            <a:ext cx="5890662" cy="1147359"/>
          </a:xfrm>
        </p:spPr>
        <p:txBody>
          <a:bodyPr anchor="ctr">
            <a:normAutofit/>
          </a:bodyPr>
          <a:lstStyle/>
          <a:p>
            <a:r>
              <a:rPr lang="en-US" dirty="0"/>
              <a:t>Bookkeeper : Recovery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AFC26C-6466-4F60-A0FB-A7160D481FC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68815809"/>
              </p:ext>
            </p:extLst>
          </p:nvPr>
        </p:nvGraphicFramePr>
        <p:xfrm>
          <a:off x="4648200" y="1371599"/>
          <a:ext cx="4038600" cy="303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 Diagonal Corner of Rectangle 3">
            <a:extLst>
              <a:ext uri="{FF2B5EF4-FFF2-40B4-BE49-F238E27FC236}">
                <a16:creationId xmlns:a16="http://schemas.microsoft.com/office/drawing/2014/main" id="{3C783A62-C145-224C-88AF-130A8BB31AD2}"/>
              </a:ext>
            </a:extLst>
          </p:cNvPr>
          <p:cNvSpPr/>
          <p:nvPr/>
        </p:nvSpPr>
        <p:spPr>
          <a:xfrm>
            <a:off x="521556" y="2485813"/>
            <a:ext cx="2838026" cy="1083733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B90ED8-19E1-AF4A-A835-A38678A53CFB}"/>
              </a:ext>
            </a:extLst>
          </p:cNvPr>
          <p:cNvSpPr/>
          <p:nvPr/>
        </p:nvSpPr>
        <p:spPr>
          <a:xfrm>
            <a:off x="629937" y="2675466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F7C9F9-8E6F-D547-8FE5-CB75CE376D3E}"/>
              </a:ext>
            </a:extLst>
          </p:cNvPr>
          <p:cNvSpPr/>
          <p:nvPr/>
        </p:nvSpPr>
        <p:spPr>
          <a:xfrm>
            <a:off x="768790" y="2672080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61981B-DD7B-304C-9FD5-C46D735C68D1}"/>
              </a:ext>
            </a:extLst>
          </p:cNvPr>
          <p:cNvSpPr/>
          <p:nvPr/>
        </p:nvSpPr>
        <p:spPr>
          <a:xfrm>
            <a:off x="907643" y="2672080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1A1231-428B-7849-BF71-C8A399C6F54D}"/>
              </a:ext>
            </a:extLst>
          </p:cNvPr>
          <p:cNvSpPr/>
          <p:nvPr/>
        </p:nvSpPr>
        <p:spPr>
          <a:xfrm>
            <a:off x="1065970" y="2672080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9B2952-3A01-DD41-89BD-9FBE65170FC2}"/>
              </a:ext>
            </a:extLst>
          </p:cNvPr>
          <p:cNvSpPr/>
          <p:nvPr/>
        </p:nvSpPr>
        <p:spPr>
          <a:xfrm>
            <a:off x="1214137" y="2672080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F2DC52-375C-904C-BC84-7C18F6036F8F}"/>
              </a:ext>
            </a:extLst>
          </p:cNvPr>
          <p:cNvSpPr/>
          <p:nvPr/>
        </p:nvSpPr>
        <p:spPr>
          <a:xfrm>
            <a:off x="1364843" y="2672079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7CCE82-C9E7-0F43-89D9-40A203C7145F}"/>
              </a:ext>
            </a:extLst>
          </p:cNvPr>
          <p:cNvSpPr/>
          <p:nvPr/>
        </p:nvSpPr>
        <p:spPr>
          <a:xfrm>
            <a:off x="1517243" y="2672079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CA61A4-4573-6446-B694-16237A723B67}"/>
              </a:ext>
            </a:extLst>
          </p:cNvPr>
          <p:cNvSpPr/>
          <p:nvPr/>
        </p:nvSpPr>
        <p:spPr>
          <a:xfrm>
            <a:off x="1676415" y="2672079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679217-0232-BA4F-8B56-80F74786F899}"/>
              </a:ext>
            </a:extLst>
          </p:cNvPr>
          <p:cNvSpPr/>
          <p:nvPr/>
        </p:nvSpPr>
        <p:spPr>
          <a:xfrm>
            <a:off x="1828816" y="2672079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8C45AE-4D61-1D44-8007-03C11ED00926}"/>
              </a:ext>
            </a:extLst>
          </p:cNvPr>
          <p:cNvSpPr/>
          <p:nvPr/>
        </p:nvSpPr>
        <p:spPr>
          <a:xfrm>
            <a:off x="1981215" y="2672079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284915-6E5A-8643-9057-1E3B2D375197}"/>
              </a:ext>
            </a:extLst>
          </p:cNvPr>
          <p:cNvSpPr/>
          <p:nvPr/>
        </p:nvSpPr>
        <p:spPr>
          <a:xfrm>
            <a:off x="2133615" y="2672079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C5FD-F15A-E94F-B101-C26601AA4794}"/>
              </a:ext>
            </a:extLst>
          </p:cNvPr>
          <p:cNvSpPr/>
          <p:nvPr/>
        </p:nvSpPr>
        <p:spPr>
          <a:xfrm>
            <a:off x="2286015" y="2672079"/>
            <a:ext cx="88053" cy="7112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4B462D-71A0-304E-81BD-C6B776BE11DF}"/>
              </a:ext>
            </a:extLst>
          </p:cNvPr>
          <p:cNvSpPr/>
          <p:nvPr/>
        </p:nvSpPr>
        <p:spPr>
          <a:xfrm>
            <a:off x="2433334" y="2672079"/>
            <a:ext cx="88053" cy="711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F2117B-4E45-C148-B36B-5248F0F2914E}"/>
              </a:ext>
            </a:extLst>
          </p:cNvPr>
          <p:cNvSpPr/>
          <p:nvPr/>
        </p:nvSpPr>
        <p:spPr>
          <a:xfrm>
            <a:off x="2590815" y="2672079"/>
            <a:ext cx="88053" cy="711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8DBC73-60B4-564B-9D27-FA57ED77F3E7}"/>
              </a:ext>
            </a:extLst>
          </p:cNvPr>
          <p:cNvSpPr/>
          <p:nvPr/>
        </p:nvSpPr>
        <p:spPr>
          <a:xfrm>
            <a:off x="2748296" y="2672079"/>
            <a:ext cx="88053" cy="711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1A33E7-225D-654A-8B7F-ED9B74A643CE}"/>
              </a:ext>
            </a:extLst>
          </p:cNvPr>
          <p:cNvSpPr txBox="1"/>
          <p:nvPr/>
        </p:nvSpPr>
        <p:spPr>
          <a:xfrm>
            <a:off x="1462379" y="1879103"/>
            <a:ext cx="84882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READERS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D37A07-C56A-DA4D-94AD-48245716E7D0}"/>
              </a:ext>
            </a:extLst>
          </p:cNvPr>
          <p:cNvSpPr txBox="1"/>
          <p:nvPr/>
        </p:nvSpPr>
        <p:spPr>
          <a:xfrm>
            <a:off x="1420715" y="3830285"/>
            <a:ext cx="45903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LAC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57F0D4-02DF-AA47-8498-AEE2614C1848}"/>
              </a:ext>
            </a:extLst>
          </p:cNvPr>
          <p:cNvSpPr txBox="1"/>
          <p:nvPr/>
        </p:nvSpPr>
        <p:spPr>
          <a:xfrm>
            <a:off x="2394387" y="3796590"/>
            <a:ext cx="4571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LAP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B3D82D-BA89-E04F-AFBB-A5C911262B5D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109997" y="2195732"/>
            <a:ext cx="732775" cy="47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B4C265-3271-FE44-B0A6-1927E1766B3F}"/>
              </a:ext>
            </a:extLst>
          </p:cNvPr>
          <p:cNvCxnSpPr>
            <a:cxnSpLocks/>
          </p:cNvCxnSpPr>
          <p:nvPr/>
        </p:nvCxnSpPr>
        <p:spPr>
          <a:xfrm>
            <a:off x="1838967" y="2195732"/>
            <a:ext cx="660409" cy="486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595E64-9CAC-5946-B965-1E89A7DC1FA0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2622975" y="3383279"/>
            <a:ext cx="169348" cy="413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00C942-1BF8-1A46-B4CA-9DDDFC5B4629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1879751" y="3397480"/>
            <a:ext cx="450290" cy="586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D9777A-8AC7-9F4E-8DB5-33C4B99839B7}"/>
              </a:ext>
            </a:extLst>
          </p:cNvPr>
          <p:cNvCxnSpPr>
            <a:cxnSpLocks/>
          </p:cNvCxnSpPr>
          <p:nvPr/>
        </p:nvCxnSpPr>
        <p:spPr>
          <a:xfrm flipH="1">
            <a:off x="1577771" y="2217393"/>
            <a:ext cx="271345" cy="454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B7E267-C469-2344-A2DC-6265B4B472F6}"/>
              </a:ext>
            </a:extLst>
          </p:cNvPr>
          <p:cNvCxnSpPr>
            <a:cxnSpLocks/>
          </p:cNvCxnSpPr>
          <p:nvPr/>
        </p:nvCxnSpPr>
        <p:spPr>
          <a:xfrm flipH="1">
            <a:off x="2559066" y="1789444"/>
            <a:ext cx="669280" cy="445259"/>
          </a:xfrm>
          <a:prstGeom prst="line">
            <a:avLst/>
          </a:prstGeom>
          <a:ln>
            <a:solidFill>
              <a:srgbClr val="E04A3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C9D49C5-0A17-1B4F-9D57-3FE0F37A7416}"/>
              </a:ext>
            </a:extLst>
          </p:cNvPr>
          <p:cNvCxnSpPr>
            <a:cxnSpLocks/>
          </p:cNvCxnSpPr>
          <p:nvPr/>
        </p:nvCxnSpPr>
        <p:spPr>
          <a:xfrm>
            <a:off x="2664675" y="1789444"/>
            <a:ext cx="484199" cy="427949"/>
          </a:xfrm>
          <a:prstGeom prst="line">
            <a:avLst/>
          </a:prstGeom>
          <a:ln>
            <a:solidFill>
              <a:srgbClr val="E04A3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CFDFBC-50C8-854B-902F-23C86D2AF342}"/>
              </a:ext>
            </a:extLst>
          </p:cNvPr>
          <p:cNvCxnSpPr>
            <a:cxnSpLocks/>
          </p:cNvCxnSpPr>
          <p:nvPr/>
        </p:nvCxnSpPr>
        <p:spPr>
          <a:xfrm flipH="1">
            <a:off x="2792323" y="2163353"/>
            <a:ext cx="59022" cy="508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C2CC1F1-6557-5C40-88EC-C49FD42F3D8D}"/>
              </a:ext>
            </a:extLst>
          </p:cNvPr>
          <p:cNvSpPr txBox="1"/>
          <p:nvPr/>
        </p:nvSpPr>
        <p:spPr>
          <a:xfrm>
            <a:off x="2476500" y="1855576"/>
            <a:ext cx="76174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WRITER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CE763ACD-C1AD-1B4E-86BB-3CD95641648C}"/>
              </a:ext>
            </a:extLst>
          </p:cNvPr>
          <p:cNvSpPr txBox="1">
            <a:spLocks/>
          </p:cNvSpPr>
          <p:nvPr/>
        </p:nvSpPr>
        <p:spPr>
          <a:xfrm>
            <a:off x="545687" y="2465301"/>
            <a:ext cx="597744" cy="2505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/>
              <a:t>Entries</a:t>
            </a:r>
          </a:p>
        </p:txBody>
      </p:sp>
      <p:sp>
        <p:nvSpPr>
          <p:cNvPr id="34" name="Round Diagonal Corner of Rectangle 33">
            <a:extLst>
              <a:ext uri="{FF2B5EF4-FFF2-40B4-BE49-F238E27FC236}">
                <a16:creationId xmlns:a16="http://schemas.microsoft.com/office/drawing/2014/main" id="{0D09C153-0829-7B44-8CA3-A6E4B7ED205C}"/>
              </a:ext>
            </a:extLst>
          </p:cNvPr>
          <p:cNvSpPr/>
          <p:nvPr/>
        </p:nvSpPr>
        <p:spPr>
          <a:xfrm>
            <a:off x="3510712" y="2484188"/>
            <a:ext cx="886026" cy="1083733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CA0A78-6300-A445-980C-A1B8389A8C67}"/>
              </a:ext>
            </a:extLst>
          </p:cNvPr>
          <p:cNvSpPr txBox="1"/>
          <p:nvPr/>
        </p:nvSpPr>
        <p:spPr>
          <a:xfrm>
            <a:off x="3555533" y="1694173"/>
            <a:ext cx="76174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NEW</a:t>
            </a:r>
          </a:p>
          <a:p>
            <a:pPr algn="ctr"/>
            <a:r>
              <a:rPr lang="en-US" sz="1400" dirty="0"/>
              <a:t>WRITER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C8B0EA-E1B7-2842-A610-393B693E902F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3647451" y="2209415"/>
            <a:ext cx="283748" cy="476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892220A-A37B-9B4A-995D-09399CD901F2}"/>
              </a:ext>
            </a:extLst>
          </p:cNvPr>
          <p:cNvSpPr/>
          <p:nvPr/>
        </p:nvSpPr>
        <p:spPr>
          <a:xfrm>
            <a:off x="3603424" y="2686280"/>
            <a:ext cx="88053" cy="711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13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4E25DFE-81AA-E647-9373-5EBAE930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Bookkeeper:</a:t>
            </a:r>
            <a:br>
              <a:rPr lang="en-US" altLang="zh-CN" dirty="0"/>
            </a:br>
            <a:r>
              <a:rPr lang="en-US" altLang="zh-CN" dirty="0"/>
              <a:t>A Pulsar Use case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346873-6396-824F-8338-84223CB60F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4724400"/>
            <a:ext cx="2133600" cy="273050"/>
          </a:xfrm>
          <a:prstGeom prst="rect">
            <a:avLst/>
          </a:prstGeom>
        </p:spPr>
        <p:txBody>
          <a:bodyPr/>
          <a:lstStyle/>
          <a:p>
            <a:fld id="{D60D1EDE-7116-2443-9BDD-368CE5B3766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70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B0C5D69-2807-4C22-9BFA-86CD9A07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2"/>
            <a:ext cx="5890662" cy="1147359"/>
          </a:xfrm>
        </p:spPr>
        <p:txBody>
          <a:bodyPr/>
          <a:lstStyle/>
          <a:p>
            <a:r>
              <a:rPr lang="en-US" dirty="0"/>
              <a:t>Apache Pulsar 101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295C3F-4FE7-6945-A8D2-98AEBC452B38}"/>
              </a:ext>
            </a:extLst>
          </p:cNvPr>
          <p:cNvSpPr/>
          <p:nvPr/>
        </p:nvSpPr>
        <p:spPr>
          <a:xfrm>
            <a:off x="1194728" y="3096946"/>
            <a:ext cx="2269314" cy="11012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C0B6C80-2730-6748-9E5E-93210E975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3048" y="3444388"/>
            <a:ext cx="2120900" cy="406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29D6E4-A237-024E-94B1-5C41BF0459D6}"/>
              </a:ext>
            </a:extLst>
          </p:cNvPr>
          <p:cNvSpPr/>
          <p:nvPr/>
        </p:nvSpPr>
        <p:spPr>
          <a:xfrm>
            <a:off x="654096" y="1999000"/>
            <a:ext cx="1274821" cy="3537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DA9A86-8DD3-8E40-BFFC-51AF969D56A4}"/>
              </a:ext>
            </a:extLst>
          </p:cNvPr>
          <p:cNvSpPr/>
          <p:nvPr/>
        </p:nvSpPr>
        <p:spPr>
          <a:xfrm>
            <a:off x="2661486" y="1999000"/>
            <a:ext cx="1329837" cy="3537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86DFC8-BC29-E746-A1D8-2AA275CB66E3}"/>
              </a:ext>
            </a:extLst>
          </p:cNvPr>
          <p:cNvCxnSpPr>
            <a:stCxn id="14" idx="2"/>
          </p:cNvCxnSpPr>
          <p:nvPr/>
        </p:nvCxnSpPr>
        <p:spPr>
          <a:xfrm>
            <a:off x="1291507" y="2352746"/>
            <a:ext cx="637410" cy="744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1CEC6B-0708-D743-B499-4096A75137D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566328" y="2352746"/>
            <a:ext cx="760077" cy="744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1488E90-0CDB-1A4F-BD83-21D42DD0A3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950927"/>
              </p:ext>
            </p:extLst>
          </p:nvPr>
        </p:nvGraphicFramePr>
        <p:xfrm>
          <a:off x="4648200" y="1371599"/>
          <a:ext cx="4038600" cy="303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1004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C93C829-E334-2646-AB1D-F91F3AD98F3B}"/>
              </a:ext>
            </a:extLst>
          </p:cNvPr>
          <p:cNvSpPr/>
          <p:nvPr/>
        </p:nvSpPr>
        <p:spPr>
          <a:xfrm>
            <a:off x="5151011" y="1928916"/>
            <a:ext cx="3559150" cy="2883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B0C5D69-2807-4C22-9BFA-86CD9A07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2"/>
            <a:ext cx="5890662" cy="1147359"/>
          </a:xfrm>
        </p:spPr>
        <p:txBody>
          <a:bodyPr/>
          <a:lstStyle/>
          <a:p>
            <a:r>
              <a:rPr lang="en-US" dirty="0"/>
              <a:t>Apache Pulsar 101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295C3F-4FE7-6945-A8D2-98AEBC452B38}"/>
              </a:ext>
            </a:extLst>
          </p:cNvPr>
          <p:cNvSpPr/>
          <p:nvPr/>
        </p:nvSpPr>
        <p:spPr>
          <a:xfrm>
            <a:off x="1194728" y="3096946"/>
            <a:ext cx="2269314" cy="11012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C0B6C80-2730-6748-9E5E-93210E975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3048" y="3444388"/>
            <a:ext cx="2120900" cy="406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29D6E4-A237-024E-94B1-5C41BF0459D6}"/>
              </a:ext>
            </a:extLst>
          </p:cNvPr>
          <p:cNvSpPr/>
          <p:nvPr/>
        </p:nvSpPr>
        <p:spPr>
          <a:xfrm>
            <a:off x="654096" y="1999000"/>
            <a:ext cx="1274821" cy="3537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DA9A86-8DD3-8E40-BFFC-51AF969D56A4}"/>
              </a:ext>
            </a:extLst>
          </p:cNvPr>
          <p:cNvSpPr/>
          <p:nvPr/>
        </p:nvSpPr>
        <p:spPr>
          <a:xfrm>
            <a:off x="2661486" y="1999000"/>
            <a:ext cx="1329837" cy="3537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86DFC8-BC29-E746-A1D8-2AA275CB66E3}"/>
              </a:ext>
            </a:extLst>
          </p:cNvPr>
          <p:cNvCxnSpPr>
            <a:stCxn id="14" idx="2"/>
          </p:cNvCxnSpPr>
          <p:nvPr/>
        </p:nvCxnSpPr>
        <p:spPr>
          <a:xfrm>
            <a:off x="1291507" y="2352746"/>
            <a:ext cx="637410" cy="744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1CEC6B-0708-D743-B499-4096A75137D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566328" y="2352746"/>
            <a:ext cx="760077" cy="744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7936368-A47C-C643-BFDB-78F0B3786BFB}"/>
              </a:ext>
            </a:extLst>
          </p:cNvPr>
          <p:cNvSpPr/>
          <p:nvPr/>
        </p:nvSpPr>
        <p:spPr>
          <a:xfrm>
            <a:off x="5505312" y="2192520"/>
            <a:ext cx="2397239" cy="5323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0F3CC2B-846F-A142-BC6B-CA9BA0C23977}"/>
              </a:ext>
            </a:extLst>
          </p:cNvPr>
          <p:cNvSpPr/>
          <p:nvPr/>
        </p:nvSpPr>
        <p:spPr>
          <a:xfrm>
            <a:off x="6191669" y="3088863"/>
            <a:ext cx="2397239" cy="5323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BOOKKEEPER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60376B5-90E9-9B41-8652-6FF12741E030}"/>
              </a:ext>
            </a:extLst>
          </p:cNvPr>
          <p:cNvSpPr/>
          <p:nvPr/>
        </p:nvSpPr>
        <p:spPr>
          <a:xfrm>
            <a:off x="5505312" y="3985206"/>
            <a:ext cx="2397239" cy="5323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5D40AA4-B324-9341-8176-E5A468343027}"/>
              </a:ext>
            </a:extLst>
          </p:cNvPr>
          <p:cNvCxnSpPr/>
          <p:nvPr/>
        </p:nvCxnSpPr>
        <p:spPr>
          <a:xfrm>
            <a:off x="5693308" y="2724846"/>
            <a:ext cx="0" cy="1260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B05DD7-3CBB-3B4C-9E03-B1F1CEEF69F7}"/>
              </a:ext>
            </a:extLst>
          </p:cNvPr>
          <p:cNvCxnSpPr>
            <a:cxnSpLocks/>
          </p:cNvCxnSpPr>
          <p:nvPr/>
        </p:nvCxnSpPr>
        <p:spPr>
          <a:xfrm>
            <a:off x="7460926" y="3621189"/>
            <a:ext cx="0" cy="364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9506AC-DBB4-3241-9853-8A5511B8F485}"/>
              </a:ext>
            </a:extLst>
          </p:cNvPr>
          <p:cNvCxnSpPr>
            <a:cxnSpLocks/>
          </p:cNvCxnSpPr>
          <p:nvPr/>
        </p:nvCxnSpPr>
        <p:spPr>
          <a:xfrm>
            <a:off x="7452027" y="2724846"/>
            <a:ext cx="0" cy="364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Telescope with solid fill">
            <a:extLst>
              <a:ext uri="{FF2B5EF4-FFF2-40B4-BE49-F238E27FC236}">
                <a16:creationId xmlns:a16="http://schemas.microsoft.com/office/drawing/2014/main" id="{A36CF91B-2A3E-D14F-8831-E313EEB0C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1983" y="31903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66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E38603-C1C7-EF41-8B9F-CB7E91CB9171}"/>
              </a:ext>
            </a:extLst>
          </p:cNvPr>
          <p:cNvSpPr/>
          <p:nvPr/>
        </p:nvSpPr>
        <p:spPr>
          <a:xfrm>
            <a:off x="4514181" y="1876101"/>
            <a:ext cx="3925625" cy="2768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9B44E-D247-5B4F-913A-42E81C82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1230486"/>
          </a:xfrm>
        </p:spPr>
        <p:txBody>
          <a:bodyPr anchor="ctr">
            <a:normAutofit/>
          </a:bodyPr>
          <a:lstStyle/>
          <a:p>
            <a:r>
              <a:rPr lang="en-US" dirty="0"/>
              <a:t>Bookkeeper Server : Read-Write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73BF5B-0B46-E145-B03E-0398D9D733C0}"/>
              </a:ext>
            </a:extLst>
          </p:cNvPr>
          <p:cNvSpPr/>
          <p:nvPr/>
        </p:nvSpPr>
        <p:spPr>
          <a:xfrm>
            <a:off x="840828" y="2259724"/>
            <a:ext cx="1954924" cy="13348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BOOKKEEPER CLIENT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C670F6-0712-134E-A650-1562825DCF67}"/>
              </a:ext>
            </a:extLst>
          </p:cNvPr>
          <p:cNvSpPr txBox="1">
            <a:spLocks/>
          </p:cNvSpPr>
          <p:nvPr/>
        </p:nvSpPr>
        <p:spPr>
          <a:xfrm>
            <a:off x="447793" y="1256260"/>
            <a:ext cx="4040188" cy="479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Bookkeeper Client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C795E61-5B96-3144-B9AC-45B063154FE5}"/>
              </a:ext>
            </a:extLst>
          </p:cNvPr>
          <p:cNvSpPr txBox="1">
            <a:spLocks/>
          </p:cNvSpPr>
          <p:nvPr/>
        </p:nvSpPr>
        <p:spPr>
          <a:xfrm>
            <a:off x="4645026" y="1256260"/>
            <a:ext cx="4041775" cy="479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Bookkeeper Server</a:t>
            </a:r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6ED724E2-E2B1-F54D-A2EC-5F34726D1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0232" y="2175635"/>
            <a:ext cx="914400" cy="914400"/>
          </a:xfrm>
          <a:prstGeom prst="rect">
            <a:avLst/>
          </a:prstGeom>
        </p:spPr>
      </p:pic>
      <p:pic>
        <p:nvPicPr>
          <p:cNvPr id="19" name="Graphic 18" descr="Lightning bolt outline">
            <a:extLst>
              <a:ext uri="{FF2B5EF4-FFF2-40B4-BE49-F238E27FC236}">
                <a16:creationId xmlns:a16="http://schemas.microsoft.com/office/drawing/2014/main" id="{CF1810D3-CE2F-C14B-8730-426675C9F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7397" y="2610213"/>
            <a:ext cx="479822" cy="47982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C7B0B4-C4B6-834D-A52E-AB271FC62C43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4514181" y="3260510"/>
            <a:ext cx="3925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66B5E66D-CEC0-A340-AE46-09952B988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6847" y="3438866"/>
            <a:ext cx="914400" cy="914400"/>
          </a:xfrm>
          <a:prstGeom prst="rect">
            <a:avLst/>
          </a:prstGeom>
        </p:spPr>
      </p:pic>
      <p:pic>
        <p:nvPicPr>
          <p:cNvPr id="23" name="Graphic 22" descr="Lightning bolt outline">
            <a:extLst>
              <a:ext uri="{FF2B5EF4-FFF2-40B4-BE49-F238E27FC236}">
                <a16:creationId xmlns:a16="http://schemas.microsoft.com/office/drawing/2014/main" id="{129A9936-8B8A-544E-82AB-EE1D1486A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0785" y="3846346"/>
            <a:ext cx="479822" cy="479822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8A1C2F8-4A66-9D43-97C7-7EBB6DA12051}"/>
              </a:ext>
            </a:extLst>
          </p:cNvPr>
          <p:cNvSpPr txBox="1">
            <a:spLocks/>
          </p:cNvSpPr>
          <p:nvPr/>
        </p:nvSpPr>
        <p:spPr>
          <a:xfrm>
            <a:off x="4916493" y="1920752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Journal (WAL)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0436CF7-F6DB-A04B-AA18-F7D8C417E4BC}"/>
              </a:ext>
            </a:extLst>
          </p:cNvPr>
          <p:cNvSpPr txBox="1">
            <a:spLocks/>
          </p:cNvSpPr>
          <p:nvPr/>
        </p:nvSpPr>
        <p:spPr>
          <a:xfrm>
            <a:off x="6975709" y="1924480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Write Cache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138A0DE0-D5DB-474C-BB96-37A300DA62EF}"/>
              </a:ext>
            </a:extLst>
          </p:cNvPr>
          <p:cNvSpPr txBox="1">
            <a:spLocks/>
          </p:cNvSpPr>
          <p:nvPr/>
        </p:nvSpPr>
        <p:spPr>
          <a:xfrm>
            <a:off x="7128106" y="4291749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Read Cache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95EE970F-0BA7-7A4F-BF7B-E789F9887B95}"/>
              </a:ext>
            </a:extLst>
          </p:cNvPr>
          <p:cNvGraphicFramePr/>
          <p:nvPr/>
        </p:nvGraphicFramePr>
        <p:xfrm>
          <a:off x="2766216" y="2149232"/>
          <a:ext cx="1721765" cy="71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01BCEB00-5FFB-6A49-B394-8297AAB24BF1}"/>
              </a:ext>
            </a:extLst>
          </p:cNvPr>
          <p:cNvGraphicFramePr/>
          <p:nvPr/>
        </p:nvGraphicFramePr>
        <p:xfrm>
          <a:off x="2769602" y="3081264"/>
          <a:ext cx="1721765" cy="712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478FA5FB-7278-9D43-97A2-F5CF93D4EBEA}"/>
              </a:ext>
            </a:extLst>
          </p:cNvPr>
          <p:cNvSpPr txBox="1">
            <a:spLocks/>
          </p:cNvSpPr>
          <p:nvPr/>
        </p:nvSpPr>
        <p:spPr>
          <a:xfrm>
            <a:off x="3065099" y="2090133"/>
            <a:ext cx="731924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Writes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FA84DDA4-5DBF-454C-A8CB-1EFCD36692FC}"/>
              </a:ext>
            </a:extLst>
          </p:cNvPr>
          <p:cNvSpPr txBox="1">
            <a:spLocks/>
          </p:cNvSpPr>
          <p:nvPr/>
        </p:nvSpPr>
        <p:spPr>
          <a:xfrm>
            <a:off x="3091732" y="3577526"/>
            <a:ext cx="731924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Reads</a:t>
            </a:r>
          </a:p>
        </p:txBody>
      </p:sp>
      <p:pic>
        <p:nvPicPr>
          <p:cNvPr id="50" name="Graphic 49" descr="Document outline">
            <a:extLst>
              <a:ext uri="{FF2B5EF4-FFF2-40B4-BE49-F238E27FC236}">
                <a16:creationId xmlns:a16="http://schemas.microsoft.com/office/drawing/2014/main" id="{996ED57A-DE2C-DA48-90B0-04634E3394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04769" y="3374339"/>
            <a:ext cx="578376" cy="578376"/>
          </a:xfrm>
          <a:prstGeom prst="rect">
            <a:avLst/>
          </a:prstGeom>
        </p:spPr>
      </p:pic>
      <p:pic>
        <p:nvPicPr>
          <p:cNvPr id="51" name="Graphic 50" descr="Document outline">
            <a:extLst>
              <a:ext uri="{FF2B5EF4-FFF2-40B4-BE49-F238E27FC236}">
                <a16:creationId xmlns:a16="http://schemas.microsoft.com/office/drawing/2014/main" id="{A81A0EF3-4C46-DD40-AC00-03274EA5D0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73733" y="3389397"/>
            <a:ext cx="574988" cy="574988"/>
          </a:xfrm>
          <a:prstGeom prst="rect">
            <a:avLst/>
          </a:prstGeom>
        </p:spPr>
      </p:pic>
      <p:pic>
        <p:nvPicPr>
          <p:cNvPr id="52" name="Graphic 51" descr="Document outline">
            <a:extLst>
              <a:ext uri="{FF2B5EF4-FFF2-40B4-BE49-F238E27FC236}">
                <a16:creationId xmlns:a16="http://schemas.microsoft.com/office/drawing/2014/main" id="{95B93B94-3243-724E-9F44-3BBF6E4D1CD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03856" y="3393970"/>
            <a:ext cx="565841" cy="565841"/>
          </a:xfrm>
          <a:prstGeom prst="rect">
            <a:avLst/>
          </a:prstGeom>
        </p:spPr>
      </p:pic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20A55B70-B144-E84C-AA74-3D6F9D6D5008}"/>
              </a:ext>
            </a:extLst>
          </p:cNvPr>
          <p:cNvSpPr txBox="1">
            <a:spLocks/>
          </p:cNvSpPr>
          <p:nvPr/>
        </p:nvSpPr>
        <p:spPr>
          <a:xfrm>
            <a:off x="5760389" y="3355464"/>
            <a:ext cx="1020333" cy="7520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/>
              <a:t>Entry </a:t>
            </a:r>
          </a:p>
          <a:p>
            <a:pPr marL="0" indent="0" algn="ctr">
              <a:buNone/>
            </a:pPr>
            <a:r>
              <a:rPr lang="en-US" sz="1000" dirty="0"/>
              <a:t>Log</a:t>
            </a:r>
          </a:p>
          <a:p>
            <a:pPr marL="0" indent="0" algn="ctr">
              <a:buNone/>
            </a:pPr>
            <a:r>
              <a:rPr lang="en-US" sz="1000" dirty="0"/>
              <a:t> Files</a:t>
            </a:r>
          </a:p>
        </p:txBody>
      </p:sp>
      <p:pic>
        <p:nvPicPr>
          <p:cNvPr id="54" name="Graphic 53" descr="Pencil with solid fill">
            <a:extLst>
              <a:ext uri="{FF2B5EF4-FFF2-40B4-BE49-F238E27FC236}">
                <a16:creationId xmlns:a16="http://schemas.microsoft.com/office/drawing/2014/main" id="{F32C2255-8EA0-7D44-A30B-E7EA7DBCEF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21076" y="3490781"/>
            <a:ext cx="384229" cy="384229"/>
          </a:xfrm>
          <a:prstGeom prst="rect">
            <a:avLst/>
          </a:prstGeom>
        </p:spPr>
      </p:pic>
      <p:pic>
        <p:nvPicPr>
          <p:cNvPr id="56" name="Graphic 55" descr="Document outline">
            <a:extLst>
              <a:ext uri="{FF2B5EF4-FFF2-40B4-BE49-F238E27FC236}">
                <a16:creationId xmlns:a16="http://schemas.microsoft.com/office/drawing/2014/main" id="{94BBF433-7433-6147-B1D3-C06610FEDF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62967" y="2172249"/>
            <a:ext cx="914400" cy="914400"/>
          </a:xfrm>
          <a:prstGeom prst="rect">
            <a:avLst/>
          </a:prstGeom>
        </p:spPr>
      </p:pic>
      <p:pic>
        <p:nvPicPr>
          <p:cNvPr id="57" name="Graphic 56" descr="Document outline">
            <a:extLst>
              <a:ext uri="{FF2B5EF4-FFF2-40B4-BE49-F238E27FC236}">
                <a16:creationId xmlns:a16="http://schemas.microsoft.com/office/drawing/2014/main" id="{42E27E64-E5C3-5849-83AE-79BE14D426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66641" y="2205771"/>
            <a:ext cx="914400" cy="914400"/>
          </a:xfrm>
          <a:prstGeom prst="rect">
            <a:avLst/>
          </a:prstGeom>
        </p:spPr>
      </p:pic>
      <p:pic>
        <p:nvPicPr>
          <p:cNvPr id="58" name="Graphic 57" descr="Pencil with solid fill">
            <a:extLst>
              <a:ext uri="{FF2B5EF4-FFF2-40B4-BE49-F238E27FC236}">
                <a16:creationId xmlns:a16="http://schemas.microsoft.com/office/drawing/2014/main" id="{A8CEDB63-7726-7548-98D7-67F99380824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43626" y="2453394"/>
            <a:ext cx="473737" cy="473737"/>
          </a:xfrm>
          <a:prstGeom prst="rect">
            <a:avLst/>
          </a:prstGeom>
        </p:spPr>
      </p:pic>
      <p:pic>
        <p:nvPicPr>
          <p:cNvPr id="59" name="Graphic 58" descr="Document outline">
            <a:extLst>
              <a:ext uri="{FF2B5EF4-FFF2-40B4-BE49-F238E27FC236}">
                <a16:creationId xmlns:a16="http://schemas.microsoft.com/office/drawing/2014/main" id="{514266E3-6801-C04E-93CD-8E8F6D4BF0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82249" y="21756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14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5A0949F-4B0E-B84F-9B53-B2D26B3BD2AB}"/>
              </a:ext>
            </a:extLst>
          </p:cNvPr>
          <p:cNvSpPr/>
          <p:nvPr/>
        </p:nvSpPr>
        <p:spPr>
          <a:xfrm>
            <a:off x="525706" y="1935956"/>
            <a:ext cx="2517863" cy="21570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E38603-C1C7-EF41-8B9F-CB7E91CB9171}"/>
              </a:ext>
            </a:extLst>
          </p:cNvPr>
          <p:cNvSpPr/>
          <p:nvPr/>
        </p:nvSpPr>
        <p:spPr>
          <a:xfrm>
            <a:off x="4514181" y="1876101"/>
            <a:ext cx="3925625" cy="2768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9B44E-D247-5B4F-913A-42E81C82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1230486"/>
          </a:xfrm>
        </p:spPr>
        <p:txBody>
          <a:bodyPr anchor="ctr">
            <a:normAutofit/>
          </a:bodyPr>
          <a:lstStyle/>
          <a:p>
            <a:r>
              <a:rPr lang="en-US" dirty="0"/>
              <a:t>Pulsar Broker &amp; Bookkeeper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73BF5B-0B46-E145-B03E-0398D9D733C0}"/>
              </a:ext>
            </a:extLst>
          </p:cNvPr>
          <p:cNvSpPr/>
          <p:nvPr/>
        </p:nvSpPr>
        <p:spPr>
          <a:xfrm>
            <a:off x="840828" y="2259724"/>
            <a:ext cx="1954924" cy="13348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BOOKKEEPER CLIENT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C670F6-0712-134E-A650-1562825DCF67}"/>
              </a:ext>
            </a:extLst>
          </p:cNvPr>
          <p:cNvSpPr txBox="1">
            <a:spLocks/>
          </p:cNvSpPr>
          <p:nvPr/>
        </p:nvSpPr>
        <p:spPr>
          <a:xfrm>
            <a:off x="447793" y="1256260"/>
            <a:ext cx="4040188" cy="479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Pulsar Broker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C795E61-5B96-3144-B9AC-45B063154FE5}"/>
              </a:ext>
            </a:extLst>
          </p:cNvPr>
          <p:cNvSpPr txBox="1">
            <a:spLocks/>
          </p:cNvSpPr>
          <p:nvPr/>
        </p:nvSpPr>
        <p:spPr>
          <a:xfrm>
            <a:off x="4645026" y="1256260"/>
            <a:ext cx="4041775" cy="479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Bookkeeper Server</a:t>
            </a:r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6ED724E2-E2B1-F54D-A2EC-5F34726D1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0232" y="2175635"/>
            <a:ext cx="914400" cy="914400"/>
          </a:xfrm>
          <a:prstGeom prst="rect">
            <a:avLst/>
          </a:prstGeom>
        </p:spPr>
      </p:pic>
      <p:pic>
        <p:nvPicPr>
          <p:cNvPr id="19" name="Graphic 18" descr="Lightning bolt outline">
            <a:extLst>
              <a:ext uri="{FF2B5EF4-FFF2-40B4-BE49-F238E27FC236}">
                <a16:creationId xmlns:a16="http://schemas.microsoft.com/office/drawing/2014/main" id="{CF1810D3-CE2F-C14B-8730-426675C9F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7397" y="2610213"/>
            <a:ext cx="479822" cy="47982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C7B0B4-C4B6-834D-A52E-AB271FC62C43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4514181" y="3260510"/>
            <a:ext cx="3925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66B5E66D-CEC0-A340-AE46-09952B988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6847" y="3438866"/>
            <a:ext cx="914400" cy="914400"/>
          </a:xfrm>
          <a:prstGeom prst="rect">
            <a:avLst/>
          </a:prstGeom>
        </p:spPr>
      </p:pic>
      <p:pic>
        <p:nvPicPr>
          <p:cNvPr id="23" name="Graphic 22" descr="Lightning bolt outline">
            <a:extLst>
              <a:ext uri="{FF2B5EF4-FFF2-40B4-BE49-F238E27FC236}">
                <a16:creationId xmlns:a16="http://schemas.microsoft.com/office/drawing/2014/main" id="{129A9936-8B8A-544E-82AB-EE1D1486A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0785" y="3846346"/>
            <a:ext cx="479822" cy="479822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8A1C2F8-4A66-9D43-97C7-7EBB6DA12051}"/>
              </a:ext>
            </a:extLst>
          </p:cNvPr>
          <p:cNvSpPr txBox="1">
            <a:spLocks/>
          </p:cNvSpPr>
          <p:nvPr/>
        </p:nvSpPr>
        <p:spPr>
          <a:xfrm>
            <a:off x="4916493" y="1920752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Journal (WAL)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0436CF7-F6DB-A04B-AA18-F7D8C417E4BC}"/>
              </a:ext>
            </a:extLst>
          </p:cNvPr>
          <p:cNvSpPr txBox="1">
            <a:spLocks/>
          </p:cNvSpPr>
          <p:nvPr/>
        </p:nvSpPr>
        <p:spPr>
          <a:xfrm>
            <a:off x="6975709" y="1924480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Write Cache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138A0DE0-D5DB-474C-BB96-37A300DA62EF}"/>
              </a:ext>
            </a:extLst>
          </p:cNvPr>
          <p:cNvSpPr txBox="1">
            <a:spLocks/>
          </p:cNvSpPr>
          <p:nvPr/>
        </p:nvSpPr>
        <p:spPr>
          <a:xfrm>
            <a:off x="7128106" y="4291749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Read Cache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95EE970F-0BA7-7A4F-BF7B-E789F9887B95}"/>
              </a:ext>
            </a:extLst>
          </p:cNvPr>
          <p:cNvGraphicFramePr/>
          <p:nvPr/>
        </p:nvGraphicFramePr>
        <p:xfrm>
          <a:off x="2766216" y="2149232"/>
          <a:ext cx="1721765" cy="71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01BCEB00-5FFB-6A49-B394-8297AAB24BF1}"/>
              </a:ext>
            </a:extLst>
          </p:cNvPr>
          <p:cNvGraphicFramePr/>
          <p:nvPr/>
        </p:nvGraphicFramePr>
        <p:xfrm>
          <a:off x="2769602" y="3081264"/>
          <a:ext cx="1721765" cy="712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478FA5FB-7278-9D43-97A2-F5CF93D4EBEA}"/>
              </a:ext>
            </a:extLst>
          </p:cNvPr>
          <p:cNvSpPr txBox="1">
            <a:spLocks/>
          </p:cNvSpPr>
          <p:nvPr/>
        </p:nvSpPr>
        <p:spPr>
          <a:xfrm>
            <a:off x="3065099" y="2090133"/>
            <a:ext cx="731924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Writes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FA84DDA4-5DBF-454C-A8CB-1EFCD36692FC}"/>
              </a:ext>
            </a:extLst>
          </p:cNvPr>
          <p:cNvSpPr txBox="1">
            <a:spLocks/>
          </p:cNvSpPr>
          <p:nvPr/>
        </p:nvSpPr>
        <p:spPr>
          <a:xfrm>
            <a:off x="3091732" y="3577526"/>
            <a:ext cx="731924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Reads</a:t>
            </a:r>
          </a:p>
        </p:txBody>
      </p:sp>
      <p:pic>
        <p:nvPicPr>
          <p:cNvPr id="50" name="Graphic 49" descr="Document outline">
            <a:extLst>
              <a:ext uri="{FF2B5EF4-FFF2-40B4-BE49-F238E27FC236}">
                <a16:creationId xmlns:a16="http://schemas.microsoft.com/office/drawing/2014/main" id="{996ED57A-DE2C-DA48-90B0-04634E3394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04769" y="3374339"/>
            <a:ext cx="578376" cy="578376"/>
          </a:xfrm>
          <a:prstGeom prst="rect">
            <a:avLst/>
          </a:prstGeom>
        </p:spPr>
      </p:pic>
      <p:pic>
        <p:nvPicPr>
          <p:cNvPr id="51" name="Graphic 50" descr="Document outline">
            <a:extLst>
              <a:ext uri="{FF2B5EF4-FFF2-40B4-BE49-F238E27FC236}">
                <a16:creationId xmlns:a16="http://schemas.microsoft.com/office/drawing/2014/main" id="{A81A0EF3-4C46-DD40-AC00-03274EA5D0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73733" y="3389397"/>
            <a:ext cx="574988" cy="574988"/>
          </a:xfrm>
          <a:prstGeom prst="rect">
            <a:avLst/>
          </a:prstGeom>
        </p:spPr>
      </p:pic>
      <p:pic>
        <p:nvPicPr>
          <p:cNvPr id="52" name="Graphic 51" descr="Document outline">
            <a:extLst>
              <a:ext uri="{FF2B5EF4-FFF2-40B4-BE49-F238E27FC236}">
                <a16:creationId xmlns:a16="http://schemas.microsoft.com/office/drawing/2014/main" id="{95B93B94-3243-724E-9F44-3BBF6E4D1CD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03856" y="3393970"/>
            <a:ext cx="565841" cy="565841"/>
          </a:xfrm>
          <a:prstGeom prst="rect">
            <a:avLst/>
          </a:prstGeom>
        </p:spPr>
      </p:pic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20A55B70-B144-E84C-AA74-3D6F9D6D5008}"/>
              </a:ext>
            </a:extLst>
          </p:cNvPr>
          <p:cNvSpPr txBox="1">
            <a:spLocks/>
          </p:cNvSpPr>
          <p:nvPr/>
        </p:nvSpPr>
        <p:spPr>
          <a:xfrm>
            <a:off x="5760389" y="3355464"/>
            <a:ext cx="1020333" cy="7520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/>
              <a:t>Entry </a:t>
            </a:r>
          </a:p>
          <a:p>
            <a:pPr marL="0" indent="0" algn="ctr">
              <a:buNone/>
            </a:pPr>
            <a:r>
              <a:rPr lang="en-US" sz="1000" dirty="0"/>
              <a:t>Log</a:t>
            </a:r>
          </a:p>
          <a:p>
            <a:pPr marL="0" indent="0" algn="ctr">
              <a:buNone/>
            </a:pPr>
            <a:r>
              <a:rPr lang="en-US" sz="1000" dirty="0"/>
              <a:t> Files</a:t>
            </a:r>
          </a:p>
        </p:txBody>
      </p:sp>
      <p:pic>
        <p:nvPicPr>
          <p:cNvPr id="54" name="Graphic 53" descr="Pencil with solid fill">
            <a:extLst>
              <a:ext uri="{FF2B5EF4-FFF2-40B4-BE49-F238E27FC236}">
                <a16:creationId xmlns:a16="http://schemas.microsoft.com/office/drawing/2014/main" id="{F32C2255-8EA0-7D44-A30B-E7EA7DBCEF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21076" y="3490781"/>
            <a:ext cx="384229" cy="384229"/>
          </a:xfrm>
          <a:prstGeom prst="rect">
            <a:avLst/>
          </a:prstGeom>
        </p:spPr>
      </p:pic>
      <p:pic>
        <p:nvPicPr>
          <p:cNvPr id="56" name="Graphic 55" descr="Document outline">
            <a:extLst>
              <a:ext uri="{FF2B5EF4-FFF2-40B4-BE49-F238E27FC236}">
                <a16:creationId xmlns:a16="http://schemas.microsoft.com/office/drawing/2014/main" id="{94BBF433-7433-6147-B1D3-C06610FEDF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62967" y="2172249"/>
            <a:ext cx="914400" cy="914400"/>
          </a:xfrm>
          <a:prstGeom prst="rect">
            <a:avLst/>
          </a:prstGeom>
        </p:spPr>
      </p:pic>
      <p:pic>
        <p:nvPicPr>
          <p:cNvPr id="57" name="Graphic 56" descr="Document outline">
            <a:extLst>
              <a:ext uri="{FF2B5EF4-FFF2-40B4-BE49-F238E27FC236}">
                <a16:creationId xmlns:a16="http://schemas.microsoft.com/office/drawing/2014/main" id="{42E27E64-E5C3-5849-83AE-79BE14D426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66641" y="2205771"/>
            <a:ext cx="914400" cy="914400"/>
          </a:xfrm>
          <a:prstGeom prst="rect">
            <a:avLst/>
          </a:prstGeom>
        </p:spPr>
      </p:pic>
      <p:pic>
        <p:nvPicPr>
          <p:cNvPr id="58" name="Graphic 57" descr="Pencil with solid fill">
            <a:extLst>
              <a:ext uri="{FF2B5EF4-FFF2-40B4-BE49-F238E27FC236}">
                <a16:creationId xmlns:a16="http://schemas.microsoft.com/office/drawing/2014/main" id="{A8CEDB63-7726-7548-98D7-67F99380824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43626" y="2453394"/>
            <a:ext cx="473737" cy="473737"/>
          </a:xfrm>
          <a:prstGeom prst="rect">
            <a:avLst/>
          </a:prstGeom>
        </p:spPr>
      </p:pic>
      <p:pic>
        <p:nvPicPr>
          <p:cNvPr id="59" name="Graphic 58" descr="Document outline">
            <a:extLst>
              <a:ext uri="{FF2B5EF4-FFF2-40B4-BE49-F238E27FC236}">
                <a16:creationId xmlns:a16="http://schemas.microsoft.com/office/drawing/2014/main" id="{514266E3-6801-C04E-93CD-8E8F6D4BF0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82249" y="2175635"/>
            <a:ext cx="914400" cy="914400"/>
          </a:xfrm>
          <a:prstGeom prst="rect">
            <a:avLst/>
          </a:prstGeom>
        </p:spPr>
      </p:pic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B78ED6C-2C26-A142-8FB0-3FB35FB92F84}"/>
              </a:ext>
            </a:extLst>
          </p:cNvPr>
          <p:cNvSpPr txBox="1">
            <a:spLocks/>
          </p:cNvSpPr>
          <p:nvPr/>
        </p:nvSpPr>
        <p:spPr>
          <a:xfrm>
            <a:off x="970720" y="1941764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338708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4E25DFE-81AA-E647-9373-5EBAE930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 of Data Stores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346873-6396-824F-8338-84223CB60F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4724400"/>
            <a:ext cx="2133600" cy="273050"/>
          </a:xfrm>
          <a:prstGeom prst="rect">
            <a:avLst/>
          </a:prstGeom>
        </p:spPr>
        <p:txBody>
          <a:bodyPr/>
          <a:lstStyle/>
          <a:p>
            <a:fld id="{D60D1EDE-7116-2443-9BDD-368CE5B3766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640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5A0949F-4B0E-B84F-9B53-B2D26B3BD2AB}"/>
              </a:ext>
            </a:extLst>
          </p:cNvPr>
          <p:cNvSpPr/>
          <p:nvPr/>
        </p:nvSpPr>
        <p:spPr>
          <a:xfrm>
            <a:off x="525706" y="1935956"/>
            <a:ext cx="2517863" cy="21570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E38603-C1C7-EF41-8B9F-CB7E91CB9171}"/>
              </a:ext>
            </a:extLst>
          </p:cNvPr>
          <p:cNvSpPr/>
          <p:nvPr/>
        </p:nvSpPr>
        <p:spPr>
          <a:xfrm>
            <a:off x="4514181" y="1876101"/>
            <a:ext cx="3925625" cy="2768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9B44E-D247-5B4F-913A-42E81C82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1230486"/>
          </a:xfrm>
        </p:spPr>
        <p:txBody>
          <a:bodyPr anchor="ctr">
            <a:normAutofit/>
          </a:bodyPr>
          <a:lstStyle/>
          <a:p>
            <a:r>
              <a:rPr lang="en-US" dirty="0"/>
              <a:t>Pulsar Broker &amp; Bookkeeper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73BF5B-0B46-E145-B03E-0398D9D733C0}"/>
              </a:ext>
            </a:extLst>
          </p:cNvPr>
          <p:cNvSpPr/>
          <p:nvPr/>
        </p:nvSpPr>
        <p:spPr>
          <a:xfrm>
            <a:off x="840828" y="2259724"/>
            <a:ext cx="1954924" cy="13348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BOOKKEEPER CLIENT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C670F6-0712-134E-A650-1562825DCF67}"/>
              </a:ext>
            </a:extLst>
          </p:cNvPr>
          <p:cNvSpPr txBox="1">
            <a:spLocks/>
          </p:cNvSpPr>
          <p:nvPr/>
        </p:nvSpPr>
        <p:spPr>
          <a:xfrm>
            <a:off x="447793" y="1256260"/>
            <a:ext cx="4040188" cy="479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Pulsar Broker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C795E61-5B96-3144-B9AC-45B063154FE5}"/>
              </a:ext>
            </a:extLst>
          </p:cNvPr>
          <p:cNvSpPr txBox="1">
            <a:spLocks/>
          </p:cNvSpPr>
          <p:nvPr/>
        </p:nvSpPr>
        <p:spPr>
          <a:xfrm>
            <a:off x="4645026" y="1256260"/>
            <a:ext cx="4041775" cy="479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Bookkeeper Server</a:t>
            </a:r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6ED724E2-E2B1-F54D-A2EC-5F34726D1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0232" y="2175635"/>
            <a:ext cx="914400" cy="914400"/>
          </a:xfrm>
          <a:prstGeom prst="rect">
            <a:avLst/>
          </a:prstGeom>
        </p:spPr>
      </p:pic>
      <p:pic>
        <p:nvPicPr>
          <p:cNvPr id="19" name="Graphic 18" descr="Lightning bolt outline">
            <a:extLst>
              <a:ext uri="{FF2B5EF4-FFF2-40B4-BE49-F238E27FC236}">
                <a16:creationId xmlns:a16="http://schemas.microsoft.com/office/drawing/2014/main" id="{CF1810D3-CE2F-C14B-8730-426675C9F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7397" y="2610213"/>
            <a:ext cx="479822" cy="47982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C7B0B4-C4B6-834D-A52E-AB271FC62C43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4514181" y="3260510"/>
            <a:ext cx="3925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66B5E66D-CEC0-A340-AE46-09952B988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6847" y="3438866"/>
            <a:ext cx="914400" cy="914400"/>
          </a:xfrm>
          <a:prstGeom prst="rect">
            <a:avLst/>
          </a:prstGeom>
        </p:spPr>
      </p:pic>
      <p:pic>
        <p:nvPicPr>
          <p:cNvPr id="23" name="Graphic 22" descr="Lightning bolt outline">
            <a:extLst>
              <a:ext uri="{FF2B5EF4-FFF2-40B4-BE49-F238E27FC236}">
                <a16:creationId xmlns:a16="http://schemas.microsoft.com/office/drawing/2014/main" id="{129A9936-8B8A-544E-82AB-EE1D1486A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0785" y="3846346"/>
            <a:ext cx="479822" cy="479822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8A1C2F8-4A66-9D43-97C7-7EBB6DA12051}"/>
              </a:ext>
            </a:extLst>
          </p:cNvPr>
          <p:cNvSpPr txBox="1">
            <a:spLocks/>
          </p:cNvSpPr>
          <p:nvPr/>
        </p:nvSpPr>
        <p:spPr>
          <a:xfrm>
            <a:off x="4916493" y="1920752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Journal (WAL)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0436CF7-F6DB-A04B-AA18-F7D8C417E4BC}"/>
              </a:ext>
            </a:extLst>
          </p:cNvPr>
          <p:cNvSpPr txBox="1">
            <a:spLocks/>
          </p:cNvSpPr>
          <p:nvPr/>
        </p:nvSpPr>
        <p:spPr>
          <a:xfrm>
            <a:off x="6975709" y="1924480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Write Cache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138A0DE0-D5DB-474C-BB96-37A300DA62EF}"/>
              </a:ext>
            </a:extLst>
          </p:cNvPr>
          <p:cNvSpPr txBox="1">
            <a:spLocks/>
          </p:cNvSpPr>
          <p:nvPr/>
        </p:nvSpPr>
        <p:spPr>
          <a:xfrm>
            <a:off x="7128106" y="4291749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Read Cache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95EE970F-0BA7-7A4F-BF7B-E789F9887B95}"/>
              </a:ext>
            </a:extLst>
          </p:cNvPr>
          <p:cNvGraphicFramePr/>
          <p:nvPr/>
        </p:nvGraphicFramePr>
        <p:xfrm>
          <a:off x="2766216" y="2149232"/>
          <a:ext cx="1721765" cy="71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01BCEB00-5FFB-6A49-B394-8297AAB24BF1}"/>
              </a:ext>
            </a:extLst>
          </p:cNvPr>
          <p:cNvGraphicFramePr/>
          <p:nvPr/>
        </p:nvGraphicFramePr>
        <p:xfrm>
          <a:off x="2769602" y="3081264"/>
          <a:ext cx="1721765" cy="712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478FA5FB-7278-9D43-97A2-F5CF93D4EBEA}"/>
              </a:ext>
            </a:extLst>
          </p:cNvPr>
          <p:cNvSpPr txBox="1">
            <a:spLocks/>
          </p:cNvSpPr>
          <p:nvPr/>
        </p:nvSpPr>
        <p:spPr>
          <a:xfrm>
            <a:off x="3065099" y="2090133"/>
            <a:ext cx="731924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Writes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FA84DDA4-5DBF-454C-A8CB-1EFCD36692FC}"/>
              </a:ext>
            </a:extLst>
          </p:cNvPr>
          <p:cNvSpPr txBox="1">
            <a:spLocks/>
          </p:cNvSpPr>
          <p:nvPr/>
        </p:nvSpPr>
        <p:spPr>
          <a:xfrm>
            <a:off x="3091732" y="3577526"/>
            <a:ext cx="731924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Reads</a:t>
            </a:r>
          </a:p>
        </p:txBody>
      </p:sp>
      <p:pic>
        <p:nvPicPr>
          <p:cNvPr id="50" name="Graphic 49" descr="Document outline">
            <a:extLst>
              <a:ext uri="{FF2B5EF4-FFF2-40B4-BE49-F238E27FC236}">
                <a16:creationId xmlns:a16="http://schemas.microsoft.com/office/drawing/2014/main" id="{996ED57A-DE2C-DA48-90B0-04634E3394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04769" y="3374339"/>
            <a:ext cx="578376" cy="578376"/>
          </a:xfrm>
          <a:prstGeom prst="rect">
            <a:avLst/>
          </a:prstGeom>
        </p:spPr>
      </p:pic>
      <p:pic>
        <p:nvPicPr>
          <p:cNvPr id="51" name="Graphic 50" descr="Document outline">
            <a:extLst>
              <a:ext uri="{FF2B5EF4-FFF2-40B4-BE49-F238E27FC236}">
                <a16:creationId xmlns:a16="http://schemas.microsoft.com/office/drawing/2014/main" id="{A81A0EF3-4C46-DD40-AC00-03274EA5D0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73733" y="3389397"/>
            <a:ext cx="574988" cy="574988"/>
          </a:xfrm>
          <a:prstGeom prst="rect">
            <a:avLst/>
          </a:prstGeom>
        </p:spPr>
      </p:pic>
      <p:pic>
        <p:nvPicPr>
          <p:cNvPr id="52" name="Graphic 51" descr="Document outline">
            <a:extLst>
              <a:ext uri="{FF2B5EF4-FFF2-40B4-BE49-F238E27FC236}">
                <a16:creationId xmlns:a16="http://schemas.microsoft.com/office/drawing/2014/main" id="{95B93B94-3243-724E-9F44-3BBF6E4D1CD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03856" y="3393970"/>
            <a:ext cx="565841" cy="565841"/>
          </a:xfrm>
          <a:prstGeom prst="rect">
            <a:avLst/>
          </a:prstGeom>
        </p:spPr>
      </p:pic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20A55B70-B144-E84C-AA74-3D6F9D6D5008}"/>
              </a:ext>
            </a:extLst>
          </p:cNvPr>
          <p:cNvSpPr txBox="1">
            <a:spLocks/>
          </p:cNvSpPr>
          <p:nvPr/>
        </p:nvSpPr>
        <p:spPr>
          <a:xfrm>
            <a:off x="5760389" y="3355464"/>
            <a:ext cx="1020333" cy="7520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/>
              <a:t>Entry </a:t>
            </a:r>
          </a:p>
          <a:p>
            <a:pPr marL="0" indent="0" algn="ctr">
              <a:buNone/>
            </a:pPr>
            <a:r>
              <a:rPr lang="en-US" sz="1000" dirty="0"/>
              <a:t>Log</a:t>
            </a:r>
          </a:p>
          <a:p>
            <a:pPr marL="0" indent="0" algn="ctr">
              <a:buNone/>
            </a:pPr>
            <a:r>
              <a:rPr lang="en-US" sz="1000" dirty="0"/>
              <a:t> Files</a:t>
            </a:r>
          </a:p>
        </p:txBody>
      </p:sp>
      <p:pic>
        <p:nvPicPr>
          <p:cNvPr id="54" name="Graphic 53" descr="Pencil with solid fill">
            <a:extLst>
              <a:ext uri="{FF2B5EF4-FFF2-40B4-BE49-F238E27FC236}">
                <a16:creationId xmlns:a16="http://schemas.microsoft.com/office/drawing/2014/main" id="{F32C2255-8EA0-7D44-A30B-E7EA7DBCEF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21076" y="3490781"/>
            <a:ext cx="384229" cy="384229"/>
          </a:xfrm>
          <a:prstGeom prst="rect">
            <a:avLst/>
          </a:prstGeom>
        </p:spPr>
      </p:pic>
      <p:pic>
        <p:nvPicPr>
          <p:cNvPr id="56" name="Graphic 55" descr="Document outline">
            <a:extLst>
              <a:ext uri="{FF2B5EF4-FFF2-40B4-BE49-F238E27FC236}">
                <a16:creationId xmlns:a16="http://schemas.microsoft.com/office/drawing/2014/main" id="{94BBF433-7433-6147-B1D3-C06610FEDF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62967" y="2172249"/>
            <a:ext cx="914400" cy="914400"/>
          </a:xfrm>
          <a:prstGeom prst="rect">
            <a:avLst/>
          </a:prstGeom>
        </p:spPr>
      </p:pic>
      <p:pic>
        <p:nvPicPr>
          <p:cNvPr id="57" name="Graphic 56" descr="Document outline">
            <a:extLst>
              <a:ext uri="{FF2B5EF4-FFF2-40B4-BE49-F238E27FC236}">
                <a16:creationId xmlns:a16="http://schemas.microsoft.com/office/drawing/2014/main" id="{42E27E64-E5C3-5849-83AE-79BE14D426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66641" y="2205771"/>
            <a:ext cx="914400" cy="914400"/>
          </a:xfrm>
          <a:prstGeom prst="rect">
            <a:avLst/>
          </a:prstGeom>
        </p:spPr>
      </p:pic>
      <p:pic>
        <p:nvPicPr>
          <p:cNvPr id="58" name="Graphic 57" descr="Pencil with solid fill">
            <a:extLst>
              <a:ext uri="{FF2B5EF4-FFF2-40B4-BE49-F238E27FC236}">
                <a16:creationId xmlns:a16="http://schemas.microsoft.com/office/drawing/2014/main" id="{A8CEDB63-7726-7548-98D7-67F99380824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43626" y="2453394"/>
            <a:ext cx="473737" cy="473737"/>
          </a:xfrm>
          <a:prstGeom prst="rect">
            <a:avLst/>
          </a:prstGeom>
        </p:spPr>
      </p:pic>
      <p:pic>
        <p:nvPicPr>
          <p:cNvPr id="59" name="Graphic 58" descr="Document outline">
            <a:extLst>
              <a:ext uri="{FF2B5EF4-FFF2-40B4-BE49-F238E27FC236}">
                <a16:creationId xmlns:a16="http://schemas.microsoft.com/office/drawing/2014/main" id="{514266E3-6801-C04E-93CD-8E8F6D4BF0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82249" y="2175635"/>
            <a:ext cx="914400" cy="914400"/>
          </a:xfrm>
          <a:prstGeom prst="rect">
            <a:avLst/>
          </a:prstGeom>
        </p:spPr>
      </p:pic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B78ED6C-2C26-A142-8FB0-3FB35FB92F84}"/>
              </a:ext>
            </a:extLst>
          </p:cNvPr>
          <p:cNvSpPr txBox="1">
            <a:spLocks/>
          </p:cNvSpPr>
          <p:nvPr/>
        </p:nvSpPr>
        <p:spPr>
          <a:xfrm>
            <a:off x="970720" y="1941764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BROKER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EEF0E03-6237-DA41-84C2-CDB34D575761}"/>
              </a:ext>
            </a:extLst>
          </p:cNvPr>
          <p:cNvSpPr/>
          <p:nvPr/>
        </p:nvSpPr>
        <p:spPr>
          <a:xfrm>
            <a:off x="660439" y="3658657"/>
            <a:ext cx="685215" cy="3444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TOPIC1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7865ED-7D0E-3F42-9AF8-E005014D1AEC}"/>
              </a:ext>
            </a:extLst>
          </p:cNvPr>
          <p:cNvSpPr/>
          <p:nvPr/>
        </p:nvSpPr>
        <p:spPr>
          <a:xfrm>
            <a:off x="1411166" y="3670255"/>
            <a:ext cx="685215" cy="3444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DEB53BD-81A7-5240-AA51-4F3B323ED89D}"/>
              </a:ext>
            </a:extLst>
          </p:cNvPr>
          <p:cNvSpPr/>
          <p:nvPr/>
        </p:nvSpPr>
        <p:spPr>
          <a:xfrm>
            <a:off x="2167154" y="3670255"/>
            <a:ext cx="685215" cy="3444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TOPIC3</a:t>
            </a:r>
          </a:p>
        </p:txBody>
      </p:sp>
    </p:spTree>
    <p:extLst>
      <p:ext uri="{BB962C8B-B14F-4D97-AF65-F5344CB8AC3E}">
        <p14:creationId xmlns:p14="http://schemas.microsoft.com/office/powerpoint/2010/main" val="15726569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5A0949F-4B0E-B84F-9B53-B2D26B3BD2AB}"/>
              </a:ext>
            </a:extLst>
          </p:cNvPr>
          <p:cNvSpPr/>
          <p:nvPr/>
        </p:nvSpPr>
        <p:spPr>
          <a:xfrm>
            <a:off x="525706" y="1935956"/>
            <a:ext cx="2517863" cy="21570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E38603-C1C7-EF41-8B9F-CB7E91CB9171}"/>
              </a:ext>
            </a:extLst>
          </p:cNvPr>
          <p:cNvSpPr/>
          <p:nvPr/>
        </p:nvSpPr>
        <p:spPr>
          <a:xfrm>
            <a:off x="4514181" y="1876101"/>
            <a:ext cx="3925625" cy="2768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9B44E-D247-5B4F-913A-42E81C82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1230486"/>
          </a:xfrm>
        </p:spPr>
        <p:txBody>
          <a:bodyPr anchor="ctr">
            <a:normAutofit/>
          </a:bodyPr>
          <a:lstStyle/>
          <a:p>
            <a:r>
              <a:rPr lang="en-US" dirty="0"/>
              <a:t>Pulsar Broker &amp; Bookkeeper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73BF5B-0B46-E145-B03E-0398D9D733C0}"/>
              </a:ext>
            </a:extLst>
          </p:cNvPr>
          <p:cNvSpPr/>
          <p:nvPr/>
        </p:nvSpPr>
        <p:spPr>
          <a:xfrm>
            <a:off x="840828" y="2259724"/>
            <a:ext cx="1954924" cy="13348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BOOKKEEPER CLIENT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C670F6-0712-134E-A650-1562825DCF67}"/>
              </a:ext>
            </a:extLst>
          </p:cNvPr>
          <p:cNvSpPr txBox="1">
            <a:spLocks/>
          </p:cNvSpPr>
          <p:nvPr/>
        </p:nvSpPr>
        <p:spPr>
          <a:xfrm>
            <a:off x="447793" y="1256260"/>
            <a:ext cx="4040188" cy="479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Pulsar Broker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C795E61-5B96-3144-B9AC-45B063154FE5}"/>
              </a:ext>
            </a:extLst>
          </p:cNvPr>
          <p:cNvSpPr txBox="1">
            <a:spLocks/>
          </p:cNvSpPr>
          <p:nvPr/>
        </p:nvSpPr>
        <p:spPr>
          <a:xfrm>
            <a:off x="4645026" y="1256260"/>
            <a:ext cx="4041775" cy="479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Bookkeeper Server</a:t>
            </a:r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6ED724E2-E2B1-F54D-A2EC-5F34726D1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0232" y="2175635"/>
            <a:ext cx="914400" cy="914400"/>
          </a:xfrm>
          <a:prstGeom prst="rect">
            <a:avLst/>
          </a:prstGeom>
        </p:spPr>
      </p:pic>
      <p:pic>
        <p:nvPicPr>
          <p:cNvPr id="19" name="Graphic 18" descr="Lightning bolt outline">
            <a:extLst>
              <a:ext uri="{FF2B5EF4-FFF2-40B4-BE49-F238E27FC236}">
                <a16:creationId xmlns:a16="http://schemas.microsoft.com/office/drawing/2014/main" id="{CF1810D3-CE2F-C14B-8730-426675C9F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7397" y="2610213"/>
            <a:ext cx="479822" cy="47982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C7B0B4-C4B6-834D-A52E-AB271FC62C43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4514181" y="3260510"/>
            <a:ext cx="3925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66B5E66D-CEC0-A340-AE46-09952B988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6847" y="3438866"/>
            <a:ext cx="914400" cy="914400"/>
          </a:xfrm>
          <a:prstGeom prst="rect">
            <a:avLst/>
          </a:prstGeom>
        </p:spPr>
      </p:pic>
      <p:pic>
        <p:nvPicPr>
          <p:cNvPr id="23" name="Graphic 22" descr="Lightning bolt outline">
            <a:extLst>
              <a:ext uri="{FF2B5EF4-FFF2-40B4-BE49-F238E27FC236}">
                <a16:creationId xmlns:a16="http://schemas.microsoft.com/office/drawing/2014/main" id="{129A9936-8B8A-544E-82AB-EE1D1486A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0785" y="3846346"/>
            <a:ext cx="479822" cy="479822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8A1C2F8-4A66-9D43-97C7-7EBB6DA12051}"/>
              </a:ext>
            </a:extLst>
          </p:cNvPr>
          <p:cNvSpPr txBox="1">
            <a:spLocks/>
          </p:cNvSpPr>
          <p:nvPr/>
        </p:nvSpPr>
        <p:spPr>
          <a:xfrm>
            <a:off x="4916493" y="1920752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Journal (WAL)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0436CF7-F6DB-A04B-AA18-F7D8C417E4BC}"/>
              </a:ext>
            </a:extLst>
          </p:cNvPr>
          <p:cNvSpPr txBox="1">
            <a:spLocks/>
          </p:cNvSpPr>
          <p:nvPr/>
        </p:nvSpPr>
        <p:spPr>
          <a:xfrm>
            <a:off x="6975709" y="1924480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Write Cache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138A0DE0-D5DB-474C-BB96-37A300DA62EF}"/>
              </a:ext>
            </a:extLst>
          </p:cNvPr>
          <p:cNvSpPr txBox="1">
            <a:spLocks/>
          </p:cNvSpPr>
          <p:nvPr/>
        </p:nvSpPr>
        <p:spPr>
          <a:xfrm>
            <a:off x="7128106" y="4291749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Read Cache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95EE970F-0BA7-7A4F-BF7B-E789F9887B95}"/>
              </a:ext>
            </a:extLst>
          </p:cNvPr>
          <p:cNvGraphicFramePr/>
          <p:nvPr/>
        </p:nvGraphicFramePr>
        <p:xfrm>
          <a:off x="2766216" y="2149232"/>
          <a:ext cx="1721765" cy="71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01BCEB00-5FFB-6A49-B394-8297AAB24BF1}"/>
              </a:ext>
            </a:extLst>
          </p:cNvPr>
          <p:cNvGraphicFramePr/>
          <p:nvPr/>
        </p:nvGraphicFramePr>
        <p:xfrm>
          <a:off x="2769602" y="3081264"/>
          <a:ext cx="1721765" cy="712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478FA5FB-7278-9D43-97A2-F5CF93D4EBEA}"/>
              </a:ext>
            </a:extLst>
          </p:cNvPr>
          <p:cNvSpPr txBox="1">
            <a:spLocks/>
          </p:cNvSpPr>
          <p:nvPr/>
        </p:nvSpPr>
        <p:spPr>
          <a:xfrm>
            <a:off x="3065099" y="2090133"/>
            <a:ext cx="731924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Writes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FA84DDA4-5DBF-454C-A8CB-1EFCD36692FC}"/>
              </a:ext>
            </a:extLst>
          </p:cNvPr>
          <p:cNvSpPr txBox="1">
            <a:spLocks/>
          </p:cNvSpPr>
          <p:nvPr/>
        </p:nvSpPr>
        <p:spPr>
          <a:xfrm>
            <a:off x="3091732" y="3577526"/>
            <a:ext cx="731924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Reads</a:t>
            </a:r>
          </a:p>
        </p:txBody>
      </p:sp>
      <p:pic>
        <p:nvPicPr>
          <p:cNvPr id="50" name="Graphic 49" descr="Document outline">
            <a:extLst>
              <a:ext uri="{FF2B5EF4-FFF2-40B4-BE49-F238E27FC236}">
                <a16:creationId xmlns:a16="http://schemas.microsoft.com/office/drawing/2014/main" id="{996ED57A-DE2C-DA48-90B0-04634E3394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04769" y="3374339"/>
            <a:ext cx="578376" cy="578376"/>
          </a:xfrm>
          <a:prstGeom prst="rect">
            <a:avLst/>
          </a:prstGeom>
        </p:spPr>
      </p:pic>
      <p:pic>
        <p:nvPicPr>
          <p:cNvPr id="51" name="Graphic 50" descr="Document outline">
            <a:extLst>
              <a:ext uri="{FF2B5EF4-FFF2-40B4-BE49-F238E27FC236}">
                <a16:creationId xmlns:a16="http://schemas.microsoft.com/office/drawing/2014/main" id="{A81A0EF3-4C46-DD40-AC00-03274EA5D0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73733" y="3389397"/>
            <a:ext cx="574988" cy="574988"/>
          </a:xfrm>
          <a:prstGeom prst="rect">
            <a:avLst/>
          </a:prstGeom>
        </p:spPr>
      </p:pic>
      <p:pic>
        <p:nvPicPr>
          <p:cNvPr id="52" name="Graphic 51" descr="Document outline">
            <a:extLst>
              <a:ext uri="{FF2B5EF4-FFF2-40B4-BE49-F238E27FC236}">
                <a16:creationId xmlns:a16="http://schemas.microsoft.com/office/drawing/2014/main" id="{95B93B94-3243-724E-9F44-3BBF6E4D1CD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03856" y="3393970"/>
            <a:ext cx="565841" cy="565841"/>
          </a:xfrm>
          <a:prstGeom prst="rect">
            <a:avLst/>
          </a:prstGeom>
        </p:spPr>
      </p:pic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20A55B70-B144-E84C-AA74-3D6F9D6D5008}"/>
              </a:ext>
            </a:extLst>
          </p:cNvPr>
          <p:cNvSpPr txBox="1">
            <a:spLocks/>
          </p:cNvSpPr>
          <p:nvPr/>
        </p:nvSpPr>
        <p:spPr>
          <a:xfrm>
            <a:off x="5760389" y="3355464"/>
            <a:ext cx="1020333" cy="7520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/>
              <a:t>Entry </a:t>
            </a:r>
          </a:p>
          <a:p>
            <a:pPr marL="0" indent="0" algn="ctr">
              <a:buNone/>
            </a:pPr>
            <a:r>
              <a:rPr lang="en-US" sz="1000" dirty="0"/>
              <a:t>Log</a:t>
            </a:r>
          </a:p>
          <a:p>
            <a:pPr marL="0" indent="0" algn="ctr">
              <a:buNone/>
            </a:pPr>
            <a:r>
              <a:rPr lang="en-US" sz="1000" dirty="0"/>
              <a:t> Files</a:t>
            </a:r>
          </a:p>
        </p:txBody>
      </p:sp>
      <p:pic>
        <p:nvPicPr>
          <p:cNvPr id="54" name="Graphic 53" descr="Pencil with solid fill">
            <a:extLst>
              <a:ext uri="{FF2B5EF4-FFF2-40B4-BE49-F238E27FC236}">
                <a16:creationId xmlns:a16="http://schemas.microsoft.com/office/drawing/2014/main" id="{F32C2255-8EA0-7D44-A30B-E7EA7DBCEF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21076" y="3490781"/>
            <a:ext cx="384229" cy="384229"/>
          </a:xfrm>
          <a:prstGeom prst="rect">
            <a:avLst/>
          </a:prstGeom>
        </p:spPr>
      </p:pic>
      <p:pic>
        <p:nvPicPr>
          <p:cNvPr id="56" name="Graphic 55" descr="Document outline">
            <a:extLst>
              <a:ext uri="{FF2B5EF4-FFF2-40B4-BE49-F238E27FC236}">
                <a16:creationId xmlns:a16="http://schemas.microsoft.com/office/drawing/2014/main" id="{94BBF433-7433-6147-B1D3-C06610FEDF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62967" y="2172249"/>
            <a:ext cx="914400" cy="914400"/>
          </a:xfrm>
          <a:prstGeom prst="rect">
            <a:avLst/>
          </a:prstGeom>
        </p:spPr>
      </p:pic>
      <p:pic>
        <p:nvPicPr>
          <p:cNvPr id="57" name="Graphic 56" descr="Document outline">
            <a:extLst>
              <a:ext uri="{FF2B5EF4-FFF2-40B4-BE49-F238E27FC236}">
                <a16:creationId xmlns:a16="http://schemas.microsoft.com/office/drawing/2014/main" id="{42E27E64-E5C3-5849-83AE-79BE14D426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66641" y="2205771"/>
            <a:ext cx="914400" cy="914400"/>
          </a:xfrm>
          <a:prstGeom prst="rect">
            <a:avLst/>
          </a:prstGeom>
        </p:spPr>
      </p:pic>
      <p:pic>
        <p:nvPicPr>
          <p:cNvPr id="58" name="Graphic 57" descr="Pencil with solid fill">
            <a:extLst>
              <a:ext uri="{FF2B5EF4-FFF2-40B4-BE49-F238E27FC236}">
                <a16:creationId xmlns:a16="http://schemas.microsoft.com/office/drawing/2014/main" id="{A8CEDB63-7726-7548-98D7-67F99380824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43626" y="2453394"/>
            <a:ext cx="473737" cy="473737"/>
          </a:xfrm>
          <a:prstGeom prst="rect">
            <a:avLst/>
          </a:prstGeom>
        </p:spPr>
      </p:pic>
      <p:pic>
        <p:nvPicPr>
          <p:cNvPr id="59" name="Graphic 58" descr="Document outline">
            <a:extLst>
              <a:ext uri="{FF2B5EF4-FFF2-40B4-BE49-F238E27FC236}">
                <a16:creationId xmlns:a16="http://schemas.microsoft.com/office/drawing/2014/main" id="{514266E3-6801-C04E-93CD-8E8F6D4BF0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82249" y="2175635"/>
            <a:ext cx="914400" cy="914400"/>
          </a:xfrm>
          <a:prstGeom prst="rect">
            <a:avLst/>
          </a:prstGeom>
        </p:spPr>
      </p:pic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B78ED6C-2C26-A142-8FB0-3FB35FB92F84}"/>
              </a:ext>
            </a:extLst>
          </p:cNvPr>
          <p:cNvSpPr txBox="1">
            <a:spLocks/>
          </p:cNvSpPr>
          <p:nvPr/>
        </p:nvSpPr>
        <p:spPr>
          <a:xfrm>
            <a:off x="970720" y="1941764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BROKER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EEF0E03-6237-DA41-84C2-CDB34D575761}"/>
              </a:ext>
            </a:extLst>
          </p:cNvPr>
          <p:cNvSpPr/>
          <p:nvPr/>
        </p:nvSpPr>
        <p:spPr>
          <a:xfrm>
            <a:off x="660439" y="3658657"/>
            <a:ext cx="685215" cy="3444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TOPIC1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7865ED-7D0E-3F42-9AF8-E005014D1AEC}"/>
              </a:ext>
            </a:extLst>
          </p:cNvPr>
          <p:cNvSpPr/>
          <p:nvPr/>
        </p:nvSpPr>
        <p:spPr>
          <a:xfrm>
            <a:off x="1411166" y="3670255"/>
            <a:ext cx="685215" cy="3444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DEB53BD-81A7-5240-AA51-4F3B323ED89D}"/>
              </a:ext>
            </a:extLst>
          </p:cNvPr>
          <p:cNvSpPr/>
          <p:nvPr/>
        </p:nvSpPr>
        <p:spPr>
          <a:xfrm>
            <a:off x="2167154" y="3670255"/>
            <a:ext cx="685215" cy="3444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F0B079-72B2-F846-93A1-A435E35C7772}"/>
              </a:ext>
            </a:extLst>
          </p:cNvPr>
          <p:cNvSpPr/>
          <p:nvPr/>
        </p:nvSpPr>
        <p:spPr>
          <a:xfrm>
            <a:off x="38851" y="4519089"/>
            <a:ext cx="884519" cy="3537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FDB9C6-7AC4-A047-AE12-13947A4A40E7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481111" y="4003123"/>
            <a:ext cx="521936" cy="515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9C0BDED-C3C6-3F46-AE57-CB8583602A8D}"/>
              </a:ext>
            </a:extLst>
          </p:cNvPr>
          <p:cNvSpPr/>
          <p:nvPr/>
        </p:nvSpPr>
        <p:spPr>
          <a:xfrm>
            <a:off x="1124829" y="4519089"/>
            <a:ext cx="971552" cy="3537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74359C-BC15-0F40-AD58-046E2A0663BA}"/>
              </a:ext>
            </a:extLst>
          </p:cNvPr>
          <p:cNvCxnSpPr>
            <a:cxnSpLocks/>
          </p:cNvCxnSpPr>
          <p:nvPr/>
        </p:nvCxnSpPr>
        <p:spPr>
          <a:xfrm>
            <a:off x="1124829" y="4014721"/>
            <a:ext cx="442260" cy="504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911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5A0949F-4B0E-B84F-9B53-B2D26B3BD2AB}"/>
              </a:ext>
            </a:extLst>
          </p:cNvPr>
          <p:cNvSpPr/>
          <p:nvPr/>
        </p:nvSpPr>
        <p:spPr>
          <a:xfrm>
            <a:off x="525706" y="1935956"/>
            <a:ext cx="2517863" cy="21570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9B44E-D247-5B4F-913A-42E81C82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1230486"/>
          </a:xfrm>
        </p:spPr>
        <p:txBody>
          <a:bodyPr anchor="ctr">
            <a:normAutofit/>
          </a:bodyPr>
          <a:lstStyle/>
          <a:p>
            <a:r>
              <a:rPr lang="en-US" dirty="0"/>
              <a:t>Pulsar Broker &amp; Bookkeeper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73BF5B-0B46-E145-B03E-0398D9D733C0}"/>
              </a:ext>
            </a:extLst>
          </p:cNvPr>
          <p:cNvSpPr/>
          <p:nvPr/>
        </p:nvSpPr>
        <p:spPr>
          <a:xfrm>
            <a:off x="840828" y="2259724"/>
            <a:ext cx="1954924" cy="13348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BOOKKEEPER CLIENT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C670F6-0712-134E-A650-1562825DCF67}"/>
              </a:ext>
            </a:extLst>
          </p:cNvPr>
          <p:cNvSpPr txBox="1">
            <a:spLocks/>
          </p:cNvSpPr>
          <p:nvPr/>
        </p:nvSpPr>
        <p:spPr>
          <a:xfrm>
            <a:off x="447793" y="1256260"/>
            <a:ext cx="4040188" cy="479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Pulsar Broker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C795E61-5B96-3144-B9AC-45B063154FE5}"/>
              </a:ext>
            </a:extLst>
          </p:cNvPr>
          <p:cNvSpPr txBox="1">
            <a:spLocks/>
          </p:cNvSpPr>
          <p:nvPr/>
        </p:nvSpPr>
        <p:spPr>
          <a:xfrm>
            <a:off x="4645026" y="1256260"/>
            <a:ext cx="4041775" cy="479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Topic Ledger Mapping 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B78ED6C-2C26-A142-8FB0-3FB35FB92F84}"/>
              </a:ext>
            </a:extLst>
          </p:cNvPr>
          <p:cNvSpPr txBox="1">
            <a:spLocks/>
          </p:cNvSpPr>
          <p:nvPr/>
        </p:nvSpPr>
        <p:spPr>
          <a:xfrm>
            <a:off x="970720" y="1941764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BROKER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EEF0E03-6237-DA41-84C2-CDB34D575761}"/>
              </a:ext>
            </a:extLst>
          </p:cNvPr>
          <p:cNvSpPr/>
          <p:nvPr/>
        </p:nvSpPr>
        <p:spPr>
          <a:xfrm>
            <a:off x="660439" y="3658657"/>
            <a:ext cx="685215" cy="3444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TOPIC1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7865ED-7D0E-3F42-9AF8-E005014D1AEC}"/>
              </a:ext>
            </a:extLst>
          </p:cNvPr>
          <p:cNvSpPr/>
          <p:nvPr/>
        </p:nvSpPr>
        <p:spPr>
          <a:xfrm>
            <a:off x="1411166" y="3670255"/>
            <a:ext cx="685215" cy="3444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DEB53BD-81A7-5240-AA51-4F3B323ED89D}"/>
              </a:ext>
            </a:extLst>
          </p:cNvPr>
          <p:cNvSpPr/>
          <p:nvPr/>
        </p:nvSpPr>
        <p:spPr>
          <a:xfrm>
            <a:off x="2167154" y="3670255"/>
            <a:ext cx="685215" cy="3444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TOPIC3</a:t>
            </a:r>
          </a:p>
        </p:txBody>
      </p:sp>
      <p:pic>
        <p:nvPicPr>
          <p:cNvPr id="35" name="Graphic 34" descr="Telescope with solid fill">
            <a:extLst>
              <a:ext uri="{FF2B5EF4-FFF2-40B4-BE49-F238E27FC236}">
                <a16:creationId xmlns:a16="http://schemas.microsoft.com/office/drawing/2014/main" id="{7DCF87D6-41E1-B146-B863-633214A47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0278" y="3427816"/>
            <a:ext cx="914400" cy="91440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9C939F6-804A-AC46-A0F9-478B2A15CBFC}"/>
              </a:ext>
            </a:extLst>
          </p:cNvPr>
          <p:cNvSpPr/>
          <p:nvPr/>
        </p:nvSpPr>
        <p:spPr>
          <a:xfrm>
            <a:off x="3947149" y="1935956"/>
            <a:ext cx="2517863" cy="21570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DE48B3B-5DFA-3C47-BA7E-5E65F33D160B}"/>
              </a:ext>
            </a:extLst>
          </p:cNvPr>
          <p:cNvSpPr/>
          <p:nvPr/>
        </p:nvSpPr>
        <p:spPr>
          <a:xfrm>
            <a:off x="4283758" y="2259724"/>
            <a:ext cx="1954924" cy="13348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A87C438-B46F-C449-ADBE-E43E085E454F}"/>
              </a:ext>
            </a:extLst>
          </p:cNvPr>
          <p:cNvSpPr txBox="1">
            <a:spLocks/>
          </p:cNvSpPr>
          <p:nvPr/>
        </p:nvSpPr>
        <p:spPr>
          <a:xfrm>
            <a:off x="4366928" y="1941184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TOPIC 3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5E0D832-5FE6-FA45-8660-56D60B88CD8C}"/>
              </a:ext>
            </a:extLst>
          </p:cNvPr>
          <p:cNvSpPr txBox="1">
            <a:spLocks/>
          </p:cNvSpPr>
          <p:nvPr/>
        </p:nvSpPr>
        <p:spPr>
          <a:xfrm>
            <a:off x="4324383" y="2283989"/>
            <a:ext cx="1904742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MANAGED LEDGER</a:t>
            </a:r>
          </a:p>
        </p:txBody>
      </p:sp>
      <p:pic>
        <p:nvPicPr>
          <p:cNvPr id="45" name="Graphic 44" descr="Document outline">
            <a:extLst>
              <a:ext uri="{FF2B5EF4-FFF2-40B4-BE49-F238E27FC236}">
                <a16:creationId xmlns:a16="http://schemas.microsoft.com/office/drawing/2014/main" id="{DD564F5D-4898-5D48-8AF8-7649F38C5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0296" y="2594252"/>
            <a:ext cx="578376" cy="578376"/>
          </a:xfrm>
          <a:prstGeom prst="rect">
            <a:avLst/>
          </a:prstGeom>
        </p:spPr>
      </p:pic>
      <p:pic>
        <p:nvPicPr>
          <p:cNvPr id="46" name="Graphic 45" descr="Document outline">
            <a:extLst>
              <a:ext uri="{FF2B5EF4-FFF2-40B4-BE49-F238E27FC236}">
                <a16:creationId xmlns:a16="http://schemas.microsoft.com/office/drawing/2014/main" id="{11F2B3BB-4F8D-9949-9369-81E512AF0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9260" y="2609310"/>
            <a:ext cx="574988" cy="574988"/>
          </a:xfrm>
          <a:prstGeom prst="rect">
            <a:avLst/>
          </a:prstGeom>
        </p:spPr>
      </p:pic>
      <p:pic>
        <p:nvPicPr>
          <p:cNvPr id="47" name="Graphic 46" descr="Document outline">
            <a:extLst>
              <a:ext uri="{FF2B5EF4-FFF2-40B4-BE49-F238E27FC236}">
                <a16:creationId xmlns:a16="http://schemas.microsoft.com/office/drawing/2014/main" id="{7B57A23D-11D6-B24A-BD27-DA9FCB7FF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9383" y="2613883"/>
            <a:ext cx="565841" cy="565841"/>
          </a:xfrm>
          <a:prstGeom prst="rect">
            <a:avLst/>
          </a:prstGeom>
        </p:spPr>
      </p:pic>
      <p:pic>
        <p:nvPicPr>
          <p:cNvPr id="48" name="Graphic 47" descr="Pencil with solid fill">
            <a:extLst>
              <a:ext uri="{FF2B5EF4-FFF2-40B4-BE49-F238E27FC236}">
                <a16:creationId xmlns:a16="http://schemas.microsoft.com/office/drawing/2014/main" id="{BDC3494E-5D03-2246-A090-0666A9D8B3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6603" y="2710694"/>
            <a:ext cx="384229" cy="38422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A1807E9E-393F-1146-9DB0-D0FA3B9C9BE3}"/>
              </a:ext>
            </a:extLst>
          </p:cNvPr>
          <p:cNvSpPr/>
          <p:nvPr/>
        </p:nvSpPr>
        <p:spPr>
          <a:xfrm>
            <a:off x="38851" y="4519089"/>
            <a:ext cx="884519" cy="3537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PRODUCER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E1273CB-43D8-4B4D-8E4A-7E9DC691E7C2}"/>
              </a:ext>
            </a:extLst>
          </p:cNvPr>
          <p:cNvCxnSpPr>
            <a:cxnSpLocks/>
            <a:stCxn id="62" idx="0"/>
            <a:endCxn id="32" idx="2"/>
          </p:cNvCxnSpPr>
          <p:nvPr/>
        </p:nvCxnSpPr>
        <p:spPr>
          <a:xfrm flipV="1">
            <a:off x="481111" y="4003123"/>
            <a:ext cx="521936" cy="515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B7A4320-6632-3542-92E5-7407A3502F3B}"/>
              </a:ext>
            </a:extLst>
          </p:cNvPr>
          <p:cNvCxnSpPr>
            <a:cxnSpLocks/>
          </p:cNvCxnSpPr>
          <p:nvPr/>
        </p:nvCxnSpPr>
        <p:spPr>
          <a:xfrm>
            <a:off x="1124829" y="4014721"/>
            <a:ext cx="442260" cy="504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1A9C356-414B-D446-B68A-A1E6FE2CF43D}"/>
              </a:ext>
            </a:extLst>
          </p:cNvPr>
          <p:cNvSpPr/>
          <p:nvPr/>
        </p:nvSpPr>
        <p:spPr>
          <a:xfrm>
            <a:off x="1124829" y="4519089"/>
            <a:ext cx="971552" cy="3537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1936080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5A0949F-4B0E-B84F-9B53-B2D26B3BD2AB}"/>
              </a:ext>
            </a:extLst>
          </p:cNvPr>
          <p:cNvSpPr/>
          <p:nvPr/>
        </p:nvSpPr>
        <p:spPr>
          <a:xfrm>
            <a:off x="525706" y="1935956"/>
            <a:ext cx="2517863" cy="21570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9B44E-D247-5B4F-913A-42E81C82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1230486"/>
          </a:xfrm>
        </p:spPr>
        <p:txBody>
          <a:bodyPr anchor="ctr">
            <a:normAutofit/>
          </a:bodyPr>
          <a:lstStyle/>
          <a:p>
            <a:r>
              <a:rPr lang="en-US" dirty="0"/>
              <a:t>Pulsar Broker &amp; Bookkeeper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73BF5B-0B46-E145-B03E-0398D9D733C0}"/>
              </a:ext>
            </a:extLst>
          </p:cNvPr>
          <p:cNvSpPr/>
          <p:nvPr/>
        </p:nvSpPr>
        <p:spPr>
          <a:xfrm>
            <a:off x="840828" y="2259724"/>
            <a:ext cx="1954924" cy="13348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BOOKKEEPER CLIENT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C670F6-0712-134E-A650-1562825DCF67}"/>
              </a:ext>
            </a:extLst>
          </p:cNvPr>
          <p:cNvSpPr txBox="1">
            <a:spLocks/>
          </p:cNvSpPr>
          <p:nvPr/>
        </p:nvSpPr>
        <p:spPr>
          <a:xfrm>
            <a:off x="447793" y="1256260"/>
            <a:ext cx="4040188" cy="479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Pulsar Broker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C795E61-5B96-3144-B9AC-45B063154FE5}"/>
              </a:ext>
            </a:extLst>
          </p:cNvPr>
          <p:cNvSpPr txBox="1">
            <a:spLocks/>
          </p:cNvSpPr>
          <p:nvPr/>
        </p:nvSpPr>
        <p:spPr>
          <a:xfrm>
            <a:off x="4645026" y="1256260"/>
            <a:ext cx="4041775" cy="479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Topic Ledger Mapping 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B78ED6C-2C26-A142-8FB0-3FB35FB92F84}"/>
              </a:ext>
            </a:extLst>
          </p:cNvPr>
          <p:cNvSpPr txBox="1">
            <a:spLocks/>
          </p:cNvSpPr>
          <p:nvPr/>
        </p:nvSpPr>
        <p:spPr>
          <a:xfrm>
            <a:off x="970720" y="1941764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BROKER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EEF0E03-6237-DA41-84C2-CDB34D575761}"/>
              </a:ext>
            </a:extLst>
          </p:cNvPr>
          <p:cNvSpPr/>
          <p:nvPr/>
        </p:nvSpPr>
        <p:spPr>
          <a:xfrm>
            <a:off x="660439" y="3658657"/>
            <a:ext cx="685215" cy="3444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TOPIC1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7865ED-7D0E-3F42-9AF8-E005014D1AEC}"/>
              </a:ext>
            </a:extLst>
          </p:cNvPr>
          <p:cNvSpPr/>
          <p:nvPr/>
        </p:nvSpPr>
        <p:spPr>
          <a:xfrm>
            <a:off x="1411166" y="3670255"/>
            <a:ext cx="685215" cy="3444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DEB53BD-81A7-5240-AA51-4F3B323ED89D}"/>
              </a:ext>
            </a:extLst>
          </p:cNvPr>
          <p:cNvSpPr/>
          <p:nvPr/>
        </p:nvSpPr>
        <p:spPr>
          <a:xfrm>
            <a:off x="2167154" y="3670255"/>
            <a:ext cx="685215" cy="3444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TOPIC3</a:t>
            </a:r>
          </a:p>
        </p:txBody>
      </p:sp>
      <p:pic>
        <p:nvPicPr>
          <p:cNvPr id="35" name="Graphic 34" descr="Telescope with solid fill">
            <a:extLst>
              <a:ext uri="{FF2B5EF4-FFF2-40B4-BE49-F238E27FC236}">
                <a16:creationId xmlns:a16="http://schemas.microsoft.com/office/drawing/2014/main" id="{7DCF87D6-41E1-B146-B863-633214A47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0278" y="3427816"/>
            <a:ext cx="914400" cy="91440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9C939F6-804A-AC46-A0F9-478B2A15CBFC}"/>
              </a:ext>
            </a:extLst>
          </p:cNvPr>
          <p:cNvSpPr/>
          <p:nvPr/>
        </p:nvSpPr>
        <p:spPr>
          <a:xfrm>
            <a:off x="3947149" y="1935956"/>
            <a:ext cx="2517863" cy="21570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DE48B3B-5DFA-3C47-BA7E-5E65F33D160B}"/>
              </a:ext>
            </a:extLst>
          </p:cNvPr>
          <p:cNvSpPr/>
          <p:nvPr/>
        </p:nvSpPr>
        <p:spPr>
          <a:xfrm>
            <a:off x="4283758" y="2259724"/>
            <a:ext cx="1954924" cy="13348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A87C438-B46F-C449-ADBE-E43E085E454F}"/>
              </a:ext>
            </a:extLst>
          </p:cNvPr>
          <p:cNvSpPr txBox="1">
            <a:spLocks/>
          </p:cNvSpPr>
          <p:nvPr/>
        </p:nvSpPr>
        <p:spPr>
          <a:xfrm>
            <a:off x="4366928" y="1941184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TOPIC 3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5E0D832-5FE6-FA45-8660-56D60B88CD8C}"/>
              </a:ext>
            </a:extLst>
          </p:cNvPr>
          <p:cNvSpPr txBox="1">
            <a:spLocks/>
          </p:cNvSpPr>
          <p:nvPr/>
        </p:nvSpPr>
        <p:spPr>
          <a:xfrm>
            <a:off x="4324383" y="2283989"/>
            <a:ext cx="1904742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MANAGED LEDGER</a:t>
            </a:r>
          </a:p>
        </p:txBody>
      </p:sp>
      <p:pic>
        <p:nvPicPr>
          <p:cNvPr id="45" name="Graphic 44" descr="Document outline">
            <a:extLst>
              <a:ext uri="{FF2B5EF4-FFF2-40B4-BE49-F238E27FC236}">
                <a16:creationId xmlns:a16="http://schemas.microsoft.com/office/drawing/2014/main" id="{DD564F5D-4898-5D48-8AF8-7649F38C5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0296" y="2594252"/>
            <a:ext cx="578376" cy="578376"/>
          </a:xfrm>
          <a:prstGeom prst="rect">
            <a:avLst/>
          </a:prstGeom>
        </p:spPr>
      </p:pic>
      <p:pic>
        <p:nvPicPr>
          <p:cNvPr id="46" name="Graphic 45" descr="Document outline">
            <a:extLst>
              <a:ext uri="{FF2B5EF4-FFF2-40B4-BE49-F238E27FC236}">
                <a16:creationId xmlns:a16="http://schemas.microsoft.com/office/drawing/2014/main" id="{11F2B3BB-4F8D-9949-9369-81E512AF0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9260" y="2609310"/>
            <a:ext cx="574988" cy="574988"/>
          </a:xfrm>
          <a:prstGeom prst="rect">
            <a:avLst/>
          </a:prstGeom>
        </p:spPr>
      </p:pic>
      <p:pic>
        <p:nvPicPr>
          <p:cNvPr id="47" name="Graphic 46" descr="Document outline">
            <a:extLst>
              <a:ext uri="{FF2B5EF4-FFF2-40B4-BE49-F238E27FC236}">
                <a16:creationId xmlns:a16="http://schemas.microsoft.com/office/drawing/2014/main" id="{7B57A23D-11D6-B24A-BD27-DA9FCB7FF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9383" y="2613883"/>
            <a:ext cx="565841" cy="565841"/>
          </a:xfrm>
          <a:prstGeom prst="rect">
            <a:avLst/>
          </a:prstGeom>
        </p:spPr>
      </p:pic>
      <p:pic>
        <p:nvPicPr>
          <p:cNvPr id="48" name="Graphic 47" descr="Pencil with solid fill">
            <a:extLst>
              <a:ext uri="{FF2B5EF4-FFF2-40B4-BE49-F238E27FC236}">
                <a16:creationId xmlns:a16="http://schemas.microsoft.com/office/drawing/2014/main" id="{BDC3494E-5D03-2246-A090-0666A9D8B3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6603" y="2710694"/>
            <a:ext cx="384229" cy="38422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A1807E9E-393F-1146-9DB0-D0FA3B9C9BE3}"/>
              </a:ext>
            </a:extLst>
          </p:cNvPr>
          <p:cNvSpPr/>
          <p:nvPr/>
        </p:nvSpPr>
        <p:spPr>
          <a:xfrm>
            <a:off x="38851" y="4519089"/>
            <a:ext cx="884519" cy="3537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PRODUCER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E1273CB-43D8-4B4D-8E4A-7E9DC691E7C2}"/>
              </a:ext>
            </a:extLst>
          </p:cNvPr>
          <p:cNvCxnSpPr>
            <a:cxnSpLocks/>
            <a:stCxn id="62" idx="0"/>
            <a:endCxn id="32" idx="2"/>
          </p:cNvCxnSpPr>
          <p:nvPr/>
        </p:nvCxnSpPr>
        <p:spPr>
          <a:xfrm flipV="1">
            <a:off x="481111" y="4003123"/>
            <a:ext cx="521936" cy="515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B7A4320-6632-3542-92E5-7407A3502F3B}"/>
              </a:ext>
            </a:extLst>
          </p:cNvPr>
          <p:cNvCxnSpPr>
            <a:cxnSpLocks/>
          </p:cNvCxnSpPr>
          <p:nvPr/>
        </p:nvCxnSpPr>
        <p:spPr>
          <a:xfrm>
            <a:off x="1124829" y="4014721"/>
            <a:ext cx="442260" cy="504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1A9C356-414B-D446-B68A-A1E6FE2CF43D}"/>
              </a:ext>
            </a:extLst>
          </p:cNvPr>
          <p:cNvSpPr/>
          <p:nvPr/>
        </p:nvSpPr>
        <p:spPr>
          <a:xfrm>
            <a:off x="1124829" y="4519089"/>
            <a:ext cx="971552" cy="3537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</a:t>
            </a:r>
          </a:p>
        </p:txBody>
      </p:sp>
      <p:pic>
        <p:nvPicPr>
          <p:cNvPr id="16" name="Graphic 15" descr="Paper outline">
            <a:extLst>
              <a:ext uri="{FF2B5EF4-FFF2-40B4-BE49-F238E27FC236}">
                <a16:creationId xmlns:a16="http://schemas.microsoft.com/office/drawing/2014/main" id="{74D0D674-E4F5-AE48-9C90-429C960596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81426" y="1830663"/>
            <a:ext cx="2922495" cy="10348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46AB4F-B48C-5740-835D-7893F86519D9}"/>
              </a:ext>
            </a:extLst>
          </p:cNvPr>
          <p:cNvSpPr txBox="1"/>
          <p:nvPr/>
        </p:nvSpPr>
        <p:spPr>
          <a:xfrm>
            <a:off x="7126148" y="1844225"/>
            <a:ext cx="2094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Ledgers[]</a:t>
            </a:r>
          </a:p>
          <a:p>
            <a:r>
              <a:rPr lang="en-US" sz="1200" dirty="0" err="1"/>
              <a:t>schemaLedgers</a:t>
            </a:r>
            <a:r>
              <a:rPr lang="en-US" sz="1200" dirty="0"/>
              <a:t>[]</a:t>
            </a:r>
          </a:p>
          <a:p>
            <a:r>
              <a:rPr lang="en-US" sz="1200" dirty="0" err="1"/>
              <a:t>compactedLedgers</a:t>
            </a:r>
            <a:r>
              <a:rPr lang="en-US" sz="1200" dirty="0"/>
              <a:t>[]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4364BF-A715-864F-B237-0264A1A35E13}"/>
              </a:ext>
            </a:extLst>
          </p:cNvPr>
          <p:cNvCxnSpPr>
            <a:cxnSpLocks/>
          </p:cNvCxnSpPr>
          <p:nvPr/>
        </p:nvCxnSpPr>
        <p:spPr>
          <a:xfrm>
            <a:off x="6465897" y="2245045"/>
            <a:ext cx="553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93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5A0949F-4B0E-B84F-9B53-B2D26B3BD2AB}"/>
              </a:ext>
            </a:extLst>
          </p:cNvPr>
          <p:cNvSpPr/>
          <p:nvPr/>
        </p:nvSpPr>
        <p:spPr>
          <a:xfrm>
            <a:off x="525706" y="1935956"/>
            <a:ext cx="2517863" cy="21570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9B44E-D247-5B4F-913A-42E81C82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1230486"/>
          </a:xfrm>
        </p:spPr>
        <p:txBody>
          <a:bodyPr anchor="ctr">
            <a:normAutofit/>
          </a:bodyPr>
          <a:lstStyle/>
          <a:p>
            <a:r>
              <a:rPr lang="en-US" dirty="0"/>
              <a:t>Pulsar Broker &amp; Bookkeeper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73BF5B-0B46-E145-B03E-0398D9D733C0}"/>
              </a:ext>
            </a:extLst>
          </p:cNvPr>
          <p:cNvSpPr/>
          <p:nvPr/>
        </p:nvSpPr>
        <p:spPr>
          <a:xfrm>
            <a:off x="840828" y="2259724"/>
            <a:ext cx="1954924" cy="13348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BOOKKEEPER CLIENT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C670F6-0712-134E-A650-1562825DCF67}"/>
              </a:ext>
            </a:extLst>
          </p:cNvPr>
          <p:cNvSpPr txBox="1">
            <a:spLocks/>
          </p:cNvSpPr>
          <p:nvPr/>
        </p:nvSpPr>
        <p:spPr>
          <a:xfrm>
            <a:off x="447793" y="1256260"/>
            <a:ext cx="4040188" cy="479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Pulsar Broker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C795E61-5B96-3144-B9AC-45B063154FE5}"/>
              </a:ext>
            </a:extLst>
          </p:cNvPr>
          <p:cNvSpPr txBox="1">
            <a:spLocks/>
          </p:cNvSpPr>
          <p:nvPr/>
        </p:nvSpPr>
        <p:spPr>
          <a:xfrm>
            <a:off x="4645026" y="1256260"/>
            <a:ext cx="4041775" cy="479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Topic Ledger Mapping 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B78ED6C-2C26-A142-8FB0-3FB35FB92F84}"/>
              </a:ext>
            </a:extLst>
          </p:cNvPr>
          <p:cNvSpPr txBox="1">
            <a:spLocks/>
          </p:cNvSpPr>
          <p:nvPr/>
        </p:nvSpPr>
        <p:spPr>
          <a:xfrm>
            <a:off x="970720" y="1941764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BROKER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EEF0E03-6237-DA41-84C2-CDB34D575761}"/>
              </a:ext>
            </a:extLst>
          </p:cNvPr>
          <p:cNvSpPr/>
          <p:nvPr/>
        </p:nvSpPr>
        <p:spPr>
          <a:xfrm>
            <a:off x="660439" y="3658657"/>
            <a:ext cx="685215" cy="3444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TOPIC1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7865ED-7D0E-3F42-9AF8-E005014D1AEC}"/>
              </a:ext>
            </a:extLst>
          </p:cNvPr>
          <p:cNvSpPr/>
          <p:nvPr/>
        </p:nvSpPr>
        <p:spPr>
          <a:xfrm>
            <a:off x="1411166" y="3670255"/>
            <a:ext cx="685215" cy="3444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DEB53BD-81A7-5240-AA51-4F3B323ED89D}"/>
              </a:ext>
            </a:extLst>
          </p:cNvPr>
          <p:cNvSpPr/>
          <p:nvPr/>
        </p:nvSpPr>
        <p:spPr>
          <a:xfrm>
            <a:off x="2167154" y="3670255"/>
            <a:ext cx="685215" cy="3444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TOPIC3</a:t>
            </a:r>
          </a:p>
        </p:txBody>
      </p:sp>
      <p:pic>
        <p:nvPicPr>
          <p:cNvPr id="35" name="Graphic 34" descr="Telescope with solid fill">
            <a:extLst>
              <a:ext uri="{FF2B5EF4-FFF2-40B4-BE49-F238E27FC236}">
                <a16:creationId xmlns:a16="http://schemas.microsoft.com/office/drawing/2014/main" id="{7DCF87D6-41E1-B146-B863-633214A47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0278" y="3427816"/>
            <a:ext cx="914400" cy="91440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9C939F6-804A-AC46-A0F9-478B2A15CBFC}"/>
              </a:ext>
            </a:extLst>
          </p:cNvPr>
          <p:cNvSpPr/>
          <p:nvPr/>
        </p:nvSpPr>
        <p:spPr>
          <a:xfrm>
            <a:off x="3947149" y="1935956"/>
            <a:ext cx="2517863" cy="21570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DE48B3B-5DFA-3C47-BA7E-5E65F33D160B}"/>
              </a:ext>
            </a:extLst>
          </p:cNvPr>
          <p:cNvSpPr/>
          <p:nvPr/>
        </p:nvSpPr>
        <p:spPr>
          <a:xfrm>
            <a:off x="4283758" y="2259724"/>
            <a:ext cx="1954924" cy="13348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A87C438-B46F-C449-ADBE-E43E085E454F}"/>
              </a:ext>
            </a:extLst>
          </p:cNvPr>
          <p:cNvSpPr txBox="1">
            <a:spLocks/>
          </p:cNvSpPr>
          <p:nvPr/>
        </p:nvSpPr>
        <p:spPr>
          <a:xfrm>
            <a:off x="4366928" y="1941184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TOPIC 3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5E0D832-5FE6-FA45-8660-56D60B88CD8C}"/>
              </a:ext>
            </a:extLst>
          </p:cNvPr>
          <p:cNvSpPr txBox="1">
            <a:spLocks/>
          </p:cNvSpPr>
          <p:nvPr/>
        </p:nvSpPr>
        <p:spPr>
          <a:xfrm>
            <a:off x="4324383" y="2283989"/>
            <a:ext cx="1904742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MANAGED LEDGER</a:t>
            </a:r>
          </a:p>
        </p:txBody>
      </p:sp>
      <p:pic>
        <p:nvPicPr>
          <p:cNvPr id="45" name="Graphic 44" descr="Document outline">
            <a:extLst>
              <a:ext uri="{FF2B5EF4-FFF2-40B4-BE49-F238E27FC236}">
                <a16:creationId xmlns:a16="http://schemas.microsoft.com/office/drawing/2014/main" id="{DD564F5D-4898-5D48-8AF8-7649F38C5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0296" y="2594252"/>
            <a:ext cx="578376" cy="578376"/>
          </a:xfrm>
          <a:prstGeom prst="rect">
            <a:avLst/>
          </a:prstGeom>
        </p:spPr>
      </p:pic>
      <p:pic>
        <p:nvPicPr>
          <p:cNvPr id="46" name="Graphic 45" descr="Document outline">
            <a:extLst>
              <a:ext uri="{FF2B5EF4-FFF2-40B4-BE49-F238E27FC236}">
                <a16:creationId xmlns:a16="http://schemas.microsoft.com/office/drawing/2014/main" id="{11F2B3BB-4F8D-9949-9369-81E512AF0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9260" y="2609310"/>
            <a:ext cx="574988" cy="574988"/>
          </a:xfrm>
          <a:prstGeom prst="rect">
            <a:avLst/>
          </a:prstGeom>
        </p:spPr>
      </p:pic>
      <p:pic>
        <p:nvPicPr>
          <p:cNvPr id="47" name="Graphic 46" descr="Document outline">
            <a:extLst>
              <a:ext uri="{FF2B5EF4-FFF2-40B4-BE49-F238E27FC236}">
                <a16:creationId xmlns:a16="http://schemas.microsoft.com/office/drawing/2014/main" id="{7B57A23D-11D6-B24A-BD27-DA9FCB7FF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9383" y="2613883"/>
            <a:ext cx="565841" cy="565841"/>
          </a:xfrm>
          <a:prstGeom prst="rect">
            <a:avLst/>
          </a:prstGeom>
        </p:spPr>
      </p:pic>
      <p:pic>
        <p:nvPicPr>
          <p:cNvPr id="48" name="Graphic 47" descr="Pencil with solid fill">
            <a:extLst>
              <a:ext uri="{FF2B5EF4-FFF2-40B4-BE49-F238E27FC236}">
                <a16:creationId xmlns:a16="http://schemas.microsoft.com/office/drawing/2014/main" id="{BDC3494E-5D03-2246-A090-0666A9D8B3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6603" y="2710694"/>
            <a:ext cx="384229" cy="38422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A1807E9E-393F-1146-9DB0-D0FA3B9C9BE3}"/>
              </a:ext>
            </a:extLst>
          </p:cNvPr>
          <p:cNvSpPr/>
          <p:nvPr/>
        </p:nvSpPr>
        <p:spPr>
          <a:xfrm>
            <a:off x="38851" y="4519089"/>
            <a:ext cx="884519" cy="3537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PRODUCER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E1273CB-43D8-4B4D-8E4A-7E9DC691E7C2}"/>
              </a:ext>
            </a:extLst>
          </p:cNvPr>
          <p:cNvCxnSpPr>
            <a:cxnSpLocks/>
            <a:stCxn id="62" idx="0"/>
            <a:endCxn id="32" idx="2"/>
          </p:cNvCxnSpPr>
          <p:nvPr/>
        </p:nvCxnSpPr>
        <p:spPr>
          <a:xfrm flipV="1">
            <a:off x="481111" y="4003123"/>
            <a:ext cx="521936" cy="515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B7A4320-6632-3542-92E5-7407A3502F3B}"/>
              </a:ext>
            </a:extLst>
          </p:cNvPr>
          <p:cNvCxnSpPr>
            <a:cxnSpLocks/>
          </p:cNvCxnSpPr>
          <p:nvPr/>
        </p:nvCxnSpPr>
        <p:spPr>
          <a:xfrm>
            <a:off x="1124829" y="4014721"/>
            <a:ext cx="442260" cy="504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1A9C356-414B-D446-B68A-A1E6FE2CF43D}"/>
              </a:ext>
            </a:extLst>
          </p:cNvPr>
          <p:cNvSpPr/>
          <p:nvPr/>
        </p:nvSpPr>
        <p:spPr>
          <a:xfrm>
            <a:off x="1124829" y="4519089"/>
            <a:ext cx="971552" cy="3537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</a:t>
            </a:r>
          </a:p>
        </p:txBody>
      </p:sp>
      <p:pic>
        <p:nvPicPr>
          <p:cNvPr id="16" name="Graphic 15" descr="Paper outline">
            <a:extLst>
              <a:ext uri="{FF2B5EF4-FFF2-40B4-BE49-F238E27FC236}">
                <a16:creationId xmlns:a16="http://schemas.microsoft.com/office/drawing/2014/main" id="{74D0D674-E4F5-AE48-9C90-429C960596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81426" y="1830663"/>
            <a:ext cx="2922495" cy="10348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46AB4F-B48C-5740-835D-7893F86519D9}"/>
              </a:ext>
            </a:extLst>
          </p:cNvPr>
          <p:cNvSpPr txBox="1"/>
          <p:nvPr/>
        </p:nvSpPr>
        <p:spPr>
          <a:xfrm>
            <a:off x="7126148" y="1844225"/>
            <a:ext cx="2094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Ledgers[]</a:t>
            </a:r>
          </a:p>
          <a:p>
            <a:r>
              <a:rPr lang="en-US" sz="1200" dirty="0" err="1"/>
              <a:t>schemaLedgers</a:t>
            </a:r>
            <a:r>
              <a:rPr lang="en-US" sz="1200" dirty="0"/>
              <a:t>[]</a:t>
            </a:r>
          </a:p>
          <a:p>
            <a:r>
              <a:rPr lang="en-US" sz="1200" dirty="0" err="1"/>
              <a:t>compactedLedgers</a:t>
            </a:r>
            <a:r>
              <a:rPr lang="en-US" sz="1200" dirty="0"/>
              <a:t>[]</a:t>
            </a:r>
          </a:p>
        </p:txBody>
      </p:sp>
      <p:pic>
        <p:nvPicPr>
          <p:cNvPr id="68" name="Graphic 67" descr="Paper outline">
            <a:extLst>
              <a:ext uri="{FF2B5EF4-FFF2-40B4-BE49-F238E27FC236}">
                <a16:creationId xmlns:a16="http://schemas.microsoft.com/office/drawing/2014/main" id="{F726B805-27DA-024D-BE17-9927D89F66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3212" y="2844083"/>
            <a:ext cx="2922495" cy="103483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3C6BB4F-BE66-D34E-A836-9C637C413089}"/>
              </a:ext>
            </a:extLst>
          </p:cNvPr>
          <p:cNvSpPr txBox="1"/>
          <p:nvPr/>
        </p:nvSpPr>
        <p:spPr>
          <a:xfrm>
            <a:off x="6817669" y="2829617"/>
            <a:ext cx="2094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 err="1"/>
              <a:t>ledgerId</a:t>
            </a:r>
            <a:r>
              <a:rPr lang="en-US" sz="1200" dirty="0"/>
              <a:t>,</a:t>
            </a:r>
          </a:p>
          <a:p>
            <a:r>
              <a:rPr lang="en-US" sz="1200" dirty="0" err="1"/>
              <a:t>entriesRange</a:t>
            </a:r>
            <a:r>
              <a:rPr lang="en-US" sz="1200" dirty="0"/>
              <a:t>, </a:t>
            </a:r>
          </a:p>
          <a:p>
            <a:r>
              <a:rPr lang="en-US" sz="1200" dirty="0"/>
              <a:t>Ledger size, metadata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02597F-5B1C-6047-8E83-766EF95E452F}"/>
              </a:ext>
            </a:extLst>
          </p:cNvPr>
          <p:cNvCxnSpPr>
            <a:cxnSpLocks/>
          </p:cNvCxnSpPr>
          <p:nvPr/>
        </p:nvCxnSpPr>
        <p:spPr>
          <a:xfrm>
            <a:off x="6465897" y="2245045"/>
            <a:ext cx="553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8BB0A0-D61E-C34C-85BB-511DADE95F6C}"/>
              </a:ext>
            </a:extLst>
          </p:cNvPr>
          <p:cNvCxnSpPr>
            <a:cxnSpLocks/>
          </p:cNvCxnSpPr>
          <p:nvPr/>
        </p:nvCxnSpPr>
        <p:spPr>
          <a:xfrm>
            <a:off x="5984541" y="3018169"/>
            <a:ext cx="6965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256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5A0949F-4B0E-B84F-9B53-B2D26B3BD2AB}"/>
              </a:ext>
            </a:extLst>
          </p:cNvPr>
          <p:cNvSpPr/>
          <p:nvPr/>
        </p:nvSpPr>
        <p:spPr>
          <a:xfrm>
            <a:off x="525706" y="1935956"/>
            <a:ext cx="2517863" cy="21570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9B44E-D247-5B4F-913A-42E81C82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1230486"/>
          </a:xfrm>
        </p:spPr>
        <p:txBody>
          <a:bodyPr anchor="ctr">
            <a:normAutofit/>
          </a:bodyPr>
          <a:lstStyle/>
          <a:p>
            <a:r>
              <a:rPr lang="en-US" dirty="0"/>
              <a:t>Pulsar Broker &amp; Bookkeeper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73BF5B-0B46-E145-B03E-0398D9D733C0}"/>
              </a:ext>
            </a:extLst>
          </p:cNvPr>
          <p:cNvSpPr/>
          <p:nvPr/>
        </p:nvSpPr>
        <p:spPr>
          <a:xfrm>
            <a:off x="840828" y="2259724"/>
            <a:ext cx="1954924" cy="13348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BOOKKEEPER CLIENT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C670F6-0712-134E-A650-1562825DCF67}"/>
              </a:ext>
            </a:extLst>
          </p:cNvPr>
          <p:cNvSpPr txBox="1">
            <a:spLocks/>
          </p:cNvSpPr>
          <p:nvPr/>
        </p:nvSpPr>
        <p:spPr>
          <a:xfrm>
            <a:off x="447793" y="1256260"/>
            <a:ext cx="4040188" cy="479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Pulsar Broker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C795E61-5B96-3144-B9AC-45B063154FE5}"/>
              </a:ext>
            </a:extLst>
          </p:cNvPr>
          <p:cNvSpPr txBox="1">
            <a:spLocks/>
          </p:cNvSpPr>
          <p:nvPr/>
        </p:nvSpPr>
        <p:spPr>
          <a:xfrm>
            <a:off x="4645026" y="1256260"/>
            <a:ext cx="4041775" cy="479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Topic Ledger Mapping 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B78ED6C-2C26-A142-8FB0-3FB35FB92F84}"/>
              </a:ext>
            </a:extLst>
          </p:cNvPr>
          <p:cNvSpPr txBox="1">
            <a:spLocks/>
          </p:cNvSpPr>
          <p:nvPr/>
        </p:nvSpPr>
        <p:spPr>
          <a:xfrm>
            <a:off x="970720" y="1941764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BROKER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EEF0E03-6237-DA41-84C2-CDB34D575761}"/>
              </a:ext>
            </a:extLst>
          </p:cNvPr>
          <p:cNvSpPr/>
          <p:nvPr/>
        </p:nvSpPr>
        <p:spPr>
          <a:xfrm>
            <a:off x="660439" y="3658657"/>
            <a:ext cx="685215" cy="3444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TOPIC1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7865ED-7D0E-3F42-9AF8-E005014D1AEC}"/>
              </a:ext>
            </a:extLst>
          </p:cNvPr>
          <p:cNvSpPr/>
          <p:nvPr/>
        </p:nvSpPr>
        <p:spPr>
          <a:xfrm>
            <a:off x="1411166" y="3670255"/>
            <a:ext cx="685215" cy="3444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DEB53BD-81A7-5240-AA51-4F3B323ED89D}"/>
              </a:ext>
            </a:extLst>
          </p:cNvPr>
          <p:cNvSpPr/>
          <p:nvPr/>
        </p:nvSpPr>
        <p:spPr>
          <a:xfrm>
            <a:off x="2167154" y="3670255"/>
            <a:ext cx="685215" cy="3444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TOPIC3</a:t>
            </a:r>
          </a:p>
        </p:txBody>
      </p:sp>
      <p:pic>
        <p:nvPicPr>
          <p:cNvPr id="35" name="Graphic 34" descr="Telescope with solid fill">
            <a:extLst>
              <a:ext uri="{FF2B5EF4-FFF2-40B4-BE49-F238E27FC236}">
                <a16:creationId xmlns:a16="http://schemas.microsoft.com/office/drawing/2014/main" id="{7DCF87D6-41E1-B146-B863-633214A47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0278" y="3427816"/>
            <a:ext cx="914400" cy="91440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9C939F6-804A-AC46-A0F9-478B2A15CBFC}"/>
              </a:ext>
            </a:extLst>
          </p:cNvPr>
          <p:cNvSpPr/>
          <p:nvPr/>
        </p:nvSpPr>
        <p:spPr>
          <a:xfrm>
            <a:off x="3947149" y="1935956"/>
            <a:ext cx="2517863" cy="21570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DE48B3B-5DFA-3C47-BA7E-5E65F33D160B}"/>
              </a:ext>
            </a:extLst>
          </p:cNvPr>
          <p:cNvSpPr/>
          <p:nvPr/>
        </p:nvSpPr>
        <p:spPr>
          <a:xfrm>
            <a:off x="4283758" y="2259724"/>
            <a:ext cx="1954924" cy="13348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A87C438-B46F-C449-ADBE-E43E085E454F}"/>
              </a:ext>
            </a:extLst>
          </p:cNvPr>
          <p:cNvSpPr txBox="1">
            <a:spLocks/>
          </p:cNvSpPr>
          <p:nvPr/>
        </p:nvSpPr>
        <p:spPr>
          <a:xfrm>
            <a:off x="4366928" y="1941184"/>
            <a:ext cx="1560500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TOPIC 3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5E0D832-5FE6-FA45-8660-56D60B88CD8C}"/>
              </a:ext>
            </a:extLst>
          </p:cNvPr>
          <p:cNvSpPr txBox="1">
            <a:spLocks/>
          </p:cNvSpPr>
          <p:nvPr/>
        </p:nvSpPr>
        <p:spPr>
          <a:xfrm>
            <a:off x="4324383" y="2283989"/>
            <a:ext cx="1904742" cy="31854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MANAGED LEDGER</a:t>
            </a:r>
          </a:p>
        </p:txBody>
      </p:sp>
      <p:pic>
        <p:nvPicPr>
          <p:cNvPr id="45" name="Graphic 44" descr="Document outline">
            <a:extLst>
              <a:ext uri="{FF2B5EF4-FFF2-40B4-BE49-F238E27FC236}">
                <a16:creationId xmlns:a16="http://schemas.microsoft.com/office/drawing/2014/main" id="{DD564F5D-4898-5D48-8AF8-7649F38C5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0296" y="2594252"/>
            <a:ext cx="578376" cy="578376"/>
          </a:xfrm>
          <a:prstGeom prst="rect">
            <a:avLst/>
          </a:prstGeom>
        </p:spPr>
      </p:pic>
      <p:pic>
        <p:nvPicPr>
          <p:cNvPr id="46" name="Graphic 45" descr="Document outline">
            <a:extLst>
              <a:ext uri="{FF2B5EF4-FFF2-40B4-BE49-F238E27FC236}">
                <a16:creationId xmlns:a16="http://schemas.microsoft.com/office/drawing/2014/main" id="{11F2B3BB-4F8D-9949-9369-81E512AF0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9260" y="2609310"/>
            <a:ext cx="574988" cy="574988"/>
          </a:xfrm>
          <a:prstGeom prst="rect">
            <a:avLst/>
          </a:prstGeom>
        </p:spPr>
      </p:pic>
      <p:pic>
        <p:nvPicPr>
          <p:cNvPr id="47" name="Graphic 46" descr="Document outline">
            <a:extLst>
              <a:ext uri="{FF2B5EF4-FFF2-40B4-BE49-F238E27FC236}">
                <a16:creationId xmlns:a16="http://schemas.microsoft.com/office/drawing/2014/main" id="{7B57A23D-11D6-B24A-BD27-DA9FCB7FF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9383" y="2613883"/>
            <a:ext cx="565841" cy="565841"/>
          </a:xfrm>
          <a:prstGeom prst="rect">
            <a:avLst/>
          </a:prstGeom>
        </p:spPr>
      </p:pic>
      <p:pic>
        <p:nvPicPr>
          <p:cNvPr id="48" name="Graphic 47" descr="Pencil with solid fill">
            <a:extLst>
              <a:ext uri="{FF2B5EF4-FFF2-40B4-BE49-F238E27FC236}">
                <a16:creationId xmlns:a16="http://schemas.microsoft.com/office/drawing/2014/main" id="{BDC3494E-5D03-2246-A090-0666A9D8B3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6603" y="2710694"/>
            <a:ext cx="384229" cy="384229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A1807E9E-393F-1146-9DB0-D0FA3B9C9BE3}"/>
              </a:ext>
            </a:extLst>
          </p:cNvPr>
          <p:cNvSpPr/>
          <p:nvPr/>
        </p:nvSpPr>
        <p:spPr>
          <a:xfrm>
            <a:off x="38851" y="4519089"/>
            <a:ext cx="884519" cy="3537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PRODUCER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E1273CB-43D8-4B4D-8E4A-7E9DC691E7C2}"/>
              </a:ext>
            </a:extLst>
          </p:cNvPr>
          <p:cNvCxnSpPr>
            <a:cxnSpLocks/>
            <a:stCxn id="62" idx="0"/>
            <a:endCxn id="32" idx="2"/>
          </p:cNvCxnSpPr>
          <p:nvPr/>
        </p:nvCxnSpPr>
        <p:spPr>
          <a:xfrm flipV="1">
            <a:off x="481111" y="4003123"/>
            <a:ext cx="521936" cy="515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B7A4320-6632-3542-92E5-7407A3502F3B}"/>
              </a:ext>
            </a:extLst>
          </p:cNvPr>
          <p:cNvCxnSpPr>
            <a:cxnSpLocks/>
          </p:cNvCxnSpPr>
          <p:nvPr/>
        </p:nvCxnSpPr>
        <p:spPr>
          <a:xfrm>
            <a:off x="1124829" y="4014721"/>
            <a:ext cx="442260" cy="504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1A9C356-414B-D446-B68A-A1E6FE2CF43D}"/>
              </a:ext>
            </a:extLst>
          </p:cNvPr>
          <p:cNvSpPr/>
          <p:nvPr/>
        </p:nvSpPr>
        <p:spPr>
          <a:xfrm>
            <a:off x="1124829" y="4519089"/>
            <a:ext cx="971552" cy="3537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</a:t>
            </a:r>
          </a:p>
        </p:txBody>
      </p:sp>
      <p:pic>
        <p:nvPicPr>
          <p:cNvPr id="16" name="Graphic 15" descr="Paper outline">
            <a:extLst>
              <a:ext uri="{FF2B5EF4-FFF2-40B4-BE49-F238E27FC236}">
                <a16:creationId xmlns:a16="http://schemas.microsoft.com/office/drawing/2014/main" id="{74D0D674-E4F5-AE48-9C90-429C960596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81426" y="1830663"/>
            <a:ext cx="2922495" cy="10348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46AB4F-B48C-5740-835D-7893F86519D9}"/>
              </a:ext>
            </a:extLst>
          </p:cNvPr>
          <p:cNvSpPr txBox="1"/>
          <p:nvPr/>
        </p:nvSpPr>
        <p:spPr>
          <a:xfrm>
            <a:off x="7126148" y="1844225"/>
            <a:ext cx="2094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Ledgers[]</a:t>
            </a:r>
          </a:p>
          <a:p>
            <a:r>
              <a:rPr lang="en-US" sz="1200" dirty="0" err="1"/>
              <a:t>schemaLedgers</a:t>
            </a:r>
            <a:r>
              <a:rPr lang="en-US" sz="1200" dirty="0"/>
              <a:t>[]</a:t>
            </a:r>
          </a:p>
          <a:p>
            <a:r>
              <a:rPr lang="en-US" sz="1200" dirty="0" err="1"/>
              <a:t>compactedLedgers</a:t>
            </a:r>
            <a:r>
              <a:rPr lang="en-US" sz="1200" dirty="0"/>
              <a:t>[]</a:t>
            </a:r>
          </a:p>
        </p:txBody>
      </p:sp>
      <p:pic>
        <p:nvPicPr>
          <p:cNvPr id="68" name="Graphic 67" descr="Paper outline">
            <a:extLst>
              <a:ext uri="{FF2B5EF4-FFF2-40B4-BE49-F238E27FC236}">
                <a16:creationId xmlns:a16="http://schemas.microsoft.com/office/drawing/2014/main" id="{F726B805-27DA-024D-BE17-9927D89F66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3212" y="2844083"/>
            <a:ext cx="2922495" cy="103483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3C6BB4F-BE66-D34E-A836-9C637C413089}"/>
              </a:ext>
            </a:extLst>
          </p:cNvPr>
          <p:cNvSpPr txBox="1"/>
          <p:nvPr/>
        </p:nvSpPr>
        <p:spPr>
          <a:xfrm>
            <a:off x="6817669" y="2829617"/>
            <a:ext cx="2094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 err="1"/>
              <a:t>ledgerId</a:t>
            </a:r>
            <a:r>
              <a:rPr lang="en-US" sz="1200" dirty="0"/>
              <a:t>,</a:t>
            </a:r>
          </a:p>
          <a:p>
            <a:r>
              <a:rPr lang="en-US" sz="1200" dirty="0" err="1"/>
              <a:t>entriesRange</a:t>
            </a:r>
            <a:r>
              <a:rPr lang="en-US" sz="1200" dirty="0"/>
              <a:t>, </a:t>
            </a:r>
          </a:p>
          <a:p>
            <a:r>
              <a:rPr lang="en-US" sz="1200" dirty="0"/>
              <a:t>Ledger size, offloaded?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02597F-5B1C-6047-8E83-766EF95E452F}"/>
              </a:ext>
            </a:extLst>
          </p:cNvPr>
          <p:cNvCxnSpPr>
            <a:cxnSpLocks/>
          </p:cNvCxnSpPr>
          <p:nvPr/>
        </p:nvCxnSpPr>
        <p:spPr>
          <a:xfrm>
            <a:off x="6465897" y="2245045"/>
            <a:ext cx="553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8BB0A0-D61E-C34C-85BB-511DADE95F6C}"/>
              </a:ext>
            </a:extLst>
          </p:cNvPr>
          <p:cNvCxnSpPr>
            <a:cxnSpLocks/>
          </p:cNvCxnSpPr>
          <p:nvPr/>
        </p:nvCxnSpPr>
        <p:spPr>
          <a:xfrm>
            <a:off x="5984541" y="3018169"/>
            <a:ext cx="6965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882E4A7-2EAC-364A-AEC4-118A39A62075}"/>
              </a:ext>
            </a:extLst>
          </p:cNvPr>
          <p:cNvSpPr/>
          <p:nvPr/>
        </p:nvSpPr>
        <p:spPr>
          <a:xfrm>
            <a:off x="4374621" y="3232850"/>
            <a:ext cx="853520" cy="24771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CURSOR 1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6EFB04D-6D54-0447-BB7E-8B5091A5F9DA}"/>
              </a:ext>
            </a:extLst>
          </p:cNvPr>
          <p:cNvSpPr/>
          <p:nvPr/>
        </p:nvSpPr>
        <p:spPr>
          <a:xfrm>
            <a:off x="5310382" y="3235175"/>
            <a:ext cx="853520" cy="24771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CURSOR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663B3C-D216-F94B-A6F3-5EB71BCD2851}"/>
              </a:ext>
            </a:extLst>
          </p:cNvPr>
          <p:cNvSpPr/>
          <p:nvPr/>
        </p:nvSpPr>
        <p:spPr>
          <a:xfrm>
            <a:off x="3797982" y="4490864"/>
            <a:ext cx="1034322" cy="3537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722E272-FF52-DA44-BC99-3E88553A10AD}"/>
              </a:ext>
            </a:extLst>
          </p:cNvPr>
          <p:cNvSpPr/>
          <p:nvPr/>
        </p:nvSpPr>
        <p:spPr>
          <a:xfrm>
            <a:off x="4989260" y="4490864"/>
            <a:ext cx="1034322" cy="3537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 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685A49-D933-9341-A1D9-83D5D48A8CEB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 flipH="1">
            <a:off x="5506421" y="3482891"/>
            <a:ext cx="230721" cy="1007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FC53B1-1CFE-924E-84AF-35A9F7D2612B}"/>
              </a:ext>
            </a:extLst>
          </p:cNvPr>
          <p:cNvCxnSpPr>
            <a:cxnSpLocks/>
          </p:cNvCxnSpPr>
          <p:nvPr/>
        </p:nvCxnSpPr>
        <p:spPr>
          <a:xfrm flipH="1">
            <a:off x="4415386" y="3482890"/>
            <a:ext cx="230721" cy="1007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6305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C4B960-ABAA-40EE-96BF-C9CCA82B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2"/>
            <a:ext cx="5890662" cy="1147359"/>
          </a:xfrm>
        </p:spPr>
        <p:txBody>
          <a:bodyPr anchor="ctr">
            <a:normAutofit/>
          </a:bodyPr>
          <a:lstStyle/>
          <a:p>
            <a:r>
              <a:rPr lang="en-US" dirty="0"/>
              <a:t>Cluster Coordination: Zookeeper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2AB263-294B-4891-9D85-DAE0D5FD4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71599"/>
            <a:ext cx="4038600" cy="3034883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IN" dirty="0"/>
              <a:t>Pointers to data</a:t>
            </a:r>
          </a:p>
          <a:p>
            <a:pPr lvl="1" fontAlgn="base"/>
            <a:r>
              <a:rPr lang="en-IN" dirty="0"/>
              <a:t>Topic ledgers mapping</a:t>
            </a:r>
          </a:p>
          <a:p>
            <a:pPr lvl="1" fontAlgn="base"/>
            <a:r>
              <a:rPr lang="en-IN" dirty="0"/>
              <a:t>Ledger topics mapping</a:t>
            </a:r>
          </a:p>
          <a:p>
            <a:pPr lvl="1" fontAlgn="base"/>
            <a:r>
              <a:rPr lang="en-IN" dirty="0"/>
              <a:t>Topic schema mapping</a:t>
            </a:r>
          </a:p>
          <a:p>
            <a:pPr fontAlgn="base"/>
            <a:r>
              <a:rPr lang="en-IN" dirty="0"/>
              <a:t>Service Discovery</a:t>
            </a:r>
          </a:p>
          <a:p>
            <a:pPr lvl="1" fontAlgn="base"/>
            <a:r>
              <a:rPr lang="en-IN" dirty="0"/>
              <a:t>List of available bookies</a:t>
            </a:r>
          </a:p>
          <a:p>
            <a:pPr lvl="1" fontAlgn="base"/>
            <a:r>
              <a:rPr lang="en-IN" dirty="0"/>
              <a:t>List of available brokers</a:t>
            </a:r>
          </a:p>
          <a:p>
            <a:pPr lvl="1" fontAlgn="base"/>
            <a:r>
              <a:rPr lang="en-IN" dirty="0"/>
              <a:t>Which broker owns which topic</a:t>
            </a:r>
          </a:p>
          <a:p>
            <a:pPr lvl="1" fontAlgn="base"/>
            <a:r>
              <a:rPr lang="en-IN" dirty="0"/>
              <a:t>How much load on which topic etc</a:t>
            </a:r>
          </a:p>
          <a:p>
            <a:pPr fontAlgn="base"/>
            <a:r>
              <a:rPr lang="en-IN" dirty="0"/>
              <a:t>Distributed coordination</a:t>
            </a:r>
          </a:p>
          <a:p>
            <a:pPr lvl="1" fontAlgn="base"/>
            <a:r>
              <a:rPr lang="en-IN" dirty="0"/>
              <a:t>Locks</a:t>
            </a:r>
          </a:p>
          <a:p>
            <a:pPr lvl="1" fontAlgn="base"/>
            <a:r>
              <a:rPr lang="en-IN" dirty="0"/>
              <a:t>Leader election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CD624CD-0C8D-4E5D-893E-DFE6F9470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1599"/>
            <a:ext cx="4038600" cy="303488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System Configuration</a:t>
            </a:r>
          </a:p>
          <a:p>
            <a:pPr lvl="1"/>
            <a:r>
              <a:rPr lang="en-IN" dirty="0"/>
              <a:t>Dynamic configs for hot reload</a:t>
            </a:r>
          </a:p>
          <a:p>
            <a:pPr lvl="1"/>
            <a:r>
              <a:rPr lang="en-US" dirty="0"/>
              <a:t>Feature flags</a:t>
            </a:r>
          </a:p>
          <a:p>
            <a:r>
              <a:rPr lang="en-US" dirty="0"/>
              <a:t>Provisioning Configuration</a:t>
            </a:r>
          </a:p>
          <a:p>
            <a:pPr lvl="1"/>
            <a:r>
              <a:rPr lang="en-US" dirty="0"/>
              <a:t>Metadata for tenants, namespaces</a:t>
            </a:r>
          </a:p>
          <a:p>
            <a:pPr lvl="1"/>
            <a:r>
              <a:rPr lang="en-US" dirty="0"/>
              <a:t>Namespace policies </a:t>
            </a:r>
          </a:p>
        </p:txBody>
      </p:sp>
    </p:spTree>
    <p:extLst>
      <p:ext uri="{BB962C8B-B14F-4D97-AF65-F5344CB8AC3E}">
        <p14:creationId xmlns:p14="http://schemas.microsoft.com/office/powerpoint/2010/main" val="28118604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C21251-7824-4A78-954B-6732F7C7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5911443" cy="114735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1CD8DF-A4CD-44C8-991B-EB8E7E72F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1210"/>
            <a:ext cx="8229600" cy="33626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Plethora of databases, workloads, use cases.</a:t>
            </a:r>
          </a:p>
          <a:p>
            <a:pPr lvl="1"/>
            <a:r>
              <a:rPr lang="en-US" dirty="0"/>
              <a:t>Too many clusters – difficult to operate</a:t>
            </a:r>
          </a:p>
          <a:p>
            <a:r>
              <a:rPr lang="en-US" dirty="0" err="1"/>
              <a:t>RocksDB</a:t>
            </a:r>
            <a:r>
              <a:rPr lang="en-US" dirty="0"/>
              <a:t> : very popular LSM implementation</a:t>
            </a:r>
          </a:p>
          <a:p>
            <a:pPr lvl="1"/>
            <a:r>
              <a:rPr lang="en-US"/>
              <a:t>High write </a:t>
            </a:r>
            <a:r>
              <a:rPr lang="en-US" dirty="0"/>
              <a:t>throughput, leverages SSD throughput</a:t>
            </a:r>
          </a:p>
          <a:p>
            <a:pPr lvl="1"/>
            <a:r>
              <a:rPr lang="en-US" dirty="0"/>
              <a:t>Varied workloads on </a:t>
            </a:r>
            <a:r>
              <a:rPr lang="en-US" dirty="0" err="1"/>
              <a:t>rocksDB</a:t>
            </a:r>
            <a:r>
              <a:rPr lang="en-US" dirty="0"/>
              <a:t> : databases, queues, streams</a:t>
            </a:r>
          </a:p>
          <a:p>
            <a:r>
              <a:rPr lang="en-US" dirty="0"/>
              <a:t>Bookkeeper : Consistent distributed KV base</a:t>
            </a:r>
          </a:p>
          <a:p>
            <a:pPr lvl="1"/>
            <a:r>
              <a:rPr lang="en-US" dirty="0"/>
              <a:t>Infinite commit log</a:t>
            </a:r>
          </a:p>
          <a:p>
            <a:pPr lvl="1"/>
            <a:r>
              <a:rPr lang="en-US" dirty="0"/>
              <a:t>Can use in a lot of different ways</a:t>
            </a:r>
          </a:p>
          <a:p>
            <a:pPr lvl="1"/>
            <a:r>
              <a:rPr lang="en-US" dirty="0"/>
              <a:t>Apache Pulsar is one example, but a lot more building up!</a:t>
            </a:r>
          </a:p>
          <a:p>
            <a:pPr lvl="1"/>
            <a:r>
              <a:rPr lang="en-US" dirty="0"/>
              <a:t>Fault tolerant, horizontally scalable store behind Pulsar</a:t>
            </a:r>
          </a:p>
        </p:txBody>
      </p:sp>
    </p:spTree>
    <p:extLst>
      <p:ext uri="{BB962C8B-B14F-4D97-AF65-F5344CB8AC3E}">
        <p14:creationId xmlns:p14="http://schemas.microsoft.com/office/powerpoint/2010/main" val="3060002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C21251-7824-4A78-954B-6732F7C7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5911443" cy="114735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1CD8DF-A4CD-44C8-991B-EB8E7E72F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1210"/>
            <a:ext cx="8229600" cy="3362610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u="sng" dirty="0">
                <a:hlinkClick r:id="rId2"/>
              </a:rPr>
              <a:t>Mark Callaghan - Choosing between Efficiency and Performance with RocksDB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hlinkClick r:id="rId3"/>
              </a:rPr>
              <a:t>FoundationDB Record Layer – White paper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hlinkClick r:id="rId4"/>
              </a:rPr>
              <a:t>Why Apache Bookkeeper part 1 : consistency,durability,availability By Sijie Guo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hlinkClick r:id="rId5"/>
              </a:rPr>
              <a:t>Understanding How Apache Pulsar works By Jack Vanlightly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hlinkClick r:id="rId6"/>
              </a:rPr>
              <a:t>How Pulsar stores your data – Pulsar Summit NA 2021 By Shivji Kumar Jha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hlinkClick r:id="rId7"/>
              </a:rPr>
              <a:t>Convergence of Messaging, streaming and storage By Sijie Guo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798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>
            <a:extLst>
              <a:ext uri="{FF2B5EF4-FFF2-40B4-BE49-F238E27FC236}">
                <a16:creationId xmlns:a16="http://schemas.microsoft.com/office/drawing/2014/main" id="{434F09AF-16F0-41C7-9660-55162FBC3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302"/>
            <a:ext cx="9144000" cy="51435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225091" y="780158"/>
            <a:ext cx="4510774" cy="160295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3600" b="1" dirty="0">
                <a:solidFill>
                  <a:schemeClr val="bg1"/>
                </a:solidFill>
                <a:latin typeface="Raleway"/>
                <a:cs typeface="Raleway"/>
              </a:rPr>
              <a:t>THANK YOU</a:t>
            </a:r>
            <a:endParaRPr lang="en-US" sz="700" b="1" dirty="0">
              <a:solidFill>
                <a:schemeClr val="bg1"/>
              </a:solidFill>
              <a:latin typeface="Raleway"/>
              <a:cs typeface="Raleway"/>
            </a:endParaRPr>
          </a:p>
          <a:p>
            <a:r>
              <a:rPr lang="en-US" dirty="0">
                <a:solidFill>
                  <a:schemeClr val="bg1"/>
                </a:solidFill>
                <a:latin typeface="Raleway"/>
                <a:cs typeface="Raleway"/>
              </a:rPr>
              <a:t>QUESTIONS?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246285" y="2750305"/>
            <a:ext cx="197565" cy="197565"/>
            <a:chOff x="3328988" y="3201988"/>
            <a:chExt cx="392113" cy="392113"/>
          </a:xfrm>
        </p:grpSpPr>
        <p:sp>
          <p:nvSpPr>
            <p:cNvPr id="38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1511629" y="2725612"/>
            <a:ext cx="7344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</a:rPr>
              <a:t>@</a:t>
            </a:r>
            <a:r>
              <a:rPr lang="en-US" sz="10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ShivjiJha</a:t>
            </a:r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503520" y="3153462"/>
            <a:ext cx="6495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</a:rPr>
              <a:t>shiv4289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124558" y="2773406"/>
            <a:ext cx="197565" cy="196765"/>
            <a:chOff x="2809875" y="2679700"/>
            <a:chExt cx="392113" cy="390525"/>
          </a:xfrm>
        </p:grpSpPr>
        <p:sp>
          <p:nvSpPr>
            <p:cNvPr id="33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3373459" y="2759067"/>
            <a:ext cx="7906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</a:rPr>
              <a:t>in/</a:t>
            </a:r>
            <a:r>
              <a:rPr lang="en-US" sz="10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shivjijha</a:t>
            </a:r>
            <a: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</a:rPr>
              <a:t>/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365350" y="3142313"/>
            <a:ext cx="95891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ShivjiKumarJha</a:t>
            </a:r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A1C23E9E-83AD-084A-A45B-CF02B5E10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07" y="3103575"/>
            <a:ext cx="1473200" cy="3683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B9E16F7-0986-5A49-A947-E4FB07CA2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554" y="3161787"/>
            <a:ext cx="229569" cy="22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795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4ACB08E-BB0B-4FE6-B548-54B446C0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870100"/>
          </a:xfrm>
        </p:spPr>
        <p:txBody>
          <a:bodyPr anchor="ctr">
            <a:normAutofit/>
          </a:bodyPr>
          <a:lstStyle/>
          <a:p>
            <a:r>
              <a:rPr lang="en-US" dirty="0"/>
              <a:t>A Brief History…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D8EBEAA-0315-4CAD-8EC3-A1BE399EE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9943" y="1226967"/>
            <a:ext cx="4040188" cy="479822"/>
          </a:xfrm>
        </p:spPr>
        <p:txBody>
          <a:bodyPr/>
          <a:lstStyle/>
          <a:p>
            <a:r>
              <a:rPr lang="en-US" dirty="0"/>
              <a:t>Of Databases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B289D413-63DB-4855-AD52-30AD20E8D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9943" y="1932934"/>
            <a:ext cx="4807699" cy="26257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1960: Flat Files</a:t>
            </a:r>
          </a:p>
          <a:p>
            <a:r>
              <a:rPr lang="en-US" dirty="0"/>
              <a:t>1960s: Hierarchical Databases</a:t>
            </a:r>
          </a:p>
          <a:p>
            <a:r>
              <a:rPr lang="en-US" dirty="0"/>
              <a:t>1980: SQL / Relational Databases</a:t>
            </a:r>
          </a:p>
          <a:p>
            <a:pPr lvl="1"/>
            <a:r>
              <a:rPr lang="en-US" dirty="0"/>
              <a:t>High-level language</a:t>
            </a:r>
          </a:p>
          <a:p>
            <a:pPr lvl="1"/>
            <a:r>
              <a:rPr lang="en-US" dirty="0"/>
              <a:t>Abstractions: Schema, Transactions, Indexes</a:t>
            </a:r>
          </a:p>
          <a:p>
            <a:r>
              <a:rPr lang="en-US" dirty="0"/>
              <a:t>2004: NoSQL</a:t>
            </a:r>
          </a:p>
          <a:p>
            <a:pPr lvl="1"/>
            <a:r>
              <a:rPr lang="en-US" dirty="0"/>
              <a:t>Scale &amp; Availability above all</a:t>
            </a:r>
          </a:p>
          <a:p>
            <a:pPr lvl="1"/>
            <a:r>
              <a:rPr lang="en-US" dirty="0"/>
              <a:t>No relational model </a:t>
            </a:r>
          </a:p>
          <a:p>
            <a:r>
              <a:rPr lang="en-US" dirty="0"/>
              <a:t>2010s: Distributed SQL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1FD957-D756-794A-B06F-06CA909AC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1" y="2095037"/>
            <a:ext cx="3148672" cy="178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96F5EB-0405-C24F-94C6-3BE9E1642489}"/>
              </a:ext>
            </a:extLst>
          </p:cNvPr>
          <p:cNvSpPr/>
          <p:nvPr/>
        </p:nvSpPr>
        <p:spPr>
          <a:xfrm>
            <a:off x="317037" y="400396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Image source: </a:t>
            </a:r>
            <a:r>
              <a:rPr lang="en-US" sz="800" dirty="0">
                <a:hlinkClick r:id="rId3"/>
              </a:rPr>
              <a:t>https://commons.wikimedia.org/wiki/File:Human_evolution.svg</a:t>
            </a:r>
            <a:endParaRPr lang="en-US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7401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4ACB08E-BB0B-4FE6-B548-54B446C0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870100"/>
          </a:xfrm>
        </p:spPr>
        <p:txBody>
          <a:bodyPr anchor="ctr">
            <a:normAutofit/>
          </a:bodyPr>
          <a:lstStyle/>
          <a:p>
            <a:r>
              <a:rPr lang="en-US" dirty="0"/>
              <a:t>A Brief History…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D8EBEAA-0315-4CAD-8EC3-A1BE399EE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9943" y="1226967"/>
            <a:ext cx="4040188" cy="479822"/>
          </a:xfrm>
        </p:spPr>
        <p:txBody>
          <a:bodyPr/>
          <a:lstStyle/>
          <a:p>
            <a:r>
              <a:rPr lang="en-US" dirty="0"/>
              <a:t>Of Data Streams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B289D413-63DB-4855-AD52-30AD20E8D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9943" y="1932934"/>
            <a:ext cx="4807699" cy="2625701"/>
          </a:xfrm>
        </p:spPr>
        <p:txBody>
          <a:bodyPr>
            <a:normAutofit/>
          </a:bodyPr>
          <a:lstStyle/>
          <a:p>
            <a:r>
              <a:rPr lang="en-US" dirty="0"/>
              <a:t>Apache Kafka:</a:t>
            </a:r>
          </a:p>
          <a:p>
            <a:pPr lvl="1"/>
            <a:r>
              <a:rPr lang="en-US" dirty="0"/>
              <a:t>Built inside LinkedIn</a:t>
            </a:r>
          </a:p>
          <a:p>
            <a:pPr lvl="1"/>
            <a:r>
              <a:rPr lang="en-US" dirty="0"/>
              <a:t>2011: Kafka becomes open source</a:t>
            </a:r>
          </a:p>
          <a:p>
            <a:pPr lvl="1"/>
            <a:r>
              <a:rPr lang="en-US" dirty="0"/>
              <a:t>2012: Graduated from Apache incubator  </a:t>
            </a:r>
          </a:p>
          <a:p>
            <a:r>
              <a:rPr lang="en-US" dirty="0"/>
              <a:t>Apache Pulsar</a:t>
            </a:r>
          </a:p>
          <a:p>
            <a:pPr lvl="1"/>
            <a:r>
              <a:rPr lang="en-US" dirty="0"/>
              <a:t>Built at Yahoo</a:t>
            </a:r>
          </a:p>
          <a:p>
            <a:pPr lvl="1"/>
            <a:r>
              <a:rPr lang="en-US" dirty="0"/>
              <a:t>2016: Contributed to Open source</a:t>
            </a:r>
          </a:p>
          <a:p>
            <a:pPr lvl="1"/>
            <a:r>
              <a:rPr lang="en-US" dirty="0"/>
              <a:t>2018: Top-level Apache project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1FD957-D756-794A-B06F-06CA909AC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1" y="2095037"/>
            <a:ext cx="3148672" cy="178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96F5EB-0405-C24F-94C6-3BE9E1642489}"/>
              </a:ext>
            </a:extLst>
          </p:cNvPr>
          <p:cNvSpPr/>
          <p:nvPr/>
        </p:nvSpPr>
        <p:spPr>
          <a:xfrm>
            <a:off x="317037" y="400396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Image source: </a:t>
            </a:r>
            <a:r>
              <a:rPr lang="en-US" sz="800" dirty="0">
                <a:hlinkClick r:id="rId3"/>
              </a:rPr>
              <a:t>https://commons.wikimedia.org/wiki/File:Human_evolution.svg</a:t>
            </a:r>
            <a:endParaRPr lang="en-US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476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4ACB08E-BB0B-4FE6-B548-54B446C0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870100"/>
          </a:xfrm>
        </p:spPr>
        <p:txBody>
          <a:bodyPr anchor="ctr">
            <a:normAutofit/>
          </a:bodyPr>
          <a:lstStyle/>
          <a:p>
            <a:r>
              <a:rPr lang="en-US" dirty="0"/>
              <a:t>A Brief History…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D8EBEAA-0315-4CAD-8EC3-A1BE399EE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9943" y="1226967"/>
            <a:ext cx="4040188" cy="479822"/>
          </a:xfrm>
        </p:spPr>
        <p:txBody>
          <a:bodyPr/>
          <a:lstStyle/>
          <a:p>
            <a:r>
              <a:rPr lang="en-US" dirty="0"/>
              <a:t>Of Apache Bookkeeper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B289D413-63DB-4855-AD52-30AD20E8D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9943" y="1932934"/>
            <a:ext cx="4807699" cy="2625701"/>
          </a:xfrm>
        </p:spPr>
        <p:txBody>
          <a:bodyPr>
            <a:normAutofit/>
          </a:bodyPr>
          <a:lstStyle/>
          <a:p>
            <a:r>
              <a:rPr lang="en-US" dirty="0"/>
              <a:t>Born at Yahoo! Research</a:t>
            </a:r>
          </a:p>
          <a:p>
            <a:r>
              <a:rPr lang="en-US" dirty="0"/>
              <a:t>Evolved from Apache Zookeeper (ZK)</a:t>
            </a:r>
          </a:p>
          <a:p>
            <a:r>
              <a:rPr lang="en-US" dirty="0"/>
              <a:t>2011: Incubated as subproject under ZK</a:t>
            </a:r>
          </a:p>
          <a:p>
            <a:r>
              <a:rPr lang="en-US" dirty="0"/>
              <a:t>2015: Top level Apache Project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0AE87B22-58D8-1141-8DCA-0EE4C67E6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63" y="1615440"/>
            <a:ext cx="2576037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7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4E2C-F8C3-E944-BBC6-A4DDFF96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Bookkeeper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85EDA-CE4A-D249-8F0D-A7DE0B854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Bookkeeper?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E15E0-4F4E-5749-83BE-2C69F567E0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Infinite Stream of log records</a:t>
            </a:r>
          </a:p>
          <a:p>
            <a:r>
              <a:rPr lang="en-US" dirty="0"/>
              <a:t>Horizontally scalable storage</a:t>
            </a:r>
          </a:p>
          <a:p>
            <a:r>
              <a:rPr lang="en-US" dirty="0"/>
              <a:t>Fault-tolerant</a:t>
            </a:r>
          </a:p>
          <a:p>
            <a:r>
              <a:rPr lang="en-US" dirty="0"/>
              <a:t>Low latency writes</a:t>
            </a:r>
          </a:p>
          <a:p>
            <a:r>
              <a:rPr lang="en-US" dirty="0"/>
              <a:t>Offers</a:t>
            </a:r>
          </a:p>
          <a:p>
            <a:pPr lvl="1"/>
            <a:r>
              <a:rPr lang="en-US" dirty="0"/>
              <a:t>Durability</a:t>
            </a:r>
          </a:p>
          <a:p>
            <a:pPr lvl="1"/>
            <a:r>
              <a:rPr lang="en-US" dirty="0"/>
              <a:t>Tunable replication</a:t>
            </a:r>
          </a:p>
          <a:p>
            <a:pPr lvl="1"/>
            <a:r>
              <a:rPr lang="en-US" dirty="0"/>
              <a:t>Strong consistency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F16C3-E4BC-6E44-83FB-E6C2A8C27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95BF2-9881-2B4C-9621-7C6981BC43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As write ahead log (WAL) in</a:t>
            </a:r>
          </a:p>
          <a:p>
            <a:pPr lvl="1"/>
            <a:r>
              <a:rPr lang="en-US" dirty="0"/>
              <a:t>HDFS </a:t>
            </a:r>
            <a:r>
              <a:rPr lang="en-US" dirty="0" err="1"/>
              <a:t>namenode</a:t>
            </a:r>
            <a:r>
              <a:rPr lang="en-US" dirty="0"/>
              <a:t> (first use case)</a:t>
            </a:r>
          </a:p>
          <a:p>
            <a:pPr lvl="1"/>
            <a:r>
              <a:rPr lang="en-US" dirty="0"/>
              <a:t>Twitter’s Manhattan : distributed KV</a:t>
            </a:r>
          </a:p>
          <a:p>
            <a:pPr lvl="1"/>
            <a:r>
              <a:rPr lang="en-US" dirty="0" err="1"/>
              <a:t>HerdDB</a:t>
            </a:r>
            <a:r>
              <a:rPr lang="en-US" dirty="0"/>
              <a:t> : JVM embeddable distributed database</a:t>
            </a:r>
          </a:p>
          <a:p>
            <a:r>
              <a:rPr lang="en-US" dirty="0"/>
              <a:t>Apache Pulsar : Message &amp; Offset store</a:t>
            </a:r>
          </a:p>
          <a:p>
            <a:r>
              <a:rPr lang="en-US" dirty="0"/>
              <a:t>Salesforce : Internal database of application storage</a:t>
            </a:r>
          </a:p>
          <a:p>
            <a:r>
              <a:rPr lang="en-US" dirty="0"/>
              <a:t>Pravega (</a:t>
            </a:r>
            <a:r>
              <a:rPr lang="en-US" dirty="0" err="1"/>
              <a:t>DellEMC</a:t>
            </a:r>
            <a:r>
              <a:rPr lang="en-US" dirty="0"/>
              <a:t>) : Message store</a:t>
            </a:r>
          </a:p>
          <a:p>
            <a:r>
              <a:rPr lang="en-US" dirty="0" err="1"/>
              <a:t>Bytedance</a:t>
            </a:r>
            <a:r>
              <a:rPr lang="en-US" dirty="0"/>
              <a:t> : Internal metadata store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01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CA4F-A598-7F44-8299-FC58F1B62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2"/>
            <a:ext cx="5890662" cy="1147359"/>
          </a:xfrm>
        </p:spPr>
        <p:txBody>
          <a:bodyPr anchor="ctr">
            <a:normAutofit/>
          </a:bodyPr>
          <a:lstStyle/>
          <a:p>
            <a:r>
              <a:rPr lang="en-US" dirty="0"/>
              <a:t>B-tree vs LSM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A30FFDA-0B5B-4CB8-8B01-C851C5863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71599"/>
            <a:ext cx="4038600" cy="303488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1300" dirty="0"/>
              <a:t>Primary data structures for storage engines.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B-trees behind traditional databases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MySQL, PostgreSQL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Indexing for expensive random access on HDD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Log structured Merge (LSM) trees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Good write throughput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Behind variety of the modern workloads</a:t>
            </a:r>
          </a:p>
          <a:p>
            <a:pPr lvl="2">
              <a:lnSpc>
                <a:spcPct val="90000"/>
              </a:lnSpc>
            </a:pPr>
            <a:r>
              <a:rPr lang="en-US" sz="1300" dirty="0"/>
              <a:t>Stream : Apache Bookkeeper, Kafka Streams, Apache Pulsar, </a:t>
            </a:r>
            <a:r>
              <a:rPr lang="en-US" sz="1300" dirty="0" err="1"/>
              <a:t>Flink</a:t>
            </a:r>
            <a:r>
              <a:rPr lang="en-US" sz="1300" dirty="0"/>
              <a:t>,</a:t>
            </a:r>
          </a:p>
          <a:p>
            <a:pPr lvl="2">
              <a:lnSpc>
                <a:spcPct val="90000"/>
              </a:lnSpc>
            </a:pPr>
            <a:r>
              <a:rPr lang="en-US" sz="1300" dirty="0"/>
              <a:t>OLTP : </a:t>
            </a:r>
            <a:r>
              <a:rPr lang="en-US" sz="1300" dirty="0" err="1"/>
              <a:t>MyRocks</a:t>
            </a:r>
            <a:r>
              <a:rPr lang="en-US" sz="1300" dirty="0"/>
              <a:t>, </a:t>
            </a:r>
            <a:r>
              <a:rPr lang="en-US" sz="1300" dirty="0" err="1"/>
              <a:t>MongoRocks</a:t>
            </a:r>
            <a:r>
              <a:rPr lang="en-US" sz="1300" dirty="0"/>
              <a:t>, </a:t>
            </a:r>
            <a:r>
              <a:rPr lang="en-US" sz="1300" dirty="0" err="1"/>
              <a:t>Rocksandra</a:t>
            </a:r>
            <a:r>
              <a:rPr lang="en-US" sz="1300" dirty="0"/>
              <a:t>, </a:t>
            </a:r>
            <a:r>
              <a:rPr lang="en-US" sz="1300" dirty="0" err="1"/>
              <a:t>YugaByte</a:t>
            </a:r>
            <a:r>
              <a:rPr lang="en-US" sz="1300" dirty="0"/>
              <a:t>, </a:t>
            </a:r>
            <a:r>
              <a:rPr lang="en-US" sz="1300" dirty="0" err="1"/>
              <a:t>CockroachDB</a:t>
            </a:r>
            <a:endParaRPr lang="en-US" sz="1300" dirty="0"/>
          </a:p>
          <a:p>
            <a:pPr lvl="2">
              <a:lnSpc>
                <a:spcPct val="90000"/>
              </a:lnSpc>
            </a:pPr>
            <a:r>
              <a:rPr lang="en-US" sz="1300" dirty="0"/>
              <a:t>TSDB : </a:t>
            </a:r>
            <a:r>
              <a:rPr lang="en-US" sz="1300" dirty="0" err="1"/>
              <a:t>influxDB</a:t>
            </a:r>
            <a:endParaRPr lang="en-US" sz="1300" dirty="0"/>
          </a:p>
          <a:p>
            <a:pPr lvl="1">
              <a:lnSpc>
                <a:spcPct val="90000"/>
              </a:lnSpc>
            </a:pPr>
            <a:r>
              <a:rPr lang="en-US" sz="1500" dirty="0"/>
              <a:t>Take advantage of SSD throughput</a:t>
            </a:r>
          </a:p>
        </p:txBody>
      </p:sp>
      <p:pic>
        <p:nvPicPr>
          <p:cNvPr id="8" name="Content Placeholder 7" descr="A picture containing timeline&#10;&#10;Description automatically generated">
            <a:extLst>
              <a:ext uri="{FF2B5EF4-FFF2-40B4-BE49-F238E27FC236}">
                <a16:creationId xmlns:a16="http://schemas.microsoft.com/office/drawing/2014/main" id="{5E5169C0-2145-2D4B-ABAF-D9CE2EFB41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758848"/>
            <a:ext cx="4038600" cy="2260804"/>
          </a:xfrm>
        </p:spPr>
      </p:pic>
    </p:spTree>
    <p:extLst>
      <p:ext uri="{BB962C8B-B14F-4D97-AF65-F5344CB8AC3E}">
        <p14:creationId xmlns:p14="http://schemas.microsoft.com/office/powerpoint/2010/main" val="46336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acheConAsia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4A48D4"/>
      </a:accent1>
      <a:accent2>
        <a:srgbClr val="7851E4"/>
      </a:accent2>
      <a:accent3>
        <a:srgbClr val="9D1F63"/>
      </a:accent3>
      <a:accent4>
        <a:srgbClr val="F79922"/>
      </a:accent4>
      <a:accent5>
        <a:srgbClr val="A532A2"/>
      </a:accent5>
      <a:accent6>
        <a:srgbClr val="212374"/>
      </a:accent6>
      <a:hlink>
        <a:srgbClr val="6EAC1C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_ApacheCon_Asia" id="{7E6C69AC-54E2-2F40-A0D6-1912E60F47F2}" vid="{6396AF4B-4851-7140-90C3-3058E27F7C61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ApacheCon_Asia" id="{7E6C69AC-54E2-2F40-A0D6-1912E60F47F2}" vid="{4BE6E8DE-1565-2C4E-99BF-D306B9B0DF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15120</TotalTime>
  <Words>1637</Words>
  <Application>Microsoft Macintosh PowerPoint</Application>
  <PresentationFormat>On-screen Show (16:9)</PresentationFormat>
  <Paragraphs>536</Paragraphs>
  <Slides>49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Microsoft YaHei</vt:lpstr>
      <vt:lpstr>Arial</vt:lpstr>
      <vt:lpstr>Calibri</vt:lpstr>
      <vt:lpstr>Calibri Light</vt:lpstr>
      <vt:lpstr>Raleway</vt:lpstr>
      <vt:lpstr>Office Theme</vt:lpstr>
      <vt:lpstr>自定义设计方案</vt:lpstr>
      <vt:lpstr>PowerPoint Presentation</vt:lpstr>
      <vt:lpstr>About Me</vt:lpstr>
      <vt:lpstr>Contents</vt:lpstr>
      <vt:lpstr>History of Data Stores</vt:lpstr>
      <vt:lpstr>A Brief History…</vt:lpstr>
      <vt:lpstr>A Brief History…</vt:lpstr>
      <vt:lpstr>A Brief History…</vt:lpstr>
      <vt:lpstr>Apache Bookkeeper</vt:lpstr>
      <vt:lpstr>B-tree vs LSM </vt:lpstr>
      <vt:lpstr>Key Value stores</vt:lpstr>
      <vt:lpstr>Bookkeeper = ZK + rocksDB</vt:lpstr>
      <vt:lpstr>Data Store categories</vt:lpstr>
      <vt:lpstr>Plethora of Workloads / Options</vt:lpstr>
      <vt:lpstr>Database Layers</vt:lpstr>
      <vt:lpstr>Database Layers</vt:lpstr>
      <vt:lpstr>Database Layers</vt:lpstr>
      <vt:lpstr>Database Layers</vt:lpstr>
      <vt:lpstr>Bookkeeper Internals</vt:lpstr>
      <vt:lpstr>Bookkeeper Cluster : Replication</vt:lpstr>
      <vt:lpstr>Bookkeeper : Typical Usage</vt:lpstr>
      <vt:lpstr>Bookkeeper Glossary</vt:lpstr>
      <vt:lpstr>Bookkeeper Glossary</vt:lpstr>
      <vt:lpstr>Bookkeeper : Client &amp; Server</vt:lpstr>
      <vt:lpstr>Bookkeeper Server : Write Path</vt:lpstr>
      <vt:lpstr>Bookkeeper Server : Write Path</vt:lpstr>
      <vt:lpstr>Bookkeeper Server : Append only</vt:lpstr>
      <vt:lpstr>Bookkeeper Server : Write Path</vt:lpstr>
      <vt:lpstr>Bookkeeper Server : Read-Write</vt:lpstr>
      <vt:lpstr>Bookkeeper Server : IO isolation</vt:lpstr>
      <vt:lpstr>Bookkeeper Server : Read Path</vt:lpstr>
      <vt:lpstr>Bookkeeper Server : Flush</vt:lpstr>
      <vt:lpstr>Bookkeeper : Offsets</vt:lpstr>
      <vt:lpstr>Bookkeeper : Recovery</vt:lpstr>
      <vt:lpstr>Bookkeeper : Recovery</vt:lpstr>
      <vt:lpstr>Bookkeeper: A Pulsar Use case</vt:lpstr>
      <vt:lpstr>Apache Pulsar 101</vt:lpstr>
      <vt:lpstr>Apache Pulsar 101</vt:lpstr>
      <vt:lpstr>Bookkeeper Server : Read-Write</vt:lpstr>
      <vt:lpstr>Pulsar Broker &amp; Bookkeeper</vt:lpstr>
      <vt:lpstr>Pulsar Broker &amp; Bookkeeper</vt:lpstr>
      <vt:lpstr>Pulsar Broker &amp; Bookkeeper</vt:lpstr>
      <vt:lpstr>Pulsar Broker &amp; Bookkeeper</vt:lpstr>
      <vt:lpstr>Pulsar Broker &amp; Bookkeeper</vt:lpstr>
      <vt:lpstr>Pulsar Broker &amp; Bookkeeper</vt:lpstr>
      <vt:lpstr>Pulsar Broker &amp; Bookkeeper</vt:lpstr>
      <vt:lpstr>Cluster Coordination: Zookeeper</vt:lpstr>
      <vt:lpstr>Summary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 Jha</dc:creator>
  <cp:lastModifiedBy>Shiv Jha</cp:lastModifiedBy>
  <cp:revision>77</cp:revision>
  <cp:lastPrinted>2015-03-02T20:38:25Z</cp:lastPrinted>
  <dcterms:created xsi:type="dcterms:W3CDTF">2021-07-26T10:04:22Z</dcterms:created>
  <dcterms:modified xsi:type="dcterms:W3CDTF">2021-08-06T05:50:18Z</dcterms:modified>
</cp:coreProperties>
</file>