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9" r:id="rId2"/>
  </p:sldMasterIdLst>
  <p:notesMasterIdLst>
    <p:notesMasterId r:id="rId43"/>
  </p:notesMasterIdLst>
  <p:handoutMasterIdLst>
    <p:handoutMasterId r:id="rId44"/>
  </p:handoutMasterIdLst>
  <p:sldIdLst>
    <p:sldId id="648" r:id="rId3"/>
    <p:sldId id="860" r:id="rId4"/>
    <p:sldId id="861" r:id="rId5"/>
    <p:sldId id="869" r:id="rId6"/>
    <p:sldId id="897" r:id="rId7"/>
    <p:sldId id="912" r:id="rId8"/>
    <p:sldId id="866" r:id="rId9"/>
    <p:sldId id="870" r:id="rId10"/>
    <p:sldId id="863" r:id="rId11"/>
    <p:sldId id="871" r:id="rId12"/>
    <p:sldId id="873" r:id="rId13"/>
    <p:sldId id="874" r:id="rId14"/>
    <p:sldId id="875" r:id="rId15"/>
    <p:sldId id="876" r:id="rId16"/>
    <p:sldId id="877" r:id="rId17"/>
    <p:sldId id="878" r:id="rId18"/>
    <p:sldId id="879" r:id="rId19"/>
    <p:sldId id="880" r:id="rId20"/>
    <p:sldId id="864" r:id="rId21"/>
    <p:sldId id="881" r:id="rId22"/>
    <p:sldId id="883" r:id="rId23"/>
    <p:sldId id="885" r:id="rId24"/>
    <p:sldId id="886" r:id="rId25"/>
    <p:sldId id="862" r:id="rId26"/>
    <p:sldId id="887" r:id="rId27"/>
    <p:sldId id="888" r:id="rId28"/>
    <p:sldId id="889" r:id="rId29"/>
    <p:sldId id="891" r:id="rId30"/>
    <p:sldId id="913" r:id="rId31"/>
    <p:sldId id="915" r:id="rId32"/>
    <p:sldId id="916" r:id="rId33"/>
    <p:sldId id="892" r:id="rId34"/>
    <p:sldId id="893" r:id="rId35"/>
    <p:sldId id="894" r:id="rId36"/>
    <p:sldId id="917" r:id="rId37"/>
    <p:sldId id="918" r:id="rId38"/>
    <p:sldId id="895" r:id="rId39"/>
    <p:sldId id="896" r:id="rId40"/>
    <p:sldId id="914" r:id="rId41"/>
    <p:sldId id="843" r:id="rId4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3C5A9B"/>
    <a:srgbClr val="FFD200"/>
    <a:srgbClr val="F8F8F8"/>
    <a:srgbClr val="0087AF"/>
    <a:srgbClr val="1AB2E8"/>
    <a:srgbClr val="00AAEB"/>
    <a:srgbClr val="E04A3F"/>
    <a:srgbClr val="FFDC0D"/>
    <a:srgbClr val="D9B0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74" autoAdjust="0"/>
    <p:restoredTop sz="95776" autoAdjust="0"/>
  </p:normalViewPr>
  <p:slideViewPr>
    <p:cSldViewPr snapToGrid="0" snapToObjects="1">
      <p:cViewPr varScale="1">
        <p:scale>
          <a:sx n="145" d="100"/>
          <a:sy n="145" d="100"/>
        </p:scale>
        <p:origin x="992" y="176"/>
      </p:cViewPr>
      <p:guideLst>
        <p:guide orient="horz" pos="159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81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AB4713-181C-429B-9AC5-68DEF6046F3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5CF299-846E-46D0-B89B-03773C154D92}">
      <dgm:prSet/>
      <dgm:spPr/>
      <dgm:t>
        <a:bodyPr/>
        <a:lstStyle/>
        <a:p>
          <a:r>
            <a:rPr lang="en-US"/>
            <a:t>Why Schema?</a:t>
          </a:r>
        </a:p>
      </dgm:t>
    </dgm:pt>
    <dgm:pt modelId="{3129AE3C-1778-4801-9402-A2CECAC39E76}" type="parTrans" cxnId="{3FFB4C29-2531-4CF3-9D12-52403FEA96CE}">
      <dgm:prSet/>
      <dgm:spPr/>
      <dgm:t>
        <a:bodyPr/>
        <a:lstStyle/>
        <a:p>
          <a:endParaRPr lang="en-US"/>
        </a:p>
      </dgm:t>
    </dgm:pt>
    <dgm:pt modelId="{9C44C161-A7A0-4E27-88AF-F0E0FD475CF5}" type="sibTrans" cxnId="{3FFB4C29-2531-4CF3-9D12-52403FEA96CE}">
      <dgm:prSet/>
      <dgm:spPr/>
      <dgm:t>
        <a:bodyPr/>
        <a:lstStyle/>
        <a:p>
          <a:endParaRPr lang="en-US"/>
        </a:p>
      </dgm:t>
    </dgm:pt>
    <dgm:pt modelId="{DB12788B-6FC2-45C6-8D9B-A6641DE0E9D6}">
      <dgm:prSet/>
      <dgm:spPr/>
      <dgm:t>
        <a:bodyPr/>
        <a:lstStyle/>
        <a:p>
          <a:r>
            <a:rPr lang="en-US"/>
            <a:t>How </a:t>
          </a:r>
        </a:p>
      </dgm:t>
    </dgm:pt>
    <dgm:pt modelId="{E0CBC79E-474E-46CE-B7F1-A884EE480BA8}" type="parTrans" cxnId="{6A15211A-7221-4327-9ED5-78B0B50A7B9D}">
      <dgm:prSet/>
      <dgm:spPr/>
      <dgm:t>
        <a:bodyPr/>
        <a:lstStyle/>
        <a:p>
          <a:endParaRPr lang="en-US"/>
        </a:p>
      </dgm:t>
    </dgm:pt>
    <dgm:pt modelId="{78CB1A3E-D88B-43F4-98AA-819D5C495E1E}" type="sibTrans" cxnId="{6A15211A-7221-4327-9ED5-78B0B50A7B9D}">
      <dgm:prSet/>
      <dgm:spPr/>
      <dgm:t>
        <a:bodyPr/>
        <a:lstStyle/>
        <a:p>
          <a:endParaRPr lang="en-US"/>
        </a:p>
      </dgm:t>
    </dgm:pt>
    <dgm:pt modelId="{87984D54-A778-417F-A3AC-9845C13180F7}">
      <dgm:prSet/>
      <dgm:spPr/>
      <dgm:t>
        <a:bodyPr/>
        <a:lstStyle/>
        <a:p>
          <a:r>
            <a:rPr lang="en-US"/>
            <a:t>Popular formats</a:t>
          </a:r>
        </a:p>
      </dgm:t>
    </dgm:pt>
    <dgm:pt modelId="{8A3C47FD-0B2F-420D-832A-1357472A995B}" type="parTrans" cxnId="{65EDBC10-02EF-48DA-B21D-C1604EEE6D45}">
      <dgm:prSet/>
      <dgm:spPr/>
      <dgm:t>
        <a:bodyPr/>
        <a:lstStyle/>
        <a:p>
          <a:endParaRPr lang="en-US"/>
        </a:p>
      </dgm:t>
    </dgm:pt>
    <dgm:pt modelId="{31ABF8CC-E0A6-4CE3-B84E-B01EDBE8281A}" type="sibTrans" cxnId="{65EDBC10-02EF-48DA-B21D-C1604EEE6D45}">
      <dgm:prSet/>
      <dgm:spPr/>
      <dgm:t>
        <a:bodyPr/>
        <a:lstStyle/>
        <a:p>
          <a:endParaRPr lang="en-US"/>
        </a:p>
      </dgm:t>
    </dgm:pt>
    <dgm:pt modelId="{F6CDCCB8-B2A3-4396-90C9-8A4492C7DAC8}">
      <dgm:prSet/>
      <dgm:spPr/>
      <dgm:t>
        <a:bodyPr/>
        <a:lstStyle/>
        <a:p>
          <a:r>
            <a:rPr lang="en-US"/>
            <a:t>What </a:t>
          </a:r>
        </a:p>
      </dgm:t>
    </dgm:pt>
    <dgm:pt modelId="{7BF5D52F-FF62-4794-B9A2-2A0505024AC1}" type="parTrans" cxnId="{56222CE2-FC1C-4794-9133-032C3B34F40D}">
      <dgm:prSet/>
      <dgm:spPr/>
      <dgm:t>
        <a:bodyPr/>
        <a:lstStyle/>
        <a:p>
          <a:endParaRPr lang="en-US"/>
        </a:p>
      </dgm:t>
    </dgm:pt>
    <dgm:pt modelId="{59F73F49-879A-408A-A5B5-F4FAB020879A}" type="sibTrans" cxnId="{56222CE2-FC1C-4794-9133-032C3B34F40D}">
      <dgm:prSet/>
      <dgm:spPr/>
      <dgm:t>
        <a:bodyPr/>
        <a:lstStyle/>
        <a:p>
          <a:endParaRPr lang="en-US"/>
        </a:p>
      </dgm:t>
    </dgm:pt>
    <dgm:pt modelId="{296F55DC-A3E5-4CBE-A494-F4827781D31D}">
      <dgm:prSet/>
      <dgm:spPr/>
      <dgm:t>
        <a:bodyPr/>
        <a:lstStyle/>
        <a:p>
          <a:r>
            <a:rPr lang="en-US"/>
            <a:t>Examples,</a:t>
          </a:r>
          <a:br>
            <a:rPr lang="en-US"/>
          </a:br>
          <a:r>
            <a:rPr lang="en-US"/>
            <a:t>Learnings</a:t>
          </a:r>
        </a:p>
      </dgm:t>
    </dgm:pt>
    <dgm:pt modelId="{7D2CA455-C0BB-4A27-B580-FB1259AE9C2D}" type="parTrans" cxnId="{D1649087-FFB8-47A5-99E5-77E36F954E42}">
      <dgm:prSet/>
      <dgm:spPr/>
      <dgm:t>
        <a:bodyPr/>
        <a:lstStyle/>
        <a:p>
          <a:endParaRPr lang="en-US"/>
        </a:p>
      </dgm:t>
    </dgm:pt>
    <dgm:pt modelId="{C0AAC72D-AC00-4BCF-9B50-3C5534BD7306}" type="sibTrans" cxnId="{D1649087-FFB8-47A5-99E5-77E36F954E42}">
      <dgm:prSet/>
      <dgm:spPr/>
      <dgm:t>
        <a:bodyPr/>
        <a:lstStyle/>
        <a:p>
          <a:endParaRPr lang="en-US"/>
        </a:p>
      </dgm:t>
    </dgm:pt>
    <dgm:pt modelId="{23FD3E4F-E78B-494B-B56E-1096F365AED5}" type="pres">
      <dgm:prSet presAssocID="{36AB4713-181C-429B-9AC5-68DEF6046F3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C993AFC-B613-074A-8509-87FFEBEB2100}" type="pres">
      <dgm:prSet presAssocID="{D25CF299-846E-46D0-B89B-03773C154D92}" presName="hierRoot1" presStyleCnt="0"/>
      <dgm:spPr/>
    </dgm:pt>
    <dgm:pt modelId="{EBF73FA7-F720-004A-BF60-096BD03AD017}" type="pres">
      <dgm:prSet presAssocID="{D25CF299-846E-46D0-B89B-03773C154D92}" presName="composite" presStyleCnt="0"/>
      <dgm:spPr/>
    </dgm:pt>
    <dgm:pt modelId="{02B05A07-D5E6-994D-9523-C08299521263}" type="pres">
      <dgm:prSet presAssocID="{D25CF299-846E-46D0-B89B-03773C154D92}" presName="background" presStyleLbl="node0" presStyleIdx="0" presStyleCnt="3"/>
      <dgm:spPr/>
    </dgm:pt>
    <dgm:pt modelId="{6BB432F4-EE5B-844F-9C95-5FCC7C60CE11}" type="pres">
      <dgm:prSet presAssocID="{D25CF299-846E-46D0-B89B-03773C154D92}" presName="text" presStyleLbl="fgAcc0" presStyleIdx="0" presStyleCnt="3">
        <dgm:presLayoutVars>
          <dgm:chPref val="3"/>
        </dgm:presLayoutVars>
      </dgm:prSet>
      <dgm:spPr/>
    </dgm:pt>
    <dgm:pt modelId="{2191B55D-F4CF-9B42-8DBC-3816DA7667B9}" type="pres">
      <dgm:prSet presAssocID="{D25CF299-846E-46D0-B89B-03773C154D92}" presName="hierChild2" presStyleCnt="0"/>
      <dgm:spPr/>
    </dgm:pt>
    <dgm:pt modelId="{46DB8682-98C0-4643-B0EF-89FCDAC8B0F9}" type="pres">
      <dgm:prSet presAssocID="{DB12788B-6FC2-45C6-8D9B-A6641DE0E9D6}" presName="hierRoot1" presStyleCnt="0"/>
      <dgm:spPr/>
    </dgm:pt>
    <dgm:pt modelId="{121DE122-19E3-FD4D-96DF-2552DF167CEC}" type="pres">
      <dgm:prSet presAssocID="{DB12788B-6FC2-45C6-8D9B-A6641DE0E9D6}" presName="composite" presStyleCnt="0"/>
      <dgm:spPr/>
    </dgm:pt>
    <dgm:pt modelId="{CC63620A-3DC8-5243-81DF-373E71B4B26C}" type="pres">
      <dgm:prSet presAssocID="{DB12788B-6FC2-45C6-8D9B-A6641DE0E9D6}" presName="background" presStyleLbl="node0" presStyleIdx="1" presStyleCnt="3"/>
      <dgm:spPr/>
    </dgm:pt>
    <dgm:pt modelId="{4F5CB9AD-66D7-3C43-9301-A7427252F199}" type="pres">
      <dgm:prSet presAssocID="{DB12788B-6FC2-45C6-8D9B-A6641DE0E9D6}" presName="text" presStyleLbl="fgAcc0" presStyleIdx="1" presStyleCnt="3">
        <dgm:presLayoutVars>
          <dgm:chPref val="3"/>
        </dgm:presLayoutVars>
      </dgm:prSet>
      <dgm:spPr/>
    </dgm:pt>
    <dgm:pt modelId="{4A01DFD6-F82B-D946-BDC4-0B1FAB3A2ED2}" type="pres">
      <dgm:prSet presAssocID="{DB12788B-6FC2-45C6-8D9B-A6641DE0E9D6}" presName="hierChild2" presStyleCnt="0"/>
      <dgm:spPr/>
    </dgm:pt>
    <dgm:pt modelId="{E63FCCD8-1E9E-9D4B-8BD0-50748C52B1C7}" type="pres">
      <dgm:prSet presAssocID="{8A3C47FD-0B2F-420D-832A-1357472A995B}" presName="Name10" presStyleLbl="parChTrans1D2" presStyleIdx="0" presStyleCnt="2"/>
      <dgm:spPr/>
    </dgm:pt>
    <dgm:pt modelId="{1849DF7C-9C2D-DC47-BB41-D3CFFF3CFD4A}" type="pres">
      <dgm:prSet presAssocID="{87984D54-A778-417F-A3AC-9845C13180F7}" presName="hierRoot2" presStyleCnt="0"/>
      <dgm:spPr/>
    </dgm:pt>
    <dgm:pt modelId="{050471CC-E9A4-D748-8092-9EFB63936B8C}" type="pres">
      <dgm:prSet presAssocID="{87984D54-A778-417F-A3AC-9845C13180F7}" presName="composite2" presStyleCnt="0"/>
      <dgm:spPr/>
    </dgm:pt>
    <dgm:pt modelId="{10BA8E6A-9502-9F4D-8439-FC6A043844A3}" type="pres">
      <dgm:prSet presAssocID="{87984D54-A778-417F-A3AC-9845C13180F7}" presName="background2" presStyleLbl="node2" presStyleIdx="0" presStyleCnt="2"/>
      <dgm:spPr/>
    </dgm:pt>
    <dgm:pt modelId="{EE1C07EF-4665-4F4C-B662-62611B87012D}" type="pres">
      <dgm:prSet presAssocID="{87984D54-A778-417F-A3AC-9845C13180F7}" presName="text2" presStyleLbl="fgAcc2" presStyleIdx="0" presStyleCnt="2">
        <dgm:presLayoutVars>
          <dgm:chPref val="3"/>
        </dgm:presLayoutVars>
      </dgm:prSet>
      <dgm:spPr/>
    </dgm:pt>
    <dgm:pt modelId="{28D19CF9-5086-8A4B-B689-6350E064D41D}" type="pres">
      <dgm:prSet presAssocID="{87984D54-A778-417F-A3AC-9845C13180F7}" presName="hierChild3" presStyleCnt="0"/>
      <dgm:spPr/>
    </dgm:pt>
    <dgm:pt modelId="{B61EF511-9E12-DA41-BCD5-46F97EC518C0}" type="pres">
      <dgm:prSet presAssocID="{F6CDCCB8-B2A3-4396-90C9-8A4492C7DAC8}" presName="hierRoot1" presStyleCnt="0"/>
      <dgm:spPr/>
    </dgm:pt>
    <dgm:pt modelId="{EEB77770-6AB3-164A-AC8F-DD0BB43557F8}" type="pres">
      <dgm:prSet presAssocID="{F6CDCCB8-B2A3-4396-90C9-8A4492C7DAC8}" presName="composite" presStyleCnt="0"/>
      <dgm:spPr/>
    </dgm:pt>
    <dgm:pt modelId="{550810AD-7F9A-A34B-AEC6-3D719FA36D9B}" type="pres">
      <dgm:prSet presAssocID="{F6CDCCB8-B2A3-4396-90C9-8A4492C7DAC8}" presName="background" presStyleLbl="node0" presStyleIdx="2" presStyleCnt="3"/>
      <dgm:spPr/>
    </dgm:pt>
    <dgm:pt modelId="{3EF71BB7-3D14-B342-8ACB-61BA42BF5260}" type="pres">
      <dgm:prSet presAssocID="{F6CDCCB8-B2A3-4396-90C9-8A4492C7DAC8}" presName="text" presStyleLbl="fgAcc0" presStyleIdx="2" presStyleCnt="3">
        <dgm:presLayoutVars>
          <dgm:chPref val="3"/>
        </dgm:presLayoutVars>
      </dgm:prSet>
      <dgm:spPr/>
    </dgm:pt>
    <dgm:pt modelId="{042F7A09-2729-EA41-898E-2AFC100F8C4E}" type="pres">
      <dgm:prSet presAssocID="{F6CDCCB8-B2A3-4396-90C9-8A4492C7DAC8}" presName="hierChild2" presStyleCnt="0"/>
      <dgm:spPr/>
    </dgm:pt>
    <dgm:pt modelId="{98DCE0F3-EDC3-D144-832D-6B095DA4E598}" type="pres">
      <dgm:prSet presAssocID="{7D2CA455-C0BB-4A27-B580-FB1259AE9C2D}" presName="Name10" presStyleLbl="parChTrans1D2" presStyleIdx="1" presStyleCnt="2"/>
      <dgm:spPr/>
    </dgm:pt>
    <dgm:pt modelId="{6C343BA9-0CBA-144C-9C1C-D1D7867D3C41}" type="pres">
      <dgm:prSet presAssocID="{296F55DC-A3E5-4CBE-A494-F4827781D31D}" presName="hierRoot2" presStyleCnt="0"/>
      <dgm:spPr/>
    </dgm:pt>
    <dgm:pt modelId="{FEE723EA-AE1A-3545-A7B6-7B5E04F3D269}" type="pres">
      <dgm:prSet presAssocID="{296F55DC-A3E5-4CBE-A494-F4827781D31D}" presName="composite2" presStyleCnt="0"/>
      <dgm:spPr/>
    </dgm:pt>
    <dgm:pt modelId="{77E4BF30-E6EA-7E4B-862E-12A5BF1D4507}" type="pres">
      <dgm:prSet presAssocID="{296F55DC-A3E5-4CBE-A494-F4827781D31D}" presName="background2" presStyleLbl="node2" presStyleIdx="1" presStyleCnt="2"/>
      <dgm:spPr/>
    </dgm:pt>
    <dgm:pt modelId="{96A29CA1-E27F-9043-AD9E-375398D8F6E2}" type="pres">
      <dgm:prSet presAssocID="{296F55DC-A3E5-4CBE-A494-F4827781D31D}" presName="text2" presStyleLbl="fgAcc2" presStyleIdx="1" presStyleCnt="2">
        <dgm:presLayoutVars>
          <dgm:chPref val="3"/>
        </dgm:presLayoutVars>
      </dgm:prSet>
      <dgm:spPr/>
    </dgm:pt>
    <dgm:pt modelId="{8B179374-E357-AE41-930D-924FD64B7D45}" type="pres">
      <dgm:prSet presAssocID="{296F55DC-A3E5-4CBE-A494-F4827781D31D}" presName="hierChild3" presStyleCnt="0"/>
      <dgm:spPr/>
    </dgm:pt>
  </dgm:ptLst>
  <dgm:cxnLst>
    <dgm:cxn modelId="{0CA4EF01-63C6-AE42-BF1F-BC5A0FF6ECE8}" type="presOf" srcId="{F6CDCCB8-B2A3-4396-90C9-8A4492C7DAC8}" destId="{3EF71BB7-3D14-B342-8ACB-61BA42BF5260}" srcOrd="0" destOrd="0" presId="urn:microsoft.com/office/officeart/2005/8/layout/hierarchy1"/>
    <dgm:cxn modelId="{65EDBC10-02EF-48DA-B21D-C1604EEE6D45}" srcId="{DB12788B-6FC2-45C6-8D9B-A6641DE0E9D6}" destId="{87984D54-A778-417F-A3AC-9845C13180F7}" srcOrd="0" destOrd="0" parTransId="{8A3C47FD-0B2F-420D-832A-1357472A995B}" sibTransId="{31ABF8CC-E0A6-4CE3-B84E-B01EDBE8281A}"/>
    <dgm:cxn modelId="{6A15211A-7221-4327-9ED5-78B0B50A7B9D}" srcId="{36AB4713-181C-429B-9AC5-68DEF6046F33}" destId="{DB12788B-6FC2-45C6-8D9B-A6641DE0E9D6}" srcOrd="1" destOrd="0" parTransId="{E0CBC79E-474E-46CE-B7F1-A884EE480BA8}" sibTransId="{78CB1A3E-D88B-43F4-98AA-819D5C495E1E}"/>
    <dgm:cxn modelId="{3FFB4C29-2531-4CF3-9D12-52403FEA96CE}" srcId="{36AB4713-181C-429B-9AC5-68DEF6046F33}" destId="{D25CF299-846E-46D0-B89B-03773C154D92}" srcOrd="0" destOrd="0" parTransId="{3129AE3C-1778-4801-9402-A2CECAC39E76}" sibTransId="{9C44C161-A7A0-4E27-88AF-F0E0FD475CF5}"/>
    <dgm:cxn modelId="{D890F955-FB4B-4547-BC24-4930F5742C35}" type="presOf" srcId="{36AB4713-181C-429B-9AC5-68DEF6046F33}" destId="{23FD3E4F-E78B-494B-B56E-1096F365AED5}" srcOrd="0" destOrd="0" presId="urn:microsoft.com/office/officeart/2005/8/layout/hierarchy1"/>
    <dgm:cxn modelId="{D527507A-E594-1146-B1D5-71D3F7C5CC68}" type="presOf" srcId="{DB12788B-6FC2-45C6-8D9B-A6641DE0E9D6}" destId="{4F5CB9AD-66D7-3C43-9301-A7427252F199}" srcOrd="0" destOrd="0" presId="urn:microsoft.com/office/officeart/2005/8/layout/hierarchy1"/>
    <dgm:cxn modelId="{D1649087-FFB8-47A5-99E5-77E36F954E42}" srcId="{F6CDCCB8-B2A3-4396-90C9-8A4492C7DAC8}" destId="{296F55DC-A3E5-4CBE-A494-F4827781D31D}" srcOrd="0" destOrd="0" parTransId="{7D2CA455-C0BB-4A27-B580-FB1259AE9C2D}" sibTransId="{C0AAC72D-AC00-4BCF-9B50-3C5534BD7306}"/>
    <dgm:cxn modelId="{3B1BBC9E-4CD0-FE40-94DE-543AAB2FDF2A}" type="presOf" srcId="{87984D54-A778-417F-A3AC-9845C13180F7}" destId="{EE1C07EF-4665-4F4C-B662-62611B87012D}" srcOrd="0" destOrd="0" presId="urn:microsoft.com/office/officeart/2005/8/layout/hierarchy1"/>
    <dgm:cxn modelId="{D4DA0EC3-5B9E-494C-92FC-CFD18B39706B}" type="presOf" srcId="{D25CF299-846E-46D0-B89B-03773C154D92}" destId="{6BB432F4-EE5B-844F-9C95-5FCC7C60CE11}" srcOrd="0" destOrd="0" presId="urn:microsoft.com/office/officeart/2005/8/layout/hierarchy1"/>
    <dgm:cxn modelId="{EB194CDE-C457-064F-83B7-AA5A0B19477F}" type="presOf" srcId="{7D2CA455-C0BB-4A27-B580-FB1259AE9C2D}" destId="{98DCE0F3-EDC3-D144-832D-6B095DA4E598}" srcOrd="0" destOrd="0" presId="urn:microsoft.com/office/officeart/2005/8/layout/hierarchy1"/>
    <dgm:cxn modelId="{56222CE2-FC1C-4794-9133-032C3B34F40D}" srcId="{36AB4713-181C-429B-9AC5-68DEF6046F33}" destId="{F6CDCCB8-B2A3-4396-90C9-8A4492C7DAC8}" srcOrd="2" destOrd="0" parTransId="{7BF5D52F-FF62-4794-B9A2-2A0505024AC1}" sibTransId="{59F73F49-879A-408A-A5B5-F4FAB020879A}"/>
    <dgm:cxn modelId="{1DFF7BE6-C4F7-E648-9A2A-367617BE4649}" type="presOf" srcId="{8A3C47FD-0B2F-420D-832A-1357472A995B}" destId="{E63FCCD8-1E9E-9D4B-8BD0-50748C52B1C7}" srcOrd="0" destOrd="0" presId="urn:microsoft.com/office/officeart/2005/8/layout/hierarchy1"/>
    <dgm:cxn modelId="{04BCEBF9-2FDA-B047-B093-879674752DA7}" type="presOf" srcId="{296F55DC-A3E5-4CBE-A494-F4827781D31D}" destId="{96A29CA1-E27F-9043-AD9E-375398D8F6E2}" srcOrd="0" destOrd="0" presId="urn:microsoft.com/office/officeart/2005/8/layout/hierarchy1"/>
    <dgm:cxn modelId="{B755B28F-309D-CA42-B5AA-0694322BCBB5}" type="presParOf" srcId="{23FD3E4F-E78B-494B-B56E-1096F365AED5}" destId="{3C993AFC-B613-074A-8509-87FFEBEB2100}" srcOrd="0" destOrd="0" presId="urn:microsoft.com/office/officeart/2005/8/layout/hierarchy1"/>
    <dgm:cxn modelId="{B796E4C2-ED57-E646-A2B4-3292D042953C}" type="presParOf" srcId="{3C993AFC-B613-074A-8509-87FFEBEB2100}" destId="{EBF73FA7-F720-004A-BF60-096BD03AD017}" srcOrd="0" destOrd="0" presId="urn:microsoft.com/office/officeart/2005/8/layout/hierarchy1"/>
    <dgm:cxn modelId="{438C52E7-6D24-1342-830E-047A519F6E02}" type="presParOf" srcId="{EBF73FA7-F720-004A-BF60-096BD03AD017}" destId="{02B05A07-D5E6-994D-9523-C08299521263}" srcOrd="0" destOrd="0" presId="urn:microsoft.com/office/officeart/2005/8/layout/hierarchy1"/>
    <dgm:cxn modelId="{BA36755D-73E3-FA43-A388-B3FEC33E3A22}" type="presParOf" srcId="{EBF73FA7-F720-004A-BF60-096BD03AD017}" destId="{6BB432F4-EE5B-844F-9C95-5FCC7C60CE11}" srcOrd="1" destOrd="0" presId="urn:microsoft.com/office/officeart/2005/8/layout/hierarchy1"/>
    <dgm:cxn modelId="{1F0E3BF8-0BA5-6B49-8917-D241B666CCE5}" type="presParOf" srcId="{3C993AFC-B613-074A-8509-87FFEBEB2100}" destId="{2191B55D-F4CF-9B42-8DBC-3816DA7667B9}" srcOrd="1" destOrd="0" presId="urn:microsoft.com/office/officeart/2005/8/layout/hierarchy1"/>
    <dgm:cxn modelId="{3E34E460-9070-2D41-9429-AD5FE50178E5}" type="presParOf" srcId="{23FD3E4F-E78B-494B-B56E-1096F365AED5}" destId="{46DB8682-98C0-4643-B0EF-89FCDAC8B0F9}" srcOrd="1" destOrd="0" presId="urn:microsoft.com/office/officeart/2005/8/layout/hierarchy1"/>
    <dgm:cxn modelId="{81975A07-99F4-754E-B3DE-09EDF3E38738}" type="presParOf" srcId="{46DB8682-98C0-4643-B0EF-89FCDAC8B0F9}" destId="{121DE122-19E3-FD4D-96DF-2552DF167CEC}" srcOrd="0" destOrd="0" presId="urn:microsoft.com/office/officeart/2005/8/layout/hierarchy1"/>
    <dgm:cxn modelId="{92238488-2117-FA49-BD89-702A2294E06B}" type="presParOf" srcId="{121DE122-19E3-FD4D-96DF-2552DF167CEC}" destId="{CC63620A-3DC8-5243-81DF-373E71B4B26C}" srcOrd="0" destOrd="0" presId="urn:microsoft.com/office/officeart/2005/8/layout/hierarchy1"/>
    <dgm:cxn modelId="{264AFFB4-0ADF-1B4A-9A47-35563D922B3F}" type="presParOf" srcId="{121DE122-19E3-FD4D-96DF-2552DF167CEC}" destId="{4F5CB9AD-66D7-3C43-9301-A7427252F199}" srcOrd="1" destOrd="0" presId="urn:microsoft.com/office/officeart/2005/8/layout/hierarchy1"/>
    <dgm:cxn modelId="{8F7B956D-6043-1843-8473-6F593CD44E74}" type="presParOf" srcId="{46DB8682-98C0-4643-B0EF-89FCDAC8B0F9}" destId="{4A01DFD6-F82B-D946-BDC4-0B1FAB3A2ED2}" srcOrd="1" destOrd="0" presId="urn:microsoft.com/office/officeart/2005/8/layout/hierarchy1"/>
    <dgm:cxn modelId="{79B85B7E-AF9B-2C4F-9515-0B34B659C7E7}" type="presParOf" srcId="{4A01DFD6-F82B-D946-BDC4-0B1FAB3A2ED2}" destId="{E63FCCD8-1E9E-9D4B-8BD0-50748C52B1C7}" srcOrd="0" destOrd="0" presId="urn:microsoft.com/office/officeart/2005/8/layout/hierarchy1"/>
    <dgm:cxn modelId="{3A259BBF-18A7-5C47-8A0B-660CE9C90C31}" type="presParOf" srcId="{4A01DFD6-F82B-D946-BDC4-0B1FAB3A2ED2}" destId="{1849DF7C-9C2D-DC47-BB41-D3CFFF3CFD4A}" srcOrd="1" destOrd="0" presId="urn:microsoft.com/office/officeart/2005/8/layout/hierarchy1"/>
    <dgm:cxn modelId="{F5E8D381-6DA8-8841-A2A9-A21EA238BEEF}" type="presParOf" srcId="{1849DF7C-9C2D-DC47-BB41-D3CFFF3CFD4A}" destId="{050471CC-E9A4-D748-8092-9EFB63936B8C}" srcOrd="0" destOrd="0" presId="urn:microsoft.com/office/officeart/2005/8/layout/hierarchy1"/>
    <dgm:cxn modelId="{E2ECA5E0-5A13-CA44-ABFF-BF7E709E32CB}" type="presParOf" srcId="{050471CC-E9A4-D748-8092-9EFB63936B8C}" destId="{10BA8E6A-9502-9F4D-8439-FC6A043844A3}" srcOrd="0" destOrd="0" presId="urn:microsoft.com/office/officeart/2005/8/layout/hierarchy1"/>
    <dgm:cxn modelId="{39899298-5B39-CA45-B54E-9B14F70BD60A}" type="presParOf" srcId="{050471CC-E9A4-D748-8092-9EFB63936B8C}" destId="{EE1C07EF-4665-4F4C-B662-62611B87012D}" srcOrd="1" destOrd="0" presId="urn:microsoft.com/office/officeart/2005/8/layout/hierarchy1"/>
    <dgm:cxn modelId="{8B06BE09-7186-6B4A-8C72-0512A0507BFE}" type="presParOf" srcId="{1849DF7C-9C2D-DC47-BB41-D3CFFF3CFD4A}" destId="{28D19CF9-5086-8A4B-B689-6350E064D41D}" srcOrd="1" destOrd="0" presId="urn:microsoft.com/office/officeart/2005/8/layout/hierarchy1"/>
    <dgm:cxn modelId="{EC7D6DBF-C2D8-1A41-9F7B-03F6C78F7858}" type="presParOf" srcId="{23FD3E4F-E78B-494B-B56E-1096F365AED5}" destId="{B61EF511-9E12-DA41-BCD5-46F97EC518C0}" srcOrd="2" destOrd="0" presId="urn:microsoft.com/office/officeart/2005/8/layout/hierarchy1"/>
    <dgm:cxn modelId="{0FC7C7AF-1696-FB4A-A2C0-E828D28E7908}" type="presParOf" srcId="{B61EF511-9E12-DA41-BCD5-46F97EC518C0}" destId="{EEB77770-6AB3-164A-AC8F-DD0BB43557F8}" srcOrd="0" destOrd="0" presId="urn:microsoft.com/office/officeart/2005/8/layout/hierarchy1"/>
    <dgm:cxn modelId="{FC700ECB-4DE2-6F46-9FB3-DFDD117AA121}" type="presParOf" srcId="{EEB77770-6AB3-164A-AC8F-DD0BB43557F8}" destId="{550810AD-7F9A-A34B-AEC6-3D719FA36D9B}" srcOrd="0" destOrd="0" presId="urn:microsoft.com/office/officeart/2005/8/layout/hierarchy1"/>
    <dgm:cxn modelId="{CC6CFBE9-3716-7D43-9C0D-F2D1095EB6F1}" type="presParOf" srcId="{EEB77770-6AB3-164A-AC8F-DD0BB43557F8}" destId="{3EF71BB7-3D14-B342-8ACB-61BA42BF5260}" srcOrd="1" destOrd="0" presId="urn:microsoft.com/office/officeart/2005/8/layout/hierarchy1"/>
    <dgm:cxn modelId="{233E2CCA-076F-3F45-9254-6B7A9A19E781}" type="presParOf" srcId="{B61EF511-9E12-DA41-BCD5-46F97EC518C0}" destId="{042F7A09-2729-EA41-898E-2AFC100F8C4E}" srcOrd="1" destOrd="0" presId="urn:microsoft.com/office/officeart/2005/8/layout/hierarchy1"/>
    <dgm:cxn modelId="{982F9398-D004-DD4D-A282-9062AC07B60A}" type="presParOf" srcId="{042F7A09-2729-EA41-898E-2AFC100F8C4E}" destId="{98DCE0F3-EDC3-D144-832D-6B095DA4E598}" srcOrd="0" destOrd="0" presId="urn:microsoft.com/office/officeart/2005/8/layout/hierarchy1"/>
    <dgm:cxn modelId="{1695D477-ACA3-CA42-93C4-E4AC42C2FAAF}" type="presParOf" srcId="{042F7A09-2729-EA41-898E-2AFC100F8C4E}" destId="{6C343BA9-0CBA-144C-9C1C-D1D7867D3C41}" srcOrd="1" destOrd="0" presId="urn:microsoft.com/office/officeart/2005/8/layout/hierarchy1"/>
    <dgm:cxn modelId="{746DB035-94B4-894F-9AC4-53ACB962BBCA}" type="presParOf" srcId="{6C343BA9-0CBA-144C-9C1C-D1D7867D3C41}" destId="{FEE723EA-AE1A-3545-A7B6-7B5E04F3D269}" srcOrd="0" destOrd="0" presId="urn:microsoft.com/office/officeart/2005/8/layout/hierarchy1"/>
    <dgm:cxn modelId="{C0E9165A-0D32-B949-9811-17F2C7076D31}" type="presParOf" srcId="{FEE723EA-AE1A-3545-A7B6-7B5E04F3D269}" destId="{77E4BF30-E6EA-7E4B-862E-12A5BF1D4507}" srcOrd="0" destOrd="0" presId="urn:microsoft.com/office/officeart/2005/8/layout/hierarchy1"/>
    <dgm:cxn modelId="{D03B62F0-21F7-3E4A-8F9D-F431922CE585}" type="presParOf" srcId="{FEE723EA-AE1A-3545-A7B6-7B5E04F3D269}" destId="{96A29CA1-E27F-9043-AD9E-375398D8F6E2}" srcOrd="1" destOrd="0" presId="urn:microsoft.com/office/officeart/2005/8/layout/hierarchy1"/>
    <dgm:cxn modelId="{A709ACEA-DA59-EE43-B8C1-5ED0D69B8D5E}" type="presParOf" srcId="{6C343BA9-0CBA-144C-9C1C-D1D7867D3C41}" destId="{8B179374-E357-AE41-930D-924FD64B7D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8B85F1-01A6-6348-894D-F471F9345419}" type="doc">
      <dgm:prSet loTypeId="urn:microsoft.com/office/officeart/2005/8/layout/pyramid2" loCatId="" qsTypeId="urn:microsoft.com/office/officeart/2005/8/quickstyle/simple2" qsCatId="simple" csTypeId="urn:microsoft.com/office/officeart/2005/8/colors/accent1_2" csCatId="accent1" phldr="1"/>
      <dgm:spPr/>
    </dgm:pt>
    <dgm:pt modelId="{1DCC1C69-ACF7-7344-806B-FEE95C6E1B63}">
      <dgm:prSet phldrT="[Text]"/>
      <dgm:spPr/>
      <dgm:t>
        <a:bodyPr/>
        <a:lstStyle/>
        <a:p>
          <a:r>
            <a:rPr lang="en-GB" dirty="0"/>
            <a:t>OBJECTS</a:t>
          </a:r>
        </a:p>
      </dgm:t>
    </dgm:pt>
    <dgm:pt modelId="{C45435BA-E362-C845-A7D6-307CDD8F11AF}" type="parTrans" cxnId="{43E0EBE0-533A-D844-92D2-08D87B96C8C5}">
      <dgm:prSet/>
      <dgm:spPr/>
      <dgm:t>
        <a:bodyPr/>
        <a:lstStyle/>
        <a:p>
          <a:endParaRPr lang="en-GB"/>
        </a:p>
      </dgm:t>
    </dgm:pt>
    <dgm:pt modelId="{5E8D2EF6-FC41-6943-86B4-380DB05F9000}" type="sibTrans" cxnId="{43E0EBE0-533A-D844-92D2-08D87B96C8C5}">
      <dgm:prSet/>
      <dgm:spPr/>
      <dgm:t>
        <a:bodyPr/>
        <a:lstStyle/>
        <a:p>
          <a:endParaRPr lang="en-GB"/>
        </a:p>
      </dgm:t>
    </dgm:pt>
    <dgm:pt modelId="{0BABD935-2340-C645-9754-815248968781}">
      <dgm:prSet phldrT="[Text]"/>
      <dgm:spPr/>
      <dgm:t>
        <a:bodyPr/>
        <a:lstStyle/>
        <a:p>
          <a:r>
            <a:rPr lang="en-GB" dirty="0"/>
            <a:t>BYTES</a:t>
          </a:r>
        </a:p>
      </dgm:t>
    </dgm:pt>
    <dgm:pt modelId="{A6895567-C9A9-BD4E-A0EE-0E411D2A1455}" type="parTrans" cxnId="{52654E5D-8C1E-924A-8D63-CCD3D7EE4482}">
      <dgm:prSet/>
      <dgm:spPr/>
      <dgm:t>
        <a:bodyPr/>
        <a:lstStyle/>
        <a:p>
          <a:endParaRPr lang="en-GB"/>
        </a:p>
      </dgm:t>
    </dgm:pt>
    <dgm:pt modelId="{12071E39-E271-9044-9580-309ADA78A3D8}" type="sibTrans" cxnId="{52654E5D-8C1E-924A-8D63-CCD3D7EE4482}">
      <dgm:prSet/>
      <dgm:spPr/>
      <dgm:t>
        <a:bodyPr/>
        <a:lstStyle/>
        <a:p>
          <a:endParaRPr lang="en-GB"/>
        </a:p>
      </dgm:t>
    </dgm:pt>
    <dgm:pt modelId="{0CD7B4C6-24A3-6B42-B621-4CD49B4CB3C5}">
      <dgm:prSet phldrT="[Text]"/>
      <dgm:spPr/>
      <dgm:t>
        <a:bodyPr/>
        <a:lstStyle/>
        <a:p>
          <a:r>
            <a:rPr lang="en-GB" dirty="0"/>
            <a:t>BITS</a:t>
          </a:r>
        </a:p>
      </dgm:t>
    </dgm:pt>
    <dgm:pt modelId="{60318AE2-1AE7-2348-8A3F-B6CE38326D01}" type="parTrans" cxnId="{A61B66E7-AF85-8647-BBA4-C9BD3DC6E5A8}">
      <dgm:prSet/>
      <dgm:spPr/>
      <dgm:t>
        <a:bodyPr/>
        <a:lstStyle/>
        <a:p>
          <a:endParaRPr lang="en-GB"/>
        </a:p>
      </dgm:t>
    </dgm:pt>
    <dgm:pt modelId="{82285A02-4B2C-7B4D-A97E-F9B7951C688E}" type="sibTrans" cxnId="{A61B66E7-AF85-8647-BBA4-C9BD3DC6E5A8}">
      <dgm:prSet/>
      <dgm:spPr/>
      <dgm:t>
        <a:bodyPr/>
        <a:lstStyle/>
        <a:p>
          <a:endParaRPr lang="en-GB"/>
        </a:p>
      </dgm:t>
    </dgm:pt>
    <dgm:pt modelId="{C8149050-D77B-0B48-9C1B-8D33B4D81E09}">
      <dgm:prSet/>
      <dgm:spPr/>
      <dgm:t>
        <a:bodyPr/>
        <a:lstStyle/>
        <a:p>
          <a:r>
            <a:rPr lang="en-GB" dirty="0"/>
            <a:t>PRIMITIVE TYPES</a:t>
          </a:r>
        </a:p>
      </dgm:t>
    </dgm:pt>
    <dgm:pt modelId="{4AFE73D6-C739-6A42-8B17-A09AB44F4C87}" type="parTrans" cxnId="{46F53D2F-7500-444F-BA27-8A0939AA8E1A}">
      <dgm:prSet/>
      <dgm:spPr/>
      <dgm:t>
        <a:bodyPr/>
        <a:lstStyle/>
        <a:p>
          <a:endParaRPr lang="en-GB"/>
        </a:p>
      </dgm:t>
    </dgm:pt>
    <dgm:pt modelId="{1497005D-608C-464D-83EB-15682EC689A8}" type="sibTrans" cxnId="{46F53D2F-7500-444F-BA27-8A0939AA8E1A}">
      <dgm:prSet/>
      <dgm:spPr/>
      <dgm:t>
        <a:bodyPr/>
        <a:lstStyle/>
        <a:p>
          <a:endParaRPr lang="en-GB"/>
        </a:p>
      </dgm:t>
    </dgm:pt>
    <dgm:pt modelId="{102343AC-E197-884C-B12E-8FA126D8ABD8}" type="pres">
      <dgm:prSet presAssocID="{AB8B85F1-01A6-6348-894D-F471F9345419}" presName="compositeShape" presStyleCnt="0">
        <dgm:presLayoutVars>
          <dgm:dir/>
          <dgm:resizeHandles/>
        </dgm:presLayoutVars>
      </dgm:prSet>
      <dgm:spPr/>
    </dgm:pt>
    <dgm:pt modelId="{01D229C0-A742-7A4E-810A-24349F9631F1}" type="pres">
      <dgm:prSet presAssocID="{AB8B85F1-01A6-6348-894D-F471F9345419}" presName="pyramid" presStyleLbl="node1" presStyleIdx="0" presStyleCnt="1"/>
      <dgm:spPr/>
    </dgm:pt>
    <dgm:pt modelId="{668A903F-4E38-D240-8B7B-709814580DEA}" type="pres">
      <dgm:prSet presAssocID="{AB8B85F1-01A6-6348-894D-F471F9345419}" presName="theList" presStyleCnt="0"/>
      <dgm:spPr/>
    </dgm:pt>
    <dgm:pt modelId="{7B7ACD00-BE31-784F-9D81-45E2752FE679}" type="pres">
      <dgm:prSet presAssocID="{1DCC1C69-ACF7-7344-806B-FEE95C6E1B63}" presName="aNode" presStyleLbl="fgAcc1" presStyleIdx="0" presStyleCnt="4">
        <dgm:presLayoutVars>
          <dgm:bulletEnabled val="1"/>
        </dgm:presLayoutVars>
      </dgm:prSet>
      <dgm:spPr/>
    </dgm:pt>
    <dgm:pt modelId="{F42C0030-DF2C-5042-8678-EDEEC17BF4B9}" type="pres">
      <dgm:prSet presAssocID="{1DCC1C69-ACF7-7344-806B-FEE95C6E1B63}" presName="aSpace" presStyleCnt="0"/>
      <dgm:spPr/>
    </dgm:pt>
    <dgm:pt modelId="{D49A7268-411B-9448-B50C-E939CCE572D9}" type="pres">
      <dgm:prSet presAssocID="{C8149050-D77B-0B48-9C1B-8D33B4D81E09}" presName="aNode" presStyleLbl="fgAcc1" presStyleIdx="1" presStyleCnt="4">
        <dgm:presLayoutVars>
          <dgm:bulletEnabled val="1"/>
        </dgm:presLayoutVars>
      </dgm:prSet>
      <dgm:spPr/>
    </dgm:pt>
    <dgm:pt modelId="{4C7C645A-B332-A248-96B9-8D7D6ECCD1B1}" type="pres">
      <dgm:prSet presAssocID="{C8149050-D77B-0B48-9C1B-8D33B4D81E09}" presName="aSpace" presStyleCnt="0"/>
      <dgm:spPr/>
    </dgm:pt>
    <dgm:pt modelId="{4B289FF3-5E7F-F542-B7B8-B4DAFE65598B}" type="pres">
      <dgm:prSet presAssocID="{0BABD935-2340-C645-9754-815248968781}" presName="aNode" presStyleLbl="fgAcc1" presStyleIdx="2" presStyleCnt="4">
        <dgm:presLayoutVars>
          <dgm:bulletEnabled val="1"/>
        </dgm:presLayoutVars>
      </dgm:prSet>
      <dgm:spPr/>
    </dgm:pt>
    <dgm:pt modelId="{E95B1036-A236-DE43-958B-C63AAE364C3C}" type="pres">
      <dgm:prSet presAssocID="{0BABD935-2340-C645-9754-815248968781}" presName="aSpace" presStyleCnt="0"/>
      <dgm:spPr/>
    </dgm:pt>
    <dgm:pt modelId="{AF1F3ADC-BE76-904D-A05C-69476D3E6178}" type="pres">
      <dgm:prSet presAssocID="{0CD7B4C6-24A3-6B42-B621-4CD49B4CB3C5}" presName="aNode" presStyleLbl="fgAcc1" presStyleIdx="3" presStyleCnt="4">
        <dgm:presLayoutVars>
          <dgm:bulletEnabled val="1"/>
        </dgm:presLayoutVars>
      </dgm:prSet>
      <dgm:spPr/>
    </dgm:pt>
    <dgm:pt modelId="{ADBE3535-77EA-6F4F-92C1-F6C56DB008F6}" type="pres">
      <dgm:prSet presAssocID="{0CD7B4C6-24A3-6B42-B621-4CD49B4CB3C5}" presName="aSpace" presStyleCnt="0"/>
      <dgm:spPr/>
    </dgm:pt>
  </dgm:ptLst>
  <dgm:cxnLst>
    <dgm:cxn modelId="{1BFD3E1F-BD96-B04D-9B39-B331430F03E0}" type="presOf" srcId="{0CD7B4C6-24A3-6B42-B621-4CD49B4CB3C5}" destId="{AF1F3ADC-BE76-904D-A05C-69476D3E6178}" srcOrd="0" destOrd="0" presId="urn:microsoft.com/office/officeart/2005/8/layout/pyramid2"/>
    <dgm:cxn modelId="{46F53D2F-7500-444F-BA27-8A0939AA8E1A}" srcId="{AB8B85F1-01A6-6348-894D-F471F9345419}" destId="{C8149050-D77B-0B48-9C1B-8D33B4D81E09}" srcOrd="1" destOrd="0" parTransId="{4AFE73D6-C739-6A42-8B17-A09AB44F4C87}" sibTransId="{1497005D-608C-464D-83EB-15682EC689A8}"/>
    <dgm:cxn modelId="{52654E5D-8C1E-924A-8D63-CCD3D7EE4482}" srcId="{AB8B85F1-01A6-6348-894D-F471F9345419}" destId="{0BABD935-2340-C645-9754-815248968781}" srcOrd="2" destOrd="0" parTransId="{A6895567-C9A9-BD4E-A0EE-0E411D2A1455}" sibTransId="{12071E39-E271-9044-9580-309ADA78A3D8}"/>
    <dgm:cxn modelId="{89B22267-7E03-6D4C-B3BB-8EFD83BA92C1}" type="presOf" srcId="{C8149050-D77B-0B48-9C1B-8D33B4D81E09}" destId="{D49A7268-411B-9448-B50C-E939CCE572D9}" srcOrd="0" destOrd="0" presId="urn:microsoft.com/office/officeart/2005/8/layout/pyramid2"/>
    <dgm:cxn modelId="{A96DEA8A-2CFF-404A-B9CE-59D5E2D42DE1}" type="presOf" srcId="{AB8B85F1-01A6-6348-894D-F471F9345419}" destId="{102343AC-E197-884C-B12E-8FA126D8ABD8}" srcOrd="0" destOrd="0" presId="urn:microsoft.com/office/officeart/2005/8/layout/pyramid2"/>
    <dgm:cxn modelId="{43E0EBE0-533A-D844-92D2-08D87B96C8C5}" srcId="{AB8B85F1-01A6-6348-894D-F471F9345419}" destId="{1DCC1C69-ACF7-7344-806B-FEE95C6E1B63}" srcOrd="0" destOrd="0" parTransId="{C45435BA-E362-C845-A7D6-307CDD8F11AF}" sibTransId="{5E8D2EF6-FC41-6943-86B4-380DB05F9000}"/>
    <dgm:cxn modelId="{BB0044E6-BFB6-B145-8EF7-FB89242CD06E}" type="presOf" srcId="{1DCC1C69-ACF7-7344-806B-FEE95C6E1B63}" destId="{7B7ACD00-BE31-784F-9D81-45E2752FE679}" srcOrd="0" destOrd="0" presId="urn:microsoft.com/office/officeart/2005/8/layout/pyramid2"/>
    <dgm:cxn modelId="{A61B66E7-AF85-8647-BBA4-C9BD3DC6E5A8}" srcId="{AB8B85F1-01A6-6348-894D-F471F9345419}" destId="{0CD7B4C6-24A3-6B42-B621-4CD49B4CB3C5}" srcOrd="3" destOrd="0" parTransId="{60318AE2-1AE7-2348-8A3F-B6CE38326D01}" sibTransId="{82285A02-4B2C-7B4D-A97E-F9B7951C688E}"/>
    <dgm:cxn modelId="{3A5467FE-2148-6C45-B955-9A64AF310ACC}" type="presOf" srcId="{0BABD935-2340-C645-9754-815248968781}" destId="{4B289FF3-5E7F-F542-B7B8-B4DAFE65598B}" srcOrd="0" destOrd="0" presId="urn:microsoft.com/office/officeart/2005/8/layout/pyramid2"/>
    <dgm:cxn modelId="{75FB7736-2244-8449-B288-61C5155403A3}" type="presParOf" srcId="{102343AC-E197-884C-B12E-8FA126D8ABD8}" destId="{01D229C0-A742-7A4E-810A-24349F9631F1}" srcOrd="0" destOrd="0" presId="urn:microsoft.com/office/officeart/2005/8/layout/pyramid2"/>
    <dgm:cxn modelId="{88FECAA1-069B-6B4C-98A3-CDDA1D2C70DE}" type="presParOf" srcId="{102343AC-E197-884C-B12E-8FA126D8ABD8}" destId="{668A903F-4E38-D240-8B7B-709814580DEA}" srcOrd="1" destOrd="0" presId="urn:microsoft.com/office/officeart/2005/8/layout/pyramid2"/>
    <dgm:cxn modelId="{13EA451D-B891-6B4D-8450-775876DB00C1}" type="presParOf" srcId="{668A903F-4E38-D240-8B7B-709814580DEA}" destId="{7B7ACD00-BE31-784F-9D81-45E2752FE679}" srcOrd="0" destOrd="0" presId="urn:microsoft.com/office/officeart/2005/8/layout/pyramid2"/>
    <dgm:cxn modelId="{95D6A059-4BD6-0B47-838C-6CFE695ADEB5}" type="presParOf" srcId="{668A903F-4E38-D240-8B7B-709814580DEA}" destId="{F42C0030-DF2C-5042-8678-EDEEC17BF4B9}" srcOrd="1" destOrd="0" presId="urn:microsoft.com/office/officeart/2005/8/layout/pyramid2"/>
    <dgm:cxn modelId="{18129398-0190-2E48-8422-99BEA4DA48BD}" type="presParOf" srcId="{668A903F-4E38-D240-8B7B-709814580DEA}" destId="{D49A7268-411B-9448-B50C-E939CCE572D9}" srcOrd="2" destOrd="0" presId="urn:microsoft.com/office/officeart/2005/8/layout/pyramid2"/>
    <dgm:cxn modelId="{4D1AA484-CDF0-654D-897F-7B736B929D32}" type="presParOf" srcId="{668A903F-4E38-D240-8B7B-709814580DEA}" destId="{4C7C645A-B332-A248-96B9-8D7D6ECCD1B1}" srcOrd="3" destOrd="0" presId="urn:microsoft.com/office/officeart/2005/8/layout/pyramid2"/>
    <dgm:cxn modelId="{BF1925FD-395F-CE4A-A76E-D54CD0E0F6C3}" type="presParOf" srcId="{668A903F-4E38-D240-8B7B-709814580DEA}" destId="{4B289FF3-5E7F-F542-B7B8-B4DAFE65598B}" srcOrd="4" destOrd="0" presId="urn:microsoft.com/office/officeart/2005/8/layout/pyramid2"/>
    <dgm:cxn modelId="{FEA8066F-E605-F54F-A25D-DA6B27C2C0A4}" type="presParOf" srcId="{668A903F-4E38-D240-8B7B-709814580DEA}" destId="{E95B1036-A236-DE43-958B-C63AAE364C3C}" srcOrd="5" destOrd="0" presId="urn:microsoft.com/office/officeart/2005/8/layout/pyramid2"/>
    <dgm:cxn modelId="{549DAA6B-9BB6-9340-9CD1-883A5D809958}" type="presParOf" srcId="{668A903F-4E38-D240-8B7B-709814580DEA}" destId="{AF1F3ADC-BE76-904D-A05C-69476D3E6178}" srcOrd="6" destOrd="0" presId="urn:microsoft.com/office/officeart/2005/8/layout/pyramid2"/>
    <dgm:cxn modelId="{6ADD5B5A-B053-2B47-AAEF-C488AC4B0D32}" type="presParOf" srcId="{668A903F-4E38-D240-8B7B-709814580DEA}" destId="{ADBE3535-77EA-6F4F-92C1-F6C56DB008F6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41588F-B0F2-BD47-B70D-A3C7098D7AC5}" type="doc">
      <dgm:prSet loTypeId="urn:microsoft.com/office/officeart/2005/8/layout/arrow5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4B7E345-E36C-EE4C-954C-BB065B4F4734}">
      <dgm:prSet phldrT="[Text]"/>
      <dgm:spPr/>
      <dgm:t>
        <a:bodyPr/>
        <a:lstStyle/>
        <a:p>
          <a:r>
            <a:rPr lang="en-GB" dirty="0"/>
            <a:t>Produce Data</a:t>
          </a:r>
        </a:p>
      </dgm:t>
    </dgm:pt>
    <dgm:pt modelId="{2E4F9BF1-5395-9447-8A0A-71CF7DC6B765}" type="parTrans" cxnId="{231133FC-4833-7448-8A12-D689823964C1}">
      <dgm:prSet/>
      <dgm:spPr/>
      <dgm:t>
        <a:bodyPr/>
        <a:lstStyle/>
        <a:p>
          <a:endParaRPr lang="en-GB"/>
        </a:p>
      </dgm:t>
    </dgm:pt>
    <dgm:pt modelId="{5658F84A-9240-DD45-A9F2-F03DEE85D725}" type="sibTrans" cxnId="{231133FC-4833-7448-8A12-D689823964C1}">
      <dgm:prSet/>
      <dgm:spPr/>
      <dgm:t>
        <a:bodyPr/>
        <a:lstStyle/>
        <a:p>
          <a:endParaRPr lang="en-GB"/>
        </a:p>
      </dgm:t>
    </dgm:pt>
    <dgm:pt modelId="{ACE881A8-86C6-8247-A22E-CD45042C7B40}">
      <dgm:prSet phldrT="[Text]"/>
      <dgm:spPr/>
      <dgm:t>
        <a:bodyPr/>
        <a:lstStyle/>
        <a:p>
          <a:r>
            <a:rPr lang="en-GB" dirty="0"/>
            <a:t>Consume Data</a:t>
          </a:r>
        </a:p>
      </dgm:t>
    </dgm:pt>
    <dgm:pt modelId="{4C7DEEEC-305B-0341-9F75-2D502F906263}" type="parTrans" cxnId="{E6E7FB83-37D1-CC40-A4C4-9EDD3A6B5FD6}">
      <dgm:prSet/>
      <dgm:spPr/>
      <dgm:t>
        <a:bodyPr/>
        <a:lstStyle/>
        <a:p>
          <a:endParaRPr lang="en-GB"/>
        </a:p>
      </dgm:t>
    </dgm:pt>
    <dgm:pt modelId="{3F2B5710-6D7D-5B49-9F81-29D6DAA68558}" type="sibTrans" cxnId="{E6E7FB83-37D1-CC40-A4C4-9EDD3A6B5FD6}">
      <dgm:prSet/>
      <dgm:spPr/>
      <dgm:t>
        <a:bodyPr/>
        <a:lstStyle/>
        <a:p>
          <a:endParaRPr lang="en-GB"/>
        </a:p>
      </dgm:t>
    </dgm:pt>
    <dgm:pt modelId="{A8AD634E-C92D-324E-A2C4-721AEB3FB3A7}" type="pres">
      <dgm:prSet presAssocID="{8C41588F-B0F2-BD47-B70D-A3C7098D7AC5}" presName="diagram" presStyleCnt="0">
        <dgm:presLayoutVars>
          <dgm:dir/>
          <dgm:resizeHandles val="exact"/>
        </dgm:presLayoutVars>
      </dgm:prSet>
      <dgm:spPr/>
    </dgm:pt>
    <dgm:pt modelId="{352AF2B3-4CE0-BA45-B1F1-C365E3359E1A}" type="pres">
      <dgm:prSet presAssocID="{F4B7E345-E36C-EE4C-954C-BB065B4F4734}" presName="arrow" presStyleLbl="node1" presStyleIdx="0" presStyleCnt="2">
        <dgm:presLayoutVars>
          <dgm:bulletEnabled val="1"/>
        </dgm:presLayoutVars>
      </dgm:prSet>
      <dgm:spPr/>
    </dgm:pt>
    <dgm:pt modelId="{2FA0E48C-14C9-7D49-984C-E8D0343A7FF3}" type="pres">
      <dgm:prSet presAssocID="{ACE881A8-86C6-8247-A22E-CD45042C7B40}" presName="arrow" presStyleLbl="node1" presStyleIdx="1" presStyleCnt="2" custRadScaleRad="99470" custRadScaleInc="94">
        <dgm:presLayoutVars>
          <dgm:bulletEnabled val="1"/>
        </dgm:presLayoutVars>
      </dgm:prSet>
      <dgm:spPr>
        <a:prstGeom prst="upArrow">
          <a:avLst/>
        </a:prstGeom>
      </dgm:spPr>
    </dgm:pt>
  </dgm:ptLst>
  <dgm:cxnLst>
    <dgm:cxn modelId="{E5AE5B21-DB8E-E748-9928-62F703376B9C}" type="presOf" srcId="{8C41588F-B0F2-BD47-B70D-A3C7098D7AC5}" destId="{A8AD634E-C92D-324E-A2C4-721AEB3FB3A7}" srcOrd="0" destOrd="0" presId="urn:microsoft.com/office/officeart/2005/8/layout/arrow5"/>
    <dgm:cxn modelId="{43DE3C76-2189-224C-9888-E7A709317223}" type="presOf" srcId="{ACE881A8-86C6-8247-A22E-CD45042C7B40}" destId="{2FA0E48C-14C9-7D49-984C-E8D0343A7FF3}" srcOrd="0" destOrd="0" presId="urn:microsoft.com/office/officeart/2005/8/layout/arrow5"/>
    <dgm:cxn modelId="{E6E7FB83-37D1-CC40-A4C4-9EDD3A6B5FD6}" srcId="{8C41588F-B0F2-BD47-B70D-A3C7098D7AC5}" destId="{ACE881A8-86C6-8247-A22E-CD45042C7B40}" srcOrd="1" destOrd="0" parTransId="{4C7DEEEC-305B-0341-9F75-2D502F906263}" sibTransId="{3F2B5710-6D7D-5B49-9F81-29D6DAA68558}"/>
    <dgm:cxn modelId="{4DB1E5C4-D52D-994E-A941-E51552AFC059}" type="presOf" srcId="{F4B7E345-E36C-EE4C-954C-BB065B4F4734}" destId="{352AF2B3-4CE0-BA45-B1F1-C365E3359E1A}" srcOrd="0" destOrd="0" presId="urn:microsoft.com/office/officeart/2005/8/layout/arrow5"/>
    <dgm:cxn modelId="{231133FC-4833-7448-8A12-D689823964C1}" srcId="{8C41588F-B0F2-BD47-B70D-A3C7098D7AC5}" destId="{F4B7E345-E36C-EE4C-954C-BB065B4F4734}" srcOrd="0" destOrd="0" parTransId="{2E4F9BF1-5395-9447-8A0A-71CF7DC6B765}" sibTransId="{5658F84A-9240-DD45-A9F2-F03DEE85D725}"/>
    <dgm:cxn modelId="{6699C8B6-3642-6F4C-BD4D-3991762E4B71}" type="presParOf" srcId="{A8AD634E-C92D-324E-A2C4-721AEB3FB3A7}" destId="{352AF2B3-4CE0-BA45-B1F1-C365E3359E1A}" srcOrd="0" destOrd="0" presId="urn:microsoft.com/office/officeart/2005/8/layout/arrow5"/>
    <dgm:cxn modelId="{E461749B-EAFA-5E49-8023-828604567CEA}" type="presParOf" srcId="{A8AD634E-C92D-324E-A2C4-721AEB3FB3A7}" destId="{2FA0E48C-14C9-7D49-984C-E8D0343A7FF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41588F-B0F2-BD47-B70D-A3C7098D7AC5}" type="doc">
      <dgm:prSet loTypeId="urn:microsoft.com/office/officeart/2005/8/layout/arrow5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4B7E345-E36C-EE4C-954C-BB065B4F4734}">
      <dgm:prSet phldrT="[Text]"/>
      <dgm:spPr/>
      <dgm:t>
        <a:bodyPr/>
        <a:lstStyle/>
        <a:p>
          <a:r>
            <a:rPr lang="en-GB" dirty="0"/>
            <a:t>Produce Data</a:t>
          </a:r>
        </a:p>
      </dgm:t>
    </dgm:pt>
    <dgm:pt modelId="{2E4F9BF1-5395-9447-8A0A-71CF7DC6B765}" type="parTrans" cxnId="{231133FC-4833-7448-8A12-D689823964C1}">
      <dgm:prSet/>
      <dgm:spPr/>
      <dgm:t>
        <a:bodyPr/>
        <a:lstStyle/>
        <a:p>
          <a:endParaRPr lang="en-GB"/>
        </a:p>
      </dgm:t>
    </dgm:pt>
    <dgm:pt modelId="{5658F84A-9240-DD45-A9F2-F03DEE85D725}" type="sibTrans" cxnId="{231133FC-4833-7448-8A12-D689823964C1}">
      <dgm:prSet/>
      <dgm:spPr/>
      <dgm:t>
        <a:bodyPr/>
        <a:lstStyle/>
        <a:p>
          <a:endParaRPr lang="en-GB"/>
        </a:p>
      </dgm:t>
    </dgm:pt>
    <dgm:pt modelId="{ACE881A8-86C6-8247-A22E-CD45042C7B40}">
      <dgm:prSet phldrT="[Text]"/>
      <dgm:spPr/>
      <dgm:t>
        <a:bodyPr/>
        <a:lstStyle/>
        <a:p>
          <a:r>
            <a:rPr lang="en-GB" dirty="0"/>
            <a:t>Consume Data</a:t>
          </a:r>
        </a:p>
      </dgm:t>
    </dgm:pt>
    <dgm:pt modelId="{4C7DEEEC-305B-0341-9F75-2D502F906263}" type="parTrans" cxnId="{E6E7FB83-37D1-CC40-A4C4-9EDD3A6B5FD6}">
      <dgm:prSet/>
      <dgm:spPr/>
      <dgm:t>
        <a:bodyPr/>
        <a:lstStyle/>
        <a:p>
          <a:endParaRPr lang="en-GB"/>
        </a:p>
      </dgm:t>
    </dgm:pt>
    <dgm:pt modelId="{3F2B5710-6D7D-5B49-9F81-29D6DAA68558}" type="sibTrans" cxnId="{E6E7FB83-37D1-CC40-A4C4-9EDD3A6B5FD6}">
      <dgm:prSet/>
      <dgm:spPr/>
      <dgm:t>
        <a:bodyPr/>
        <a:lstStyle/>
        <a:p>
          <a:endParaRPr lang="en-GB"/>
        </a:p>
      </dgm:t>
    </dgm:pt>
    <dgm:pt modelId="{A8AD634E-C92D-324E-A2C4-721AEB3FB3A7}" type="pres">
      <dgm:prSet presAssocID="{8C41588F-B0F2-BD47-B70D-A3C7098D7AC5}" presName="diagram" presStyleCnt="0">
        <dgm:presLayoutVars>
          <dgm:dir/>
          <dgm:resizeHandles val="exact"/>
        </dgm:presLayoutVars>
      </dgm:prSet>
      <dgm:spPr/>
    </dgm:pt>
    <dgm:pt modelId="{352AF2B3-4CE0-BA45-B1F1-C365E3359E1A}" type="pres">
      <dgm:prSet presAssocID="{F4B7E345-E36C-EE4C-954C-BB065B4F4734}" presName="arrow" presStyleLbl="node1" presStyleIdx="0" presStyleCnt="2">
        <dgm:presLayoutVars>
          <dgm:bulletEnabled val="1"/>
        </dgm:presLayoutVars>
      </dgm:prSet>
      <dgm:spPr/>
    </dgm:pt>
    <dgm:pt modelId="{2FA0E48C-14C9-7D49-984C-E8D0343A7FF3}" type="pres">
      <dgm:prSet presAssocID="{ACE881A8-86C6-8247-A22E-CD45042C7B40}" presName="arrow" presStyleLbl="node1" presStyleIdx="1" presStyleCnt="2" custRadScaleRad="99470" custRadScaleInc="94">
        <dgm:presLayoutVars>
          <dgm:bulletEnabled val="1"/>
        </dgm:presLayoutVars>
      </dgm:prSet>
      <dgm:spPr>
        <a:prstGeom prst="upArrow">
          <a:avLst/>
        </a:prstGeom>
      </dgm:spPr>
    </dgm:pt>
  </dgm:ptLst>
  <dgm:cxnLst>
    <dgm:cxn modelId="{E5AE5B21-DB8E-E748-9928-62F703376B9C}" type="presOf" srcId="{8C41588F-B0F2-BD47-B70D-A3C7098D7AC5}" destId="{A8AD634E-C92D-324E-A2C4-721AEB3FB3A7}" srcOrd="0" destOrd="0" presId="urn:microsoft.com/office/officeart/2005/8/layout/arrow5"/>
    <dgm:cxn modelId="{43DE3C76-2189-224C-9888-E7A709317223}" type="presOf" srcId="{ACE881A8-86C6-8247-A22E-CD45042C7B40}" destId="{2FA0E48C-14C9-7D49-984C-E8D0343A7FF3}" srcOrd="0" destOrd="0" presId="urn:microsoft.com/office/officeart/2005/8/layout/arrow5"/>
    <dgm:cxn modelId="{E6E7FB83-37D1-CC40-A4C4-9EDD3A6B5FD6}" srcId="{8C41588F-B0F2-BD47-B70D-A3C7098D7AC5}" destId="{ACE881A8-86C6-8247-A22E-CD45042C7B40}" srcOrd="1" destOrd="0" parTransId="{4C7DEEEC-305B-0341-9F75-2D502F906263}" sibTransId="{3F2B5710-6D7D-5B49-9F81-29D6DAA68558}"/>
    <dgm:cxn modelId="{4DB1E5C4-D52D-994E-A941-E51552AFC059}" type="presOf" srcId="{F4B7E345-E36C-EE4C-954C-BB065B4F4734}" destId="{352AF2B3-4CE0-BA45-B1F1-C365E3359E1A}" srcOrd="0" destOrd="0" presId="urn:microsoft.com/office/officeart/2005/8/layout/arrow5"/>
    <dgm:cxn modelId="{231133FC-4833-7448-8A12-D689823964C1}" srcId="{8C41588F-B0F2-BD47-B70D-A3C7098D7AC5}" destId="{F4B7E345-E36C-EE4C-954C-BB065B4F4734}" srcOrd="0" destOrd="0" parTransId="{2E4F9BF1-5395-9447-8A0A-71CF7DC6B765}" sibTransId="{5658F84A-9240-DD45-A9F2-F03DEE85D725}"/>
    <dgm:cxn modelId="{6699C8B6-3642-6F4C-BD4D-3991762E4B71}" type="presParOf" srcId="{A8AD634E-C92D-324E-A2C4-721AEB3FB3A7}" destId="{352AF2B3-4CE0-BA45-B1F1-C365E3359E1A}" srcOrd="0" destOrd="0" presId="urn:microsoft.com/office/officeart/2005/8/layout/arrow5"/>
    <dgm:cxn modelId="{E461749B-EAFA-5E49-8023-828604567CEA}" type="presParOf" srcId="{A8AD634E-C92D-324E-A2C4-721AEB3FB3A7}" destId="{2FA0E48C-14C9-7D49-984C-E8D0343A7FF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41588F-B0F2-BD47-B70D-A3C7098D7AC5}" type="doc">
      <dgm:prSet loTypeId="urn:microsoft.com/office/officeart/2005/8/layout/arrow5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4B7E345-E36C-EE4C-954C-BB065B4F4734}">
      <dgm:prSet phldrT="[Text]"/>
      <dgm:spPr/>
      <dgm:t>
        <a:bodyPr/>
        <a:lstStyle/>
        <a:p>
          <a:r>
            <a:rPr lang="en-GB" dirty="0"/>
            <a:t>Produce Data</a:t>
          </a:r>
        </a:p>
      </dgm:t>
    </dgm:pt>
    <dgm:pt modelId="{2E4F9BF1-5395-9447-8A0A-71CF7DC6B765}" type="parTrans" cxnId="{231133FC-4833-7448-8A12-D689823964C1}">
      <dgm:prSet/>
      <dgm:spPr/>
      <dgm:t>
        <a:bodyPr/>
        <a:lstStyle/>
        <a:p>
          <a:endParaRPr lang="en-GB"/>
        </a:p>
      </dgm:t>
    </dgm:pt>
    <dgm:pt modelId="{5658F84A-9240-DD45-A9F2-F03DEE85D725}" type="sibTrans" cxnId="{231133FC-4833-7448-8A12-D689823964C1}">
      <dgm:prSet/>
      <dgm:spPr/>
      <dgm:t>
        <a:bodyPr/>
        <a:lstStyle/>
        <a:p>
          <a:endParaRPr lang="en-GB"/>
        </a:p>
      </dgm:t>
    </dgm:pt>
    <dgm:pt modelId="{ACE881A8-86C6-8247-A22E-CD45042C7B40}">
      <dgm:prSet phldrT="[Text]"/>
      <dgm:spPr/>
      <dgm:t>
        <a:bodyPr/>
        <a:lstStyle/>
        <a:p>
          <a:r>
            <a:rPr lang="en-GB" dirty="0"/>
            <a:t>Consume Data</a:t>
          </a:r>
        </a:p>
      </dgm:t>
    </dgm:pt>
    <dgm:pt modelId="{4C7DEEEC-305B-0341-9F75-2D502F906263}" type="parTrans" cxnId="{E6E7FB83-37D1-CC40-A4C4-9EDD3A6B5FD6}">
      <dgm:prSet/>
      <dgm:spPr/>
      <dgm:t>
        <a:bodyPr/>
        <a:lstStyle/>
        <a:p>
          <a:endParaRPr lang="en-GB"/>
        </a:p>
      </dgm:t>
    </dgm:pt>
    <dgm:pt modelId="{3F2B5710-6D7D-5B49-9F81-29D6DAA68558}" type="sibTrans" cxnId="{E6E7FB83-37D1-CC40-A4C4-9EDD3A6B5FD6}">
      <dgm:prSet/>
      <dgm:spPr/>
      <dgm:t>
        <a:bodyPr/>
        <a:lstStyle/>
        <a:p>
          <a:endParaRPr lang="en-GB"/>
        </a:p>
      </dgm:t>
    </dgm:pt>
    <dgm:pt modelId="{A8AD634E-C92D-324E-A2C4-721AEB3FB3A7}" type="pres">
      <dgm:prSet presAssocID="{8C41588F-B0F2-BD47-B70D-A3C7098D7AC5}" presName="diagram" presStyleCnt="0">
        <dgm:presLayoutVars>
          <dgm:dir/>
          <dgm:resizeHandles val="exact"/>
        </dgm:presLayoutVars>
      </dgm:prSet>
      <dgm:spPr/>
    </dgm:pt>
    <dgm:pt modelId="{352AF2B3-4CE0-BA45-B1F1-C365E3359E1A}" type="pres">
      <dgm:prSet presAssocID="{F4B7E345-E36C-EE4C-954C-BB065B4F4734}" presName="arrow" presStyleLbl="node1" presStyleIdx="0" presStyleCnt="2">
        <dgm:presLayoutVars>
          <dgm:bulletEnabled val="1"/>
        </dgm:presLayoutVars>
      </dgm:prSet>
      <dgm:spPr/>
    </dgm:pt>
    <dgm:pt modelId="{2FA0E48C-14C9-7D49-984C-E8D0343A7FF3}" type="pres">
      <dgm:prSet presAssocID="{ACE881A8-86C6-8247-A22E-CD45042C7B40}" presName="arrow" presStyleLbl="node1" presStyleIdx="1" presStyleCnt="2" custRadScaleRad="96289" custRadScaleInc="23">
        <dgm:presLayoutVars>
          <dgm:bulletEnabled val="1"/>
        </dgm:presLayoutVars>
      </dgm:prSet>
      <dgm:spPr>
        <a:prstGeom prst="upArrow">
          <a:avLst/>
        </a:prstGeom>
      </dgm:spPr>
    </dgm:pt>
  </dgm:ptLst>
  <dgm:cxnLst>
    <dgm:cxn modelId="{E5AE5B21-DB8E-E748-9928-62F703376B9C}" type="presOf" srcId="{8C41588F-B0F2-BD47-B70D-A3C7098D7AC5}" destId="{A8AD634E-C92D-324E-A2C4-721AEB3FB3A7}" srcOrd="0" destOrd="0" presId="urn:microsoft.com/office/officeart/2005/8/layout/arrow5"/>
    <dgm:cxn modelId="{43DE3C76-2189-224C-9888-E7A709317223}" type="presOf" srcId="{ACE881A8-86C6-8247-A22E-CD45042C7B40}" destId="{2FA0E48C-14C9-7D49-984C-E8D0343A7FF3}" srcOrd="0" destOrd="0" presId="urn:microsoft.com/office/officeart/2005/8/layout/arrow5"/>
    <dgm:cxn modelId="{E6E7FB83-37D1-CC40-A4C4-9EDD3A6B5FD6}" srcId="{8C41588F-B0F2-BD47-B70D-A3C7098D7AC5}" destId="{ACE881A8-86C6-8247-A22E-CD45042C7B40}" srcOrd="1" destOrd="0" parTransId="{4C7DEEEC-305B-0341-9F75-2D502F906263}" sibTransId="{3F2B5710-6D7D-5B49-9F81-29D6DAA68558}"/>
    <dgm:cxn modelId="{4DB1E5C4-D52D-994E-A941-E51552AFC059}" type="presOf" srcId="{F4B7E345-E36C-EE4C-954C-BB065B4F4734}" destId="{352AF2B3-4CE0-BA45-B1F1-C365E3359E1A}" srcOrd="0" destOrd="0" presId="urn:microsoft.com/office/officeart/2005/8/layout/arrow5"/>
    <dgm:cxn modelId="{231133FC-4833-7448-8A12-D689823964C1}" srcId="{8C41588F-B0F2-BD47-B70D-A3C7098D7AC5}" destId="{F4B7E345-E36C-EE4C-954C-BB065B4F4734}" srcOrd="0" destOrd="0" parTransId="{2E4F9BF1-5395-9447-8A0A-71CF7DC6B765}" sibTransId="{5658F84A-9240-DD45-A9F2-F03DEE85D725}"/>
    <dgm:cxn modelId="{6699C8B6-3642-6F4C-BD4D-3991762E4B71}" type="presParOf" srcId="{A8AD634E-C92D-324E-A2C4-721AEB3FB3A7}" destId="{352AF2B3-4CE0-BA45-B1F1-C365E3359E1A}" srcOrd="0" destOrd="0" presId="urn:microsoft.com/office/officeart/2005/8/layout/arrow5"/>
    <dgm:cxn modelId="{E461749B-EAFA-5E49-8023-828604567CEA}" type="presParOf" srcId="{A8AD634E-C92D-324E-A2C4-721AEB3FB3A7}" destId="{2FA0E48C-14C9-7D49-984C-E8D0343A7FF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41588F-B0F2-BD47-B70D-A3C7098D7AC5}" type="doc">
      <dgm:prSet loTypeId="urn:microsoft.com/office/officeart/2005/8/layout/arrow5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4B7E345-E36C-EE4C-954C-BB065B4F4734}">
      <dgm:prSet phldrT="[Text]"/>
      <dgm:spPr/>
      <dgm:t>
        <a:bodyPr/>
        <a:lstStyle/>
        <a:p>
          <a:r>
            <a:rPr lang="en-GB" dirty="0"/>
            <a:t>Produce Data</a:t>
          </a:r>
        </a:p>
      </dgm:t>
    </dgm:pt>
    <dgm:pt modelId="{2E4F9BF1-5395-9447-8A0A-71CF7DC6B765}" type="parTrans" cxnId="{231133FC-4833-7448-8A12-D689823964C1}">
      <dgm:prSet/>
      <dgm:spPr/>
      <dgm:t>
        <a:bodyPr/>
        <a:lstStyle/>
        <a:p>
          <a:endParaRPr lang="en-GB"/>
        </a:p>
      </dgm:t>
    </dgm:pt>
    <dgm:pt modelId="{5658F84A-9240-DD45-A9F2-F03DEE85D725}" type="sibTrans" cxnId="{231133FC-4833-7448-8A12-D689823964C1}">
      <dgm:prSet/>
      <dgm:spPr/>
      <dgm:t>
        <a:bodyPr/>
        <a:lstStyle/>
        <a:p>
          <a:endParaRPr lang="en-GB"/>
        </a:p>
      </dgm:t>
    </dgm:pt>
    <dgm:pt modelId="{ACE881A8-86C6-8247-A22E-CD45042C7B40}">
      <dgm:prSet phldrT="[Text]"/>
      <dgm:spPr/>
      <dgm:t>
        <a:bodyPr/>
        <a:lstStyle/>
        <a:p>
          <a:r>
            <a:rPr lang="en-GB" dirty="0"/>
            <a:t>Consume Data</a:t>
          </a:r>
        </a:p>
      </dgm:t>
    </dgm:pt>
    <dgm:pt modelId="{4C7DEEEC-305B-0341-9F75-2D502F906263}" type="parTrans" cxnId="{E6E7FB83-37D1-CC40-A4C4-9EDD3A6B5FD6}">
      <dgm:prSet/>
      <dgm:spPr/>
      <dgm:t>
        <a:bodyPr/>
        <a:lstStyle/>
        <a:p>
          <a:endParaRPr lang="en-GB"/>
        </a:p>
      </dgm:t>
    </dgm:pt>
    <dgm:pt modelId="{3F2B5710-6D7D-5B49-9F81-29D6DAA68558}" type="sibTrans" cxnId="{E6E7FB83-37D1-CC40-A4C4-9EDD3A6B5FD6}">
      <dgm:prSet/>
      <dgm:spPr/>
      <dgm:t>
        <a:bodyPr/>
        <a:lstStyle/>
        <a:p>
          <a:endParaRPr lang="en-GB"/>
        </a:p>
      </dgm:t>
    </dgm:pt>
    <dgm:pt modelId="{A8AD634E-C92D-324E-A2C4-721AEB3FB3A7}" type="pres">
      <dgm:prSet presAssocID="{8C41588F-B0F2-BD47-B70D-A3C7098D7AC5}" presName="diagram" presStyleCnt="0">
        <dgm:presLayoutVars>
          <dgm:dir/>
          <dgm:resizeHandles val="exact"/>
        </dgm:presLayoutVars>
      </dgm:prSet>
      <dgm:spPr/>
    </dgm:pt>
    <dgm:pt modelId="{352AF2B3-4CE0-BA45-B1F1-C365E3359E1A}" type="pres">
      <dgm:prSet presAssocID="{F4B7E345-E36C-EE4C-954C-BB065B4F4734}" presName="arrow" presStyleLbl="node1" presStyleIdx="0" presStyleCnt="2">
        <dgm:presLayoutVars>
          <dgm:bulletEnabled val="1"/>
        </dgm:presLayoutVars>
      </dgm:prSet>
      <dgm:spPr/>
    </dgm:pt>
    <dgm:pt modelId="{2FA0E48C-14C9-7D49-984C-E8D0343A7FF3}" type="pres">
      <dgm:prSet presAssocID="{ACE881A8-86C6-8247-A22E-CD45042C7B40}" presName="arrow" presStyleLbl="node1" presStyleIdx="1" presStyleCnt="2" custRadScaleRad="96289" custRadScaleInc="23">
        <dgm:presLayoutVars>
          <dgm:bulletEnabled val="1"/>
        </dgm:presLayoutVars>
      </dgm:prSet>
      <dgm:spPr>
        <a:prstGeom prst="upArrow">
          <a:avLst/>
        </a:prstGeom>
      </dgm:spPr>
    </dgm:pt>
  </dgm:ptLst>
  <dgm:cxnLst>
    <dgm:cxn modelId="{E5AE5B21-DB8E-E748-9928-62F703376B9C}" type="presOf" srcId="{8C41588F-B0F2-BD47-B70D-A3C7098D7AC5}" destId="{A8AD634E-C92D-324E-A2C4-721AEB3FB3A7}" srcOrd="0" destOrd="0" presId="urn:microsoft.com/office/officeart/2005/8/layout/arrow5"/>
    <dgm:cxn modelId="{43DE3C76-2189-224C-9888-E7A709317223}" type="presOf" srcId="{ACE881A8-86C6-8247-A22E-CD45042C7B40}" destId="{2FA0E48C-14C9-7D49-984C-E8D0343A7FF3}" srcOrd="0" destOrd="0" presId="urn:microsoft.com/office/officeart/2005/8/layout/arrow5"/>
    <dgm:cxn modelId="{E6E7FB83-37D1-CC40-A4C4-9EDD3A6B5FD6}" srcId="{8C41588F-B0F2-BD47-B70D-A3C7098D7AC5}" destId="{ACE881A8-86C6-8247-A22E-CD45042C7B40}" srcOrd="1" destOrd="0" parTransId="{4C7DEEEC-305B-0341-9F75-2D502F906263}" sibTransId="{3F2B5710-6D7D-5B49-9F81-29D6DAA68558}"/>
    <dgm:cxn modelId="{4DB1E5C4-D52D-994E-A941-E51552AFC059}" type="presOf" srcId="{F4B7E345-E36C-EE4C-954C-BB065B4F4734}" destId="{352AF2B3-4CE0-BA45-B1F1-C365E3359E1A}" srcOrd="0" destOrd="0" presId="urn:microsoft.com/office/officeart/2005/8/layout/arrow5"/>
    <dgm:cxn modelId="{231133FC-4833-7448-8A12-D689823964C1}" srcId="{8C41588F-B0F2-BD47-B70D-A3C7098D7AC5}" destId="{F4B7E345-E36C-EE4C-954C-BB065B4F4734}" srcOrd="0" destOrd="0" parTransId="{2E4F9BF1-5395-9447-8A0A-71CF7DC6B765}" sibTransId="{5658F84A-9240-DD45-A9F2-F03DEE85D725}"/>
    <dgm:cxn modelId="{6699C8B6-3642-6F4C-BD4D-3991762E4B71}" type="presParOf" srcId="{A8AD634E-C92D-324E-A2C4-721AEB3FB3A7}" destId="{352AF2B3-4CE0-BA45-B1F1-C365E3359E1A}" srcOrd="0" destOrd="0" presId="urn:microsoft.com/office/officeart/2005/8/layout/arrow5"/>
    <dgm:cxn modelId="{E461749B-EAFA-5E49-8023-828604567CEA}" type="presParOf" srcId="{A8AD634E-C92D-324E-A2C4-721AEB3FB3A7}" destId="{2FA0E48C-14C9-7D49-984C-E8D0343A7FF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41588F-B0F2-BD47-B70D-A3C7098D7AC5}" type="doc">
      <dgm:prSet loTypeId="urn:microsoft.com/office/officeart/2005/8/layout/arrow5" loCatId="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GB"/>
        </a:p>
      </dgm:t>
    </dgm:pt>
    <dgm:pt modelId="{F4B7E345-E36C-EE4C-954C-BB065B4F4734}">
      <dgm:prSet phldrT="[Text]"/>
      <dgm:spPr/>
      <dgm:t>
        <a:bodyPr/>
        <a:lstStyle/>
        <a:p>
          <a:r>
            <a:rPr lang="en-GB" dirty="0"/>
            <a:t>Produce Data</a:t>
          </a:r>
        </a:p>
      </dgm:t>
    </dgm:pt>
    <dgm:pt modelId="{2E4F9BF1-5395-9447-8A0A-71CF7DC6B765}" type="parTrans" cxnId="{231133FC-4833-7448-8A12-D689823964C1}">
      <dgm:prSet/>
      <dgm:spPr/>
      <dgm:t>
        <a:bodyPr/>
        <a:lstStyle/>
        <a:p>
          <a:endParaRPr lang="en-GB"/>
        </a:p>
      </dgm:t>
    </dgm:pt>
    <dgm:pt modelId="{5658F84A-9240-DD45-A9F2-F03DEE85D725}" type="sibTrans" cxnId="{231133FC-4833-7448-8A12-D689823964C1}">
      <dgm:prSet/>
      <dgm:spPr/>
      <dgm:t>
        <a:bodyPr/>
        <a:lstStyle/>
        <a:p>
          <a:endParaRPr lang="en-GB"/>
        </a:p>
      </dgm:t>
    </dgm:pt>
    <dgm:pt modelId="{ACE881A8-86C6-8247-A22E-CD45042C7B40}">
      <dgm:prSet phldrT="[Text]"/>
      <dgm:spPr/>
      <dgm:t>
        <a:bodyPr/>
        <a:lstStyle/>
        <a:p>
          <a:r>
            <a:rPr lang="en-GB" dirty="0"/>
            <a:t>Consume Data</a:t>
          </a:r>
        </a:p>
      </dgm:t>
    </dgm:pt>
    <dgm:pt modelId="{4C7DEEEC-305B-0341-9F75-2D502F906263}" type="parTrans" cxnId="{E6E7FB83-37D1-CC40-A4C4-9EDD3A6B5FD6}">
      <dgm:prSet/>
      <dgm:spPr/>
      <dgm:t>
        <a:bodyPr/>
        <a:lstStyle/>
        <a:p>
          <a:endParaRPr lang="en-GB"/>
        </a:p>
      </dgm:t>
    </dgm:pt>
    <dgm:pt modelId="{3F2B5710-6D7D-5B49-9F81-29D6DAA68558}" type="sibTrans" cxnId="{E6E7FB83-37D1-CC40-A4C4-9EDD3A6B5FD6}">
      <dgm:prSet/>
      <dgm:spPr/>
      <dgm:t>
        <a:bodyPr/>
        <a:lstStyle/>
        <a:p>
          <a:endParaRPr lang="en-GB"/>
        </a:p>
      </dgm:t>
    </dgm:pt>
    <dgm:pt modelId="{A8AD634E-C92D-324E-A2C4-721AEB3FB3A7}" type="pres">
      <dgm:prSet presAssocID="{8C41588F-B0F2-BD47-B70D-A3C7098D7AC5}" presName="diagram" presStyleCnt="0">
        <dgm:presLayoutVars>
          <dgm:dir/>
          <dgm:resizeHandles val="exact"/>
        </dgm:presLayoutVars>
      </dgm:prSet>
      <dgm:spPr/>
    </dgm:pt>
    <dgm:pt modelId="{352AF2B3-4CE0-BA45-B1F1-C365E3359E1A}" type="pres">
      <dgm:prSet presAssocID="{F4B7E345-E36C-EE4C-954C-BB065B4F4734}" presName="arrow" presStyleLbl="node1" presStyleIdx="0" presStyleCnt="2">
        <dgm:presLayoutVars>
          <dgm:bulletEnabled val="1"/>
        </dgm:presLayoutVars>
      </dgm:prSet>
      <dgm:spPr/>
    </dgm:pt>
    <dgm:pt modelId="{2FA0E48C-14C9-7D49-984C-E8D0343A7FF3}" type="pres">
      <dgm:prSet presAssocID="{ACE881A8-86C6-8247-A22E-CD45042C7B40}" presName="arrow" presStyleLbl="node1" presStyleIdx="1" presStyleCnt="2" custRadScaleRad="96289" custRadScaleInc="23">
        <dgm:presLayoutVars>
          <dgm:bulletEnabled val="1"/>
        </dgm:presLayoutVars>
      </dgm:prSet>
      <dgm:spPr>
        <a:prstGeom prst="upArrow">
          <a:avLst/>
        </a:prstGeom>
      </dgm:spPr>
    </dgm:pt>
  </dgm:ptLst>
  <dgm:cxnLst>
    <dgm:cxn modelId="{E5AE5B21-DB8E-E748-9928-62F703376B9C}" type="presOf" srcId="{8C41588F-B0F2-BD47-B70D-A3C7098D7AC5}" destId="{A8AD634E-C92D-324E-A2C4-721AEB3FB3A7}" srcOrd="0" destOrd="0" presId="urn:microsoft.com/office/officeart/2005/8/layout/arrow5"/>
    <dgm:cxn modelId="{43DE3C76-2189-224C-9888-E7A709317223}" type="presOf" srcId="{ACE881A8-86C6-8247-A22E-CD45042C7B40}" destId="{2FA0E48C-14C9-7D49-984C-E8D0343A7FF3}" srcOrd="0" destOrd="0" presId="urn:microsoft.com/office/officeart/2005/8/layout/arrow5"/>
    <dgm:cxn modelId="{E6E7FB83-37D1-CC40-A4C4-9EDD3A6B5FD6}" srcId="{8C41588F-B0F2-BD47-B70D-A3C7098D7AC5}" destId="{ACE881A8-86C6-8247-A22E-CD45042C7B40}" srcOrd="1" destOrd="0" parTransId="{4C7DEEEC-305B-0341-9F75-2D502F906263}" sibTransId="{3F2B5710-6D7D-5B49-9F81-29D6DAA68558}"/>
    <dgm:cxn modelId="{4DB1E5C4-D52D-994E-A941-E51552AFC059}" type="presOf" srcId="{F4B7E345-E36C-EE4C-954C-BB065B4F4734}" destId="{352AF2B3-4CE0-BA45-B1F1-C365E3359E1A}" srcOrd="0" destOrd="0" presId="urn:microsoft.com/office/officeart/2005/8/layout/arrow5"/>
    <dgm:cxn modelId="{231133FC-4833-7448-8A12-D689823964C1}" srcId="{8C41588F-B0F2-BD47-B70D-A3C7098D7AC5}" destId="{F4B7E345-E36C-EE4C-954C-BB065B4F4734}" srcOrd="0" destOrd="0" parTransId="{2E4F9BF1-5395-9447-8A0A-71CF7DC6B765}" sibTransId="{5658F84A-9240-DD45-A9F2-F03DEE85D725}"/>
    <dgm:cxn modelId="{6699C8B6-3642-6F4C-BD4D-3991762E4B71}" type="presParOf" srcId="{A8AD634E-C92D-324E-A2C4-721AEB3FB3A7}" destId="{352AF2B3-4CE0-BA45-B1F1-C365E3359E1A}" srcOrd="0" destOrd="0" presId="urn:microsoft.com/office/officeart/2005/8/layout/arrow5"/>
    <dgm:cxn modelId="{E461749B-EAFA-5E49-8023-828604567CEA}" type="presParOf" srcId="{A8AD634E-C92D-324E-A2C4-721AEB3FB3A7}" destId="{2FA0E48C-14C9-7D49-984C-E8D0343A7FF3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5EAA020-B7EC-4A80-8A82-0631BCFBA16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668EAD5-610F-4D36-AE9F-D4D9E79C1E78}">
      <dgm:prSet/>
      <dgm:spPr/>
      <dgm:t>
        <a:bodyPr/>
        <a:lstStyle/>
        <a:p>
          <a:r>
            <a:rPr lang="en-IN" b="0" i="0" dirty="0"/>
            <a:t>Apache Pulsar</a:t>
          </a:r>
          <a:endParaRPr lang="en-US" dirty="0"/>
        </a:p>
      </dgm:t>
    </dgm:pt>
    <dgm:pt modelId="{C689E59B-E0CB-451F-B8A3-35BDAAD3EFD6}" type="parTrans" cxnId="{98AD6342-DBCC-4B0B-B0D5-EAD1F4C1E013}">
      <dgm:prSet/>
      <dgm:spPr/>
      <dgm:t>
        <a:bodyPr/>
        <a:lstStyle/>
        <a:p>
          <a:endParaRPr lang="en-US"/>
        </a:p>
      </dgm:t>
    </dgm:pt>
    <dgm:pt modelId="{C131B770-7C93-430E-9D95-D3DC634A9B51}" type="sibTrans" cxnId="{98AD6342-DBCC-4B0B-B0D5-EAD1F4C1E013}">
      <dgm:prSet/>
      <dgm:spPr/>
      <dgm:t>
        <a:bodyPr/>
        <a:lstStyle/>
        <a:p>
          <a:endParaRPr lang="en-US"/>
        </a:p>
      </dgm:t>
    </dgm:pt>
    <dgm:pt modelId="{6F4B0A47-1259-403F-9765-94527258A654}">
      <dgm:prSet/>
      <dgm:spPr/>
      <dgm:t>
        <a:bodyPr/>
        <a:lstStyle/>
        <a:p>
          <a:r>
            <a:rPr lang="en-US" dirty="0"/>
            <a:t>Cloud-native,</a:t>
          </a:r>
        </a:p>
      </dgm:t>
    </dgm:pt>
    <dgm:pt modelId="{ACD3B571-2058-438C-AE52-68B8F9386208}" type="parTrans" cxnId="{04C74CA1-0D97-4F13-8E14-92C689B5A4A1}">
      <dgm:prSet/>
      <dgm:spPr/>
      <dgm:t>
        <a:bodyPr/>
        <a:lstStyle/>
        <a:p>
          <a:endParaRPr lang="en-US"/>
        </a:p>
      </dgm:t>
    </dgm:pt>
    <dgm:pt modelId="{F8E34435-850C-4137-8416-40EA114DEC27}" type="sibTrans" cxnId="{04C74CA1-0D97-4F13-8E14-92C689B5A4A1}">
      <dgm:prSet/>
      <dgm:spPr/>
      <dgm:t>
        <a:bodyPr/>
        <a:lstStyle/>
        <a:p>
          <a:endParaRPr lang="en-US"/>
        </a:p>
      </dgm:t>
    </dgm:pt>
    <dgm:pt modelId="{FA696577-AEA7-4C47-9DA8-8F28881EC17D}">
      <dgm:prSet/>
      <dgm:spPr/>
      <dgm:t>
        <a:bodyPr/>
        <a:lstStyle/>
        <a:p>
          <a:r>
            <a:rPr lang="en-IN" b="0" i="0" dirty="0"/>
            <a:t>Highlights</a:t>
          </a:r>
          <a:endParaRPr lang="en-US" dirty="0"/>
        </a:p>
      </dgm:t>
    </dgm:pt>
    <dgm:pt modelId="{2ECAA18F-056E-4783-8347-E912669F6BCC}" type="parTrans" cxnId="{6AB9DF10-E141-4909-B527-A00AC9ED4DC2}">
      <dgm:prSet/>
      <dgm:spPr/>
      <dgm:t>
        <a:bodyPr/>
        <a:lstStyle/>
        <a:p>
          <a:endParaRPr lang="en-US"/>
        </a:p>
      </dgm:t>
    </dgm:pt>
    <dgm:pt modelId="{F254521C-89F3-4E14-AA07-2A67508F0BB5}" type="sibTrans" cxnId="{6AB9DF10-E141-4909-B527-A00AC9ED4DC2}">
      <dgm:prSet/>
      <dgm:spPr/>
      <dgm:t>
        <a:bodyPr/>
        <a:lstStyle/>
        <a:p>
          <a:endParaRPr lang="en-US"/>
        </a:p>
      </dgm:t>
    </dgm:pt>
    <dgm:pt modelId="{B0BB32E4-80B6-489C-99AE-809972571DB8}">
      <dgm:prSet/>
      <dgm:spPr/>
      <dgm:t>
        <a:bodyPr/>
        <a:lstStyle/>
        <a:p>
          <a:r>
            <a:rPr lang="en-US" dirty="0"/>
            <a:t>Modular Design</a:t>
          </a:r>
        </a:p>
      </dgm:t>
    </dgm:pt>
    <dgm:pt modelId="{72CF5487-A6C4-437A-BB88-5CF271EAF3E1}" type="parTrans" cxnId="{A4585B74-0CB7-4E65-AC4D-F9BE8CC66668}">
      <dgm:prSet/>
      <dgm:spPr/>
      <dgm:t>
        <a:bodyPr/>
        <a:lstStyle/>
        <a:p>
          <a:endParaRPr lang="en-US"/>
        </a:p>
      </dgm:t>
    </dgm:pt>
    <dgm:pt modelId="{5AA0A393-0D3A-4F69-B69A-1CA2F473403D}" type="sibTrans" cxnId="{A4585B74-0CB7-4E65-AC4D-F9BE8CC66668}">
      <dgm:prSet/>
      <dgm:spPr/>
      <dgm:t>
        <a:bodyPr/>
        <a:lstStyle/>
        <a:p>
          <a:endParaRPr lang="en-US"/>
        </a:p>
      </dgm:t>
    </dgm:pt>
    <dgm:pt modelId="{1ADF4531-FA9D-8E4E-AD23-CB4377BEDD83}">
      <dgm:prSet/>
      <dgm:spPr/>
      <dgm:t>
        <a:bodyPr/>
        <a:lstStyle/>
        <a:p>
          <a:r>
            <a:rPr lang="en-US" dirty="0"/>
            <a:t>Distributed messaging and</a:t>
          </a:r>
        </a:p>
      </dgm:t>
    </dgm:pt>
    <dgm:pt modelId="{74678285-2787-7A44-B181-4805D0AC9D44}" type="parTrans" cxnId="{709C6403-81FA-144B-8B5E-7A57FF62C41A}">
      <dgm:prSet/>
      <dgm:spPr/>
      <dgm:t>
        <a:bodyPr/>
        <a:lstStyle/>
        <a:p>
          <a:endParaRPr lang="en-GB"/>
        </a:p>
      </dgm:t>
    </dgm:pt>
    <dgm:pt modelId="{532CEDF4-E317-2D4A-81EC-2D7989FB2DB8}" type="sibTrans" cxnId="{709C6403-81FA-144B-8B5E-7A57FF62C41A}">
      <dgm:prSet/>
      <dgm:spPr/>
      <dgm:t>
        <a:bodyPr/>
        <a:lstStyle/>
        <a:p>
          <a:endParaRPr lang="en-GB"/>
        </a:p>
      </dgm:t>
    </dgm:pt>
    <dgm:pt modelId="{2CBF3923-7E32-C546-8D11-BCF2D8AA4A8F}">
      <dgm:prSet/>
      <dgm:spPr/>
      <dgm:t>
        <a:bodyPr/>
        <a:lstStyle/>
        <a:p>
          <a:r>
            <a:rPr lang="en-US" dirty="0"/>
            <a:t>Distributed streaming platform</a:t>
          </a:r>
        </a:p>
      </dgm:t>
    </dgm:pt>
    <dgm:pt modelId="{29C35547-D151-9B4C-B4BE-F02FEF596D2C}" type="parTrans" cxnId="{F86DBA16-422A-334E-8CC9-E9FCB8A1E3C9}">
      <dgm:prSet/>
      <dgm:spPr/>
      <dgm:t>
        <a:bodyPr/>
        <a:lstStyle/>
        <a:p>
          <a:endParaRPr lang="en-GB"/>
        </a:p>
      </dgm:t>
    </dgm:pt>
    <dgm:pt modelId="{2F656BB5-127E-B94F-BE7F-44394498C86E}" type="sibTrans" cxnId="{F86DBA16-422A-334E-8CC9-E9FCB8A1E3C9}">
      <dgm:prSet/>
      <dgm:spPr/>
      <dgm:t>
        <a:bodyPr/>
        <a:lstStyle/>
        <a:p>
          <a:endParaRPr lang="en-GB"/>
        </a:p>
      </dgm:t>
    </dgm:pt>
    <dgm:pt modelId="{01631911-B5BF-EF47-9DB6-5402C83ED7AF}">
      <dgm:prSet/>
      <dgm:spPr/>
      <dgm:t>
        <a:bodyPr/>
        <a:lstStyle/>
        <a:p>
          <a:r>
            <a:rPr lang="en-US"/>
            <a:t>Horizontally scalable</a:t>
          </a:r>
          <a:endParaRPr lang="en-US" dirty="0"/>
        </a:p>
      </dgm:t>
    </dgm:pt>
    <dgm:pt modelId="{039CAACE-D7F0-6449-B9CF-A6389E955C41}" type="parTrans" cxnId="{2DDF5CF3-7A6D-9F43-B8B9-F4E6BEEAA90A}">
      <dgm:prSet/>
      <dgm:spPr/>
      <dgm:t>
        <a:bodyPr/>
        <a:lstStyle/>
        <a:p>
          <a:endParaRPr lang="en-GB"/>
        </a:p>
      </dgm:t>
    </dgm:pt>
    <dgm:pt modelId="{A93EDB3B-9272-0143-AD2A-2BB31A35EE26}" type="sibTrans" cxnId="{2DDF5CF3-7A6D-9F43-B8B9-F4E6BEEAA90A}">
      <dgm:prSet/>
      <dgm:spPr/>
      <dgm:t>
        <a:bodyPr/>
        <a:lstStyle/>
        <a:p>
          <a:endParaRPr lang="en-GB"/>
        </a:p>
      </dgm:t>
    </dgm:pt>
    <dgm:pt modelId="{1DD252C8-CE20-E145-828C-F14475793702}">
      <dgm:prSet/>
      <dgm:spPr/>
      <dgm:t>
        <a:bodyPr/>
        <a:lstStyle/>
        <a:p>
          <a:r>
            <a:rPr lang="en-US"/>
            <a:t>Low latency &amp; high throughput</a:t>
          </a:r>
          <a:endParaRPr lang="en-US" dirty="0"/>
        </a:p>
      </dgm:t>
    </dgm:pt>
    <dgm:pt modelId="{C1F68FA2-84BF-7F4F-A72E-5AE47EA3A350}" type="parTrans" cxnId="{E4233DA5-E855-3A46-8782-4052FF3B5C01}">
      <dgm:prSet/>
      <dgm:spPr/>
      <dgm:t>
        <a:bodyPr/>
        <a:lstStyle/>
        <a:p>
          <a:endParaRPr lang="en-GB"/>
        </a:p>
      </dgm:t>
    </dgm:pt>
    <dgm:pt modelId="{E96D315F-0B85-B74D-8DD0-7AE00BFA6D2A}" type="sibTrans" cxnId="{E4233DA5-E855-3A46-8782-4052FF3B5C01}">
      <dgm:prSet/>
      <dgm:spPr/>
      <dgm:t>
        <a:bodyPr/>
        <a:lstStyle/>
        <a:p>
          <a:endParaRPr lang="en-GB"/>
        </a:p>
      </dgm:t>
    </dgm:pt>
    <dgm:pt modelId="{60337005-6CB9-6E44-B51E-1AACBF348A61}">
      <dgm:prSet/>
      <dgm:spPr/>
      <dgm:t>
        <a:bodyPr/>
        <a:lstStyle/>
        <a:p>
          <a:r>
            <a:rPr lang="en-US"/>
            <a:t>Multi-tenancy</a:t>
          </a:r>
          <a:endParaRPr lang="en-US" dirty="0"/>
        </a:p>
      </dgm:t>
    </dgm:pt>
    <dgm:pt modelId="{86CCF75C-5EA1-D34A-9367-ABE595CAFC5C}" type="parTrans" cxnId="{F1813051-A126-5A46-B914-3AF1DCA8795D}">
      <dgm:prSet/>
      <dgm:spPr/>
      <dgm:t>
        <a:bodyPr/>
        <a:lstStyle/>
        <a:p>
          <a:endParaRPr lang="en-GB"/>
        </a:p>
      </dgm:t>
    </dgm:pt>
    <dgm:pt modelId="{4146E609-AFE0-7744-9D44-14AD23D1D40E}" type="sibTrans" cxnId="{F1813051-A126-5A46-B914-3AF1DCA8795D}">
      <dgm:prSet/>
      <dgm:spPr/>
      <dgm:t>
        <a:bodyPr/>
        <a:lstStyle/>
        <a:p>
          <a:endParaRPr lang="en-GB"/>
        </a:p>
      </dgm:t>
    </dgm:pt>
    <dgm:pt modelId="{57111A1B-F441-6643-8AB6-93B87C29BA44}">
      <dgm:prSet/>
      <dgm:spPr/>
      <dgm:t>
        <a:bodyPr/>
        <a:lstStyle/>
        <a:p>
          <a:r>
            <a:rPr lang="en-US" dirty="0"/>
            <a:t>Geo Replication</a:t>
          </a:r>
        </a:p>
      </dgm:t>
    </dgm:pt>
    <dgm:pt modelId="{0BAC96FF-579D-0848-A2E9-B71643628AE7}" type="parTrans" cxnId="{E7B4E69A-3B21-B94C-A31E-1DF57FB2428C}">
      <dgm:prSet/>
      <dgm:spPr/>
      <dgm:t>
        <a:bodyPr/>
        <a:lstStyle/>
        <a:p>
          <a:endParaRPr lang="en-GB"/>
        </a:p>
      </dgm:t>
    </dgm:pt>
    <dgm:pt modelId="{E15058A3-1555-974F-AFAB-39350A97FFAE}" type="sibTrans" cxnId="{E7B4E69A-3B21-B94C-A31E-1DF57FB2428C}">
      <dgm:prSet/>
      <dgm:spPr/>
      <dgm:t>
        <a:bodyPr/>
        <a:lstStyle/>
        <a:p>
          <a:endParaRPr lang="en-GB"/>
        </a:p>
      </dgm:t>
    </dgm:pt>
    <dgm:pt modelId="{D4D8CE83-C4E3-9C49-8071-0426ACDA74EA}" type="pres">
      <dgm:prSet presAssocID="{C5EAA020-B7EC-4A80-8A82-0631BCFBA165}" presName="linear" presStyleCnt="0">
        <dgm:presLayoutVars>
          <dgm:dir/>
          <dgm:animLvl val="lvl"/>
          <dgm:resizeHandles val="exact"/>
        </dgm:presLayoutVars>
      </dgm:prSet>
      <dgm:spPr/>
    </dgm:pt>
    <dgm:pt modelId="{CD55E37A-EC7D-6A49-8F89-CE925C4D4995}" type="pres">
      <dgm:prSet presAssocID="{E668EAD5-610F-4D36-AE9F-D4D9E79C1E78}" presName="parentLin" presStyleCnt="0"/>
      <dgm:spPr/>
    </dgm:pt>
    <dgm:pt modelId="{12557E91-4692-614B-B389-49BAF2D7BC4A}" type="pres">
      <dgm:prSet presAssocID="{E668EAD5-610F-4D36-AE9F-D4D9E79C1E78}" presName="parentLeftMargin" presStyleLbl="node1" presStyleIdx="0" presStyleCnt="2"/>
      <dgm:spPr/>
    </dgm:pt>
    <dgm:pt modelId="{AC1489BE-8C47-0C44-B212-1F9CDA18D5B7}" type="pres">
      <dgm:prSet presAssocID="{E668EAD5-610F-4D36-AE9F-D4D9E79C1E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C7F6877-F6C4-1249-92D3-7CFCC55AFAB3}" type="pres">
      <dgm:prSet presAssocID="{E668EAD5-610F-4D36-AE9F-D4D9E79C1E78}" presName="negativeSpace" presStyleCnt="0"/>
      <dgm:spPr/>
    </dgm:pt>
    <dgm:pt modelId="{43591765-8F62-334D-9053-11DCDD3B21A8}" type="pres">
      <dgm:prSet presAssocID="{E668EAD5-610F-4D36-AE9F-D4D9E79C1E78}" presName="childText" presStyleLbl="conFgAcc1" presStyleIdx="0" presStyleCnt="2">
        <dgm:presLayoutVars>
          <dgm:bulletEnabled val="1"/>
        </dgm:presLayoutVars>
      </dgm:prSet>
      <dgm:spPr/>
    </dgm:pt>
    <dgm:pt modelId="{DFB86C20-21FC-6044-8BF8-71A18CBE9518}" type="pres">
      <dgm:prSet presAssocID="{C131B770-7C93-430E-9D95-D3DC634A9B51}" presName="spaceBetweenRectangles" presStyleCnt="0"/>
      <dgm:spPr/>
    </dgm:pt>
    <dgm:pt modelId="{46FB2BCE-6BE8-4C42-8A7C-BEC48F4D211D}" type="pres">
      <dgm:prSet presAssocID="{FA696577-AEA7-4C47-9DA8-8F28881EC17D}" presName="parentLin" presStyleCnt="0"/>
      <dgm:spPr/>
    </dgm:pt>
    <dgm:pt modelId="{2D811EC7-4B9B-724D-99CD-81322DBF10A1}" type="pres">
      <dgm:prSet presAssocID="{FA696577-AEA7-4C47-9DA8-8F28881EC17D}" presName="parentLeftMargin" presStyleLbl="node1" presStyleIdx="0" presStyleCnt="2"/>
      <dgm:spPr/>
    </dgm:pt>
    <dgm:pt modelId="{A096D4DE-838D-BD44-A0F1-2EFDD14E6F35}" type="pres">
      <dgm:prSet presAssocID="{FA696577-AEA7-4C47-9DA8-8F28881EC17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14F9E9-F215-D342-B622-FB8FC092DD37}" type="pres">
      <dgm:prSet presAssocID="{FA696577-AEA7-4C47-9DA8-8F28881EC17D}" presName="negativeSpace" presStyleCnt="0"/>
      <dgm:spPr/>
    </dgm:pt>
    <dgm:pt modelId="{0171500E-0715-5441-8098-40E45016E5E9}" type="pres">
      <dgm:prSet presAssocID="{FA696577-AEA7-4C47-9DA8-8F28881EC17D}" presName="childText" presStyleLbl="conFgAcc1" presStyleIdx="1" presStyleCnt="2" custLinFactNeighborX="-252" custLinFactNeighborY="1543">
        <dgm:presLayoutVars>
          <dgm:bulletEnabled val="1"/>
        </dgm:presLayoutVars>
      </dgm:prSet>
      <dgm:spPr/>
    </dgm:pt>
  </dgm:ptLst>
  <dgm:cxnLst>
    <dgm:cxn modelId="{709C6403-81FA-144B-8B5E-7A57FF62C41A}" srcId="{E668EAD5-610F-4D36-AE9F-D4D9E79C1E78}" destId="{1ADF4531-FA9D-8E4E-AD23-CB4377BEDD83}" srcOrd="1" destOrd="0" parTransId="{74678285-2787-7A44-B181-4805D0AC9D44}" sibTransId="{532CEDF4-E317-2D4A-81EC-2D7989FB2DB8}"/>
    <dgm:cxn modelId="{6AB9DF10-E141-4909-B527-A00AC9ED4DC2}" srcId="{C5EAA020-B7EC-4A80-8A82-0631BCFBA165}" destId="{FA696577-AEA7-4C47-9DA8-8F28881EC17D}" srcOrd="1" destOrd="0" parTransId="{2ECAA18F-056E-4783-8347-E912669F6BCC}" sibTransId="{F254521C-89F3-4E14-AA07-2A67508F0BB5}"/>
    <dgm:cxn modelId="{F86DBA16-422A-334E-8CC9-E9FCB8A1E3C9}" srcId="{E668EAD5-610F-4D36-AE9F-D4D9E79C1E78}" destId="{2CBF3923-7E32-C546-8D11-BCF2D8AA4A8F}" srcOrd="2" destOrd="0" parTransId="{29C35547-D151-9B4C-B4BE-F02FEF596D2C}" sibTransId="{2F656BB5-127E-B94F-BE7F-44394498C86E}"/>
    <dgm:cxn modelId="{767DC019-49B0-DA43-B44C-742143970DAA}" type="presOf" srcId="{57111A1B-F441-6643-8AB6-93B87C29BA44}" destId="{0171500E-0715-5441-8098-40E45016E5E9}" srcOrd="0" destOrd="4" presId="urn:microsoft.com/office/officeart/2005/8/layout/list1"/>
    <dgm:cxn modelId="{814C0E25-8950-2743-B24E-DC4B7DB002CE}" type="presOf" srcId="{2CBF3923-7E32-C546-8D11-BCF2D8AA4A8F}" destId="{43591765-8F62-334D-9053-11DCDD3B21A8}" srcOrd="0" destOrd="2" presId="urn:microsoft.com/office/officeart/2005/8/layout/list1"/>
    <dgm:cxn modelId="{4F5B4E26-A43F-FE4F-B3F8-78C80C9ABDA7}" type="presOf" srcId="{FA696577-AEA7-4C47-9DA8-8F28881EC17D}" destId="{2D811EC7-4B9B-724D-99CD-81322DBF10A1}" srcOrd="0" destOrd="0" presId="urn:microsoft.com/office/officeart/2005/8/layout/list1"/>
    <dgm:cxn modelId="{98AD6342-DBCC-4B0B-B0D5-EAD1F4C1E013}" srcId="{C5EAA020-B7EC-4A80-8A82-0631BCFBA165}" destId="{E668EAD5-610F-4D36-AE9F-D4D9E79C1E78}" srcOrd="0" destOrd="0" parTransId="{C689E59B-E0CB-451F-B8A3-35BDAAD3EFD6}" sibTransId="{C131B770-7C93-430E-9D95-D3DC634A9B51}"/>
    <dgm:cxn modelId="{8FC01D4D-2BBD-A044-BBC5-E4094F4EB48D}" type="presOf" srcId="{FA696577-AEA7-4C47-9DA8-8F28881EC17D}" destId="{A096D4DE-838D-BD44-A0F1-2EFDD14E6F35}" srcOrd="1" destOrd="0" presId="urn:microsoft.com/office/officeart/2005/8/layout/list1"/>
    <dgm:cxn modelId="{F1813051-A126-5A46-B914-3AF1DCA8795D}" srcId="{FA696577-AEA7-4C47-9DA8-8F28881EC17D}" destId="{60337005-6CB9-6E44-B51E-1AACBF348A61}" srcOrd="3" destOrd="0" parTransId="{86CCF75C-5EA1-D34A-9367-ABE595CAFC5C}" sibTransId="{4146E609-AFE0-7744-9D44-14AD23D1D40E}"/>
    <dgm:cxn modelId="{FF46A052-304A-354B-8305-F6748817E982}" type="presOf" srcId="{01631911-B5BF-EF47-9DB6-5402C83ED7AF}" destId="{0171500E-0715-5441-8098-40E45016E5E9}" srcOrd="0" destOrd="1" presId="urn:microsoft.com/office/officeart/2005/8/layout/list1"/>
    <dgm:cxn modelId="{A4585B74-0CB7-4E65-AC4D-F9BE8CC66668}" srcId="{FA696577-AEA7-4C47-9DA8-8F28881EC17D}" destId="{B0BB32E4-80B6-489C-99AE-809972571DB8}" srcOrd="0" destOrd="0" parTransId="{72CF5487-A6C4-437A-BB88-5CF271EAF3E1}" sibTransId="{5AA0A393-0D3A-4F69-B69A-1CA2F473403D}"/>
    <dgm:cxn modelId="{28910594-5221-DA4D-8404-11CB15139E3B}" type="presOf" srcId="{E668EAD5-610F-4D36-AE9F-D4D9E79C1E78}" destId="{AC1489BE-8C47-0C44-B212-1F9CDA18D5B7}" srcOrd="1" destOrd="0" presId="urn:microsoft.com/office/officeart/2005/8/layout/list1"/>
    <dgm:cxn modelId="{E7B4E69A-3B21-B94C-A31E-1DF57FB2428C}" srcId="{FA696577-AEA7-4C47-9DA8-8F28881EC17D}" destId="{57111A1B-F441-6643-8AB6-93B87C29BA44}" srcOrd="4" destOrd="0" parTransId="{0BAC96FF-579D-0848-A2E9-B71643628AE7}" sibTransId="{E15058A3-1555-974F-AFAB-39350A97FFAE}"/>
    <dgm:cxn modelId="{04C74CA1-0D97-4F13-8E14-92C689B5A4A1}" srcId="{E668EAD5-610F-4D36-AE9F-D4D9E79C1E78}" destId="{6F4B0A47-1259-403F-9765-94527258A654}" srcOrd="0" destOrd="0" parTransId="{ACD3B571-2058-438C-AE52-68B8F9386208}" sibTransId="{F8E34435-850C-4137-8416-40EA114DEC27}"/>
    <dgm:cxn modelId="{E4233DA5-E855-3A46-8782-4052FF3B5C01}" srcId="{FA696577-AEA7-4C47-9DA8-8F28881EC17D}" destId="{1DD252C8-CE20-E145-828C-F14475793702}" srcOrd="2" destOrd="0" parTransId="{C1F68FA2-84BF-7F4F-A72E-5AE47EA3A350}" sibTransId="{E96D315F-0B85-B74D-8DD0-7AE00BFA6D2A}"/>
    <dgm:cxn modelId="{11816FAA-5FB9-094D-9359-C2398A89B300}" type="presOf" srcId="{1ADF4531-FA9D-8E4E-AD23-CB4377BEDD83}" destId="{43591765-8F62-334D-9053-11DCDD3B21A8}" srcOrd="0" destOrd="1" presId="urn:microsoft.com/office/officeart/2005/8/layout/list1"/>
    <dgm:cxn modelId="{1BFEC1C2-0ECB-8F4A-9424-227B079AA05D}" type="presOf" srcId="{E668EAD5-610F-4D36-AE9F-D4D9E79C1E78}" destId="{12557E91-4692-614B-B389-49BAF2D7BC4A}" srcOrd="0" destOrd="0" presId="urn:microsoft.com/office/officeart/2005/8/layout/list1"/>
    <dgm:cxn modelId="{5AF165DC-1933-E74B-A521-435CE2571DC2}" type="presOf" srcId="{C5EAA020-B7EC-4A80-8A82-0631BCFBA165}" destId="{D4D8CE83-C4E3-9C49-8071-0426ACDA74EA}" srcOrd="0" destOrd="0" presId="urn:microsoft.com/office/officeart/2005/8/layout/list1"/>
    <dgm:cxn modelId="{AB0B9BE6-D16F-084A-A9F3-DC45CAF8ECE3}" type="presOf" srcId="{6F4B0A47-1259-403F-9765-94527258A654}" destId="{43591765-8F62-334D-9053-11DCDD3B21A8}" srcOrd="0" destOrd="0" presId="urn:microsoft.com/office/officeart/2005/8/layout/list1"/>
    <dgm:cxn modelId="{9C2B7EE8-BC90-744E-B9E4-3E022C5FC1F2}" type="presOf" srcId="{1DD252C8-CE20-E145-828C-F14475793702}" destId="{0171500E-0715-5441-8098-40E45016E5E9}" srcOrd="0" destOrd="2" presId="urn:microsoft.com/office/officeart/2005/8/layout/list1"/>
    <dgm:cxn modelId="{61E0ABEA-7C12-AF4C-92AF-BE00BA738474}" type="presOf" srcId="{B0BB32E4-80B6-489C-99AE-809972571DB8}" destId="{0171500E-0715-5441-8098-40E45016E5E9}" srcOrd="0" destOrd="0" presId="urn:microsoft.com/office/officeart/2005/8/layout/list1"/>
    <dgm:cxn modelId="{65564EF1-BDA5-0E4C-BA78-68A5C733796C}" type="presOf" srcId="{60337005-6CB9-6E44-B51E-1AACBF348A61}" destId="{0171500E-0715-5441-8098-40E45016E5E9}" srcOrd="0" destOrd="3" presId="urn:microsoft.com/office/officeart/2005/8/layout/list1"/>
    <dgm:cxn modelId="{2DDF5CF3-7A6D-9F43-B8B9-F4E6BEEAA90A}" srcId="{FA696577-AEA7-4C47-9DA8-8F28881EC17D}" destId="{01631911-B5BF-EF47-9DB6-5402C83ED7AF}" srcOrd="1" destOrd="0" parTransId="{039CAACE-D7F0-6449-B9CF-A6389E955C41}" sibTransId="{A93EDB3B-9272-0143-AD2A-2BB31A35EE26}"/>
    <dgm:cxn modelId="{9AFCC60F-A8F2-C74A-BB50-96EC6B4B6FA0}" type="presParOf" srcId="{D4D8CE83-C4E3-9C49-8071-0426ACDA74EA}" destId="{CD55E37A-EC7D-6A49-8F89-CE925C4D4995}" srcOrd="0" destOrd="0" presId="urn:microsoft.com/office/officeart/2005/8/layout/list1"/>
    <dgm:cxn modelId="{1155ECFC-FA0A-394D-877B-60AD256A8045}" type="presParOf" srcId="{CD55E37A-EC7D-6A49-8F89-CE925C4D4995}" destId="{12557E91-4692-614B-B389-49BAF2D7BC4A}" srcOrd="0" destOrd="0" presId="urn:microsoft.com/office/officeart/2005/8/layout/list1"/>
    <dgm:cxn modelId="{C664EC18-ABBA-2F4F-9662-4B15185C9C01}" type="presParOf" srcId="{CD55E37A-EC7D-6A49-8F89-CE925C4D4995}" destId="{AC1489BE-8C47-0C44-B212-1F9CDA18D5B7}" srcOrd="1" destOrd="0" presId="urn:microsoft.com/office/officeart/2005/8/layout/list1"/>
    <dgm:cxn modelId="{0FA52EB8-E017-9D47-94EA-1D706DF442AA}" type="presParOf" srcId="{D4D8CE83-C4E3-9C49-8071-0426ACDA74EA}" destId="{5C7F6877-F6C4-1249-92D3-7CFCC55AFAB3}" srcOrd="1" destOrd="0" presId="urn:microsoft.com/office/officeart/2005/8/layout/list1"/>
    <dgm:cxn modelId="{A9310A8D-3F71-DC49-A7FE-AB17EB7126FA}" type="presParOf" srcId="{D4D8CE83-C4E3-9C49-8071-0426ACDA74EA}" destId="{43591765-8F62-334D-9053-11DCDD3B21A8}" srcOrd="2" destOrd="0" presId="urn:microsoft.com/office/officeart/2005/8/layout/list1"/>
    <dgm:cxn modelId="{B6C937A5-4EF3-224D-AA25-A746C1C4EB49}" type="presParOf" srcId="{D4D8CE83-C4E3-9C49-8071-0426ACDA74EA}" destId="{DFB86C20-21FC-6044-8BF8-71A18CBE9518}" srcOrd="3" destOrd="0" presId="urn:microsoft.com/office/officeart/2005/8/layout/list1"/>
    <dgm:cxn modelId="{14AF775A-D5B1-8242-8CB8-609CDA100866}" type="presParOf" srcId="{D4D8CE83-C4E3-9C49-8071-0426ACDA74EA}" destId="{46FB2BCE-6BE8-4C42-8A7C-BEC48F4D211D}" srcOrd="4" destOrd="0" presId="urn:microsoft.com/office/officeart/2005/8/layout/list1"/>
    <dgm:cxn modelId="{FD5AEB09-7238-4E4D-962A-7E73577D4A3C}" type="presParOf" srcId="{46FB2BCE-6BE8-4C42-8A7C-BEC48F4D211D}" destId="{2D811EC7-4B9B-724D-99CD-81322DBF10A1}" srcOrd="0" destOrd="0" presId="urn:microsoft.com/office/officeart/2005/8/layout/list1"/>
    <dgm:cxn modelId="{9BD8580A-E2BA-DA43-B202-3E871B642A30}" type="presParOf" srcId="{46FB2BCE-6BE8-4C42-8A7C-BEC48F4D211D}" destId="{A096D4DE-838D-BD44-A0F1-2EFDD14E6F35}" srcOrd="1" destOrd="0" presId="urn:microsoft.com/office/officeart/2005/8/layout/list1"/>
    <dgm:cxn modelId="{41C77E65-A278-3343-BBFA-3A7B54FB72B5}" type="presParOf" srcId="{D4D8CE83-C4E3-9C49-8071-0426ACDA74EA}" destId="{4E14F9E9-F215-D342-B622-FB8FC092DD37}" srcOrd="5" destOrd="0" presId="urn:microsoft.com/office/officeart/2005/8/layout/list1"/>
    <dgm:cxn modelId="{5BD80C11-42AF-DC4E-BAA9-6294314A70D7}" type="presParOf" srcId="{D4D8CE83-C4E3-9C49-8071-0426ACDA74EA}" destId="{0171500E-0715-5441-8098-40E45016E5E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CE0F3-EDC3-D144-832D-6B095DA4E598}">
      <dsp:nvSpPr>
        <dsp:cNvPr id="0" name=""/>
        <dsp:cNvSpPr/>
      </dsp:nvSpPr>
      <dsp:spPr>
        <a:xfrm>
          <a:off x="6419217" y="1282061"/>
          <a:ext cx="91440" cy="585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3FCCD8-1E9E-9D4B-8BD0-50748C52B1C7}">
      <dsp:nvSpPr>
        <dsp:cNvPr id="0" name=""/>
        <dsp:cNvSpPr/>
      </dsp:nvSpPr>
      <dsp:spPr>
        <a:xfrm>
          <a:off x="3957168" y="1282061"/>
          <a:ext cx="91440" cy="5858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858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B05A07-D5E6-994D-9523-C08299521263}">
      <dsp:nvSpPr>
        <dsp:cNvPr id="0" name=""/>
        <dsp:cNvSpPr/>
      </dsp:nvSpPr>
      <dsp:spPr>
        <a:xfrm>
          <a:off x="533638" y="2915"/>
          <a:ext cx="2014403" cy="127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B432F4-EE5B-844F-9C95-5FCC7C60CE11}">
      <dsp:nvSpPr>
        <dsp:cNvPr id="0" name=""/>
        <dsp:cNvSpPr/>
      </dsp:nvSpPr>
      <dsp:spPr>
        <a:xfrm>
          <a:off x="757460" y="215546"/>
          <a:ext cx="2014403" cy="1279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Why Schema?</a:t>
          </a:r>
        </a:p>
      </dsp:txBody>
      <dsp:txXfrm>
        <a:off x="794925" y="253011"/>
        <a:ext cx="1939473" cy="1204216"/>
      </dsp:txXfrm>
    </dsp:sp>
    <dsp:sp modelId="{CC63620A-3DC8-5243-81DF-373E71B4B26C}">
      <dsp:nvSpPr>
        <dsp:cNvPr id="0" name=""/>
        <dsp:cNvSpPr/>
      </dsp:nvSpPr>
      <dsp:spPr>
        <a:xfrm>
          <a:off x="2995686" y="2915"/>
          <a:ext cx="2014403" cy="127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F5CB9AD-66D7-3C43-9301-A7427252F199}">
      <dsp:nvSpPr>
        <dsp:cNvPr id="0" name=""/>
        <dsp:cNvSpPr/>
      </dsp:nvSpPr>
      <dsp:spPr>
        <a:xfrm>
          <a:off x="3219509" y="215546"/>
          <a:ext cx="2014403" cy="1279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How </a:t>
          </a:r>
        </a:p>
      </dsp:txBody>
      <dsp:txXfrm>
        <a:off x="3256974" y="253011"/>
        <a:ext cx="1939473" cy="1204216"/>
      </dsp:txXfrm>
    </dsp:sp>
    <dsp:sp modelId="{10BA8E6A-9502-9F4D-8439-FC6A043844A3}">
      <dsp:nvSpPr>
        <dsp:cNvPr id="0" name=""/>
        <dsp:cNvSpPr/>
      </dsp:nvSpPr>
      <dsp:spPr>
        <a:xfrm>
          <a:off x="2995686" y="1867917"/>
          <a:ext cx="2014403" cy="127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1C07EF-4665-4F4C-B662-62611B87012D}">
      <dsp:nvSpPr>
        <dsp:cNvPr id="0" name=""/>
        <dsp:cNvSpPr/>
      </dsp:nvSpPr>
      <dsp:spPr>
        <a:xfrm>
          <a:off x="3219509" y="2080548"/>
          <a:ext cx="2014403" cy="1279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Popular formats</a:t>
          </a:r>
        </a:p>
      </dsp:txBody>
      <dsp:txXfrm>
        <a:off x="3256974" y="2118013"/>
        <a:ext cx="1939473" cy="1204216"/>
      </dsp:txXfrm>
    </dsp:sp>
    <dsp:sp modelId="{550810AD-7F9A-A34B-AEC6-3D719FA36D9B}">
      <dsp:nvSpPr>
        <dsp:cNvPr id="0" name=""/>
        <dsp:cNvSpPr/>
      </dsp:nvSpPr>
      <dsp:spPr>
        <a:xfrm>
          <a:off x="5457735" y="2915"/>
          <a:ext cx="2014403" cy="127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F71BB7-3D14-B342-8ACB-61BA42BF5260}">
      <dsp:nvSpPr>
        <dsp:cNvPr id="0" name=""/>
        <dsp:cNvSpPr/>
      </dsp:nvSpPr>
      <dsp:spPr>
        <a:xfrm>
          <a:off x="5681558" y="215546"/>
          <a:ext cx="2014403" cy="1279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What </a:t>
          </a:r>
        </a:p>
      </dsp:txBody>
      <dsp:txXfrm>
        <a:off x="5719023" y="253011"/>
        <a:ext cx="1939473" cy="1204216"/>
      </dsp:txXfrm>
    </dsp:sp>
    <dsp:sp modelId="{77E4BF30-E6EA-7E4B-862E-12A5BF1D4507}">
      <dsp:nvSpPr>
        <dsp:cNvPr id="0" name=""/>
        <dsp:cNvSpPr/>
      </dsp:nvSpPr>
      <dsp:spPr>
        <a:xfrm>
          <a:off x="5457735" y="1867917"/>
          <a:ext cx="2014403" cy="12791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A29CA1-E27F-9043-AD9E-375398D8F6E2}">
      <dsp:nvSpPr>
        <dsp:cNvPr id="0" name=""/>
        <dsp:cNvSpPr/>
      </dsp:nvSpPr>
      <dsp:spPr>
        <a:xfrm>
          <a:off x="5681558" y="2080548"/>
          <a:ext cx="2014403" cy="12791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Examples,</a:t>
          </a:r>
          <a:br>
            <a:rPr lang="en-US" sz="3200" kern="1200"/>
          </a:br>
          <a:r>
            <a:rPr lang="en-US" sz="3200" kern="1200"/>
            <a:t>Learnings</a:t>
          </a:r>
        </a:p>
      </dsp:txBody>
      <dsp:txXfrm>
        <a:off x="5719023" y="2118013"/>
        <a:ext cx="1939473" cy="1204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D229C0-A742-7A4E-810A-24349F9631F1}">
      <dsp:nvSpPr>
        <dsp:cNvPr id="0" name=""/>
        <dsp:cNvSpPr/>
      </dsp:nvSpPr>
      <dsp:spPr>
        <a:xfrm>
          <a:off x="274241" y="0"/>
          <a:ext cx="3034884" cy="3034884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7ACD00-BE31-784F-9D81-45E2752FE679}">
      <dsp:nvSpPr>
        <dsp:cNvPr id="0" name=""/>
        <dsp:cNvSpPr/>
      </dsp:nvSpPr>
      <dsp:spPr>
        <a:xfrm>
          <a:off x="1791683" y="303784"/>
          <a:ext cx="1972674" cy="5394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OBJECTS</a:t>
          </a:r>
        </a:p>
      </dsp:txBody>
      <dsp:txXfrm>
        <a:off x="1818014" y="330115"/>
        <a:ext cx="1920012" cy="486741"/>
      </dsp:txXfrm>
    </dsp:sp>
    <dsp:sp modelId="{D49A7268-411B-9448-B50C-E939CCE572D9}">
      <dsp:nvSpPr>
        <dsp:cNvPr id="0" name=""/>
        <dsp:cNvSpPr/>
      </dsp:nvSpPr>
      <dsp:spPr>
        <a:xfrm>
          <a:off x="1791683" y="910613"/>
          <a:ext cx="1972674" cy="5394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PRIMITIVE TYPES</a:t>
          </a:r>
        </a:p>
      </dsp:txBody>
      <dsp:txXfrm>
        <a:off x="1818014" y="936944"/>
        <a:ext cx="1920012" cy="486741"/>
      </dsp:txXfrm>
    </dsp:sp>
    <dsp:sp modelId="{4B289FF3-5E7F-F542-B7B8-B4DAFE65598B}">
      <dsp:nvSpPr>
        <dsp:cNvPr id="0" name=""/>
        <dsp:cNvSpPr/>
      </dsp:nvSpPr>
      <dsp:spPr>
        <a:xfrm>
          <a:off x="1791683" y="1517442"/>
          <a:ext cx="1972674" cy="5394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BYTES</a:t>
          </a:r>
        </a:p>
      </dsp:txBody>
      <dsp:txXfrm>
        <a:off x="1818014" y="1543773"/>
        <a:ext cx="1920012" cy="486741"/>
      </dsp:txXfrm>
    </dsp:sp>
    <dsp:sp modelId="{AF1F3ADC-BE76-904D-A05C-69476D3E6178}">
      <dsp:nvSpPr>
        <dsp:cNvPr id="0" name=""/>
        <dsp:cNvSpPr/>
      </dsp:nvSpPr>
      <dsp:spPr>
        <a:xfrm>
          <a:off x="1791683" y="2124270"/>
          <a:ext cx="1972674" cy="53940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BITS</a:t>
          </a:r>
        </a:p>
      </dsp:txBody>
      <dsp:txXfrm>
        <a:off x="1818014" y="2150601"/>
        <a:ext cx="1920012" cy="486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F2B3-4CE0-BA45-B1F1-C365E3359E1A}">
      <dsp:nvSpPr>
        <dsp:cNvPr id="0" name=""/>
        <dsp:cNvSpPr/>
      </dsp:nvSpPr>
      <dsp:spPr>
        <a:xfrm rot="16200000">
          <a:off x="912" y="927"/>
          <a:ext cx="1224367" cy="1224367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Produce Data</a:t>
          </a:r>
        </a:p>
      </dsp:txBody>
      <dsp:txXfrm rot="5400000">
        <a:off x="912" y="307019"/>
        <a:ext cx="1010103" cy="612183"/>
      </dsp:txXfrm>
    </dsp:sp>
    <dsp:sp modelId="{2FA0E48C-14C9-7D49-984C-E8D0343A7FF3}">
      <dsp:nvSpPr>
        <dsp:cNvPr id="0" name=""/>
        <dsp:cNvSpPr/>
      </dsp:nvSpPr>
      <dsp:spPr>
        <a:xfrm rot="5400000">
          <a:off x="2625439" y="1854"/>
          <a:ext cx="1224367" cy="1224367"/>
        </a:xfrm>
        <a:prstGeom prst="up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Consume Data</a:t>
          </a:r>
        </a:p>
      </dsp:txBody>
      <dsp:txXfrm rot="-5400000">
        <a:off x="2625439" y="307946"/>
        <a:ext cx="918275" cy="612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F2B3-4CE0-BA45-B1F1-C365E3359E1A}">
      <dsp:nvSpPr>
        <dsp:cNvPr id="0" name=""/>
        <dsp:cNvSpPr/>
      </dsp:nvSpPr>
      <dsp:spPr>
        <a:xfrm rot="16200000">
          <a:off x="912" y="927"/>
          <a:ext cx="1224367" cy="1224367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Produce Data</a:t>
          </a:r>
        </a:p>
      </dsp:txBody>
      <dsp:txXfrm rot="5400000">
        <a:off x="912" y="307019"/>
        <a:ext cx="1010103" cy="612183"/>
      </dsp:txXfrm>
    </dsp:sp>
    <dsp:sp modelId="{2FA0E48C-14C9-7D49-984C-E8D0343A7FF3}">
      <dsp:nvSpPr>
        <dsp:cNvPr id="0" name=""/>
        <dsp:cNvSpPr/>
      </dsp:nvSpPr>
      <dsp:spPr>
        <a:xfrm rot="5400000">
          <a:off x="2625439" y="1854"/>
          <a:ext cx="1224367" cy="1224367"/>
        </a:xfrm>
        <a:prstGeom prst="up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Consume Data</a:t>
          </a:r>
        </a:p>
      </dsp:txBody>
      <dsp:txXfrm rot="-5400000">
        <a:off x="2625439" y="307946"/>
        <a:ext cx="918275" cy="6121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F2B3-4CE0-BA45-B1F1-C365E3359E1A}">
      <dsp:nvSpPr>
        <dsp:cNvPr id="0" name=""/>
        <dsp:cNvSpPr/>
      </dsp:nvSpPr>
      <dsp:spPr>
        <a:xfrm rot="16200000">
          <a:off x="912" y="927"/>
          <a:ext cx="1224367" cy="1224367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Produce Data</a:t>
          </a:r>
        </a:p>
      </dsp:txBody>
      <dsp:txXfrm rot="5400000">
        <a:off x="912" y="307019"/>
        <a:ext cx="1010103" cy="612183"/>
      </dsp:txXfrm>
    </dsp:sp>
    <dsp:sp modelId="{2FA0E48C-14C9-7D49-984C-E8D0343A7FF3}">
      <dsp:nvSpPr>
        <dsp:cNvPr id="0" name=""/>
        <dsp:cNvSpPr/>
      </dsp:nvSpPr>
      <dsp:spPr>
        <a:xfrm rot="5400000">
          <a:off x="2583590" y="1842"/>
          <a:ext cx="1224367" cy="1224367"/>
        </a:xfrm>
        <a:prstGeom prst="up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Consume Data</a:t>
          </a:r>
        </a:p>
      </dsp:txBody>
      <dsp:txXfrm rot="-5400000">
        <a:off x="2583590" y="307934"/>
        <a:ext cx="918275" cy="612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F2B3-4CE0-BA45-B1F1-C365E3359E1A}">
      <dsp:nvSpPr>
        <dsp:cNvPr id="0" name=""/>
        <dsp:cNvSpPr/>
      </dsp:nvSpPr>
      <dsp:spPr>
        <a:xfrm rot="16200000">
          <a:off x="912" y="927"/>
          <a:ext cx="1224367" cy="1224367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Produce Data</a:t>
          </a:r>
        </a:p>
      </dsp:txBody>
      <dsp:txXfrm rot="5400000">
        <a:off x="912" y="307019"/>
        <a:ext cx="1010103" cy="612183"/>
      </dsp:txXfrm>
    </dsp:sp>
    <dsp:sp modelId="{2FA0E48C-14C9-7D49-984C-E8D0343A7FF3}">
      <dsp:nvSpPr>
        <dsp:cNvPr id="0" name=""/>
        <dsp:cNvSpPr/>
      </dsp:nvSpPr>
      <dsp:spPr>
        <a:xfrm rot="5400000">
          <a:off x="2583590" y="1842"/>
          <a:ext cx="1224367" cy="1224367"/>
        </a:xfrm>
        <a:prstGeom prst="up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Consume Data</a:t>
          </a:r>
        </a:p>
      </dsp:txBody>
      <dsp:txXfrm rot="-5400000">
        <a:off x="2583590" y="307934"/>
        <a:ext cx="918275" cy="6121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AF2B3-4CE0-BA45-B1F1-C365E3359E1A}">
      <dsp:nvSpPr>
        <dsp:cNvPr id="0" name=""/>
        <dsp:cNvSpPr/>
      </dsp:nvSpPr>
      <dsp:spPr>
        <a:xfrm rot="16200000">
          <a:off x="912" y="927"/>
          <a:ext cx="1224367" cy="1224367"/>
        </a:xfrm>
        <a:prstGeom prst="downArrow">
          <a:avLst>
            <a:gd name="adj1" fmla="val 50000"/>
            <a:gd name="adj2" fmla="val 35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Produce Data</a:t>
          </a:r>
        </a:p>
      </dsp:txBody>
      <dsp:txXfrm rot="5400000">
        <a:off x="912" y="307019"/>
        <a:ext cx="1010103" cy="612183"/>
      </dsp:txXfrm>
    </dsp:sp>
    <dsp:sp modelId="{2FA0E48C-14C9-7D49-984C-E8D0343A7FF3}">
      <dsp:nvSpPr>
        <dsp:cNvPr id="0" name=""/>
        <dsp:cNvSpPr/>
      </dsp:nvSpPr>
      <dsp:spPr>
        <a:xfrm rot="5400000">
          <a:off x="2583590" y="1842"/>
          <a:ext cx="1224367" cy="1224367"/>
        </a:xfrm>
        <a:prstGeom prst="upArrow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Consume Data</a:t>
          </a:r>
        </a:p>
      </dsp:txBody>
      <dsp:txXfrm rot="-5400000">
        <a:off x="2583590" y="307934"/>
        <a:ext cx="918275" cy="6121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91765-8F62-334D-9053-11DCDD3B21A8}">
      <dsp:nvSpPr>
        <dsp:cNvPr id="0" name=""/>
        <dsp:cNvSpPr/>
      </dsp:nvSpPr>
      <dsp:spPr>
        <a:xfrm>
          <a:off x="0" y="294791"/>
          <a:ext cx="40386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Cloud-native,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Distributed messaging and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Distributed streaming platform</a:t>
          </a:r>
        </a:p>
      </dsp:txBody>
      <dsp:txXfrm>
        <a:off x="0" y="294791"/>
        <a:ext cx="4038600" cy="982800"/>
      </dsp:txXfrm>
    </dsp:sp>
    <dsp:sp modelId="{AC1489BE-8C47-0C44-B212-1F9CDA18D5B7}">
      <dsp:nvSpPr>
        <dsp:cNvPr id="0" name=""/>
        <dsp:cNvSpPr/>
      </dsp:nvSpPr>
      <dsp:spPr>
        <a:xfrm>
          <a:off x="201930" y="102911"/>
          <a:ext cx="28270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Apache Pulsar</a:t>
          </a:r>
          <a:endParaRPr lang="en-US" sz="1300" kern="1200" dirty="0"/>
        </a:p>
      </dsp:txBody>
      <dsp:txXfrm>
        <a:off x="220664" y="121645"/>
        <a:ext cx="2789552" cy="346292"/>
      </dsp:txXfrm>
    </dsp:sp>
    <dsp:sp modelId="{0171500E-0715-5441-8098-40E45016E5E9}">
      <dsp:nvSpPr>
        <dsp:cNvPr id="0" name=""/>
        <dsp:cNvSpPr/>
      </dsp:nvSpPr>
      <dsp:spPr>
        <a:xfrm>
          <a:off x="0" y="1542632"/>
          <a:ext cx="4038600" cy="139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440" tIns="270764" rIns="313440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Modular Design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Horizontally scalable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Low latency &amp; high throughput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Multi-tenancy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Geo Replication</a:t>
          </a:r>
        </a:p>
      </dsp:txBody>
      <dsp:txXfrm>
        <a:off x="0" y="1542632"/>
        <a:ext cx="4038600" cy="1392300"/>
      </dsp:txXfrm>
    </dsp:sp>
    <dsp:sp modelId="{A096D4DE-838D-BD44-A0F1-2EFDD14E6F35}">
      <dsp:nvSpPr>
        <dsp:cNvPr id="0" name=""/>
        <dsp:cNvSpPr/>
      </dsp:nvSpPr>
      <dsp:spPr>
        <a:xfrm>
          <a:off x="201930" y="1347792"/>
          <a:ext cx="28270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855" tIns="0" rIns="10685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0" i="0" kern="1200" dirty="0"/>
            <a:t>Highlights</a:t>
          </a:r>
          <a:endParaRPr lang="en-US" sz="1300" kern="1200" dirty="0"/>
        </a:p>
      </dsp:txBody>
      <dsp:txXfrm>
        <a:off x="220664" y="1366526"/>
        <a:ext cx="2789552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83A8-2E45-0548-B3C9-C096518BCF82}" type="datetimeFigureOut">
              <a:rPr lang="en-US" smtClean="0"/>
              <a:t>8/8/21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028E8-0986-2C48-A24F-782A77C25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142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4DD2-0DDA-C24C-A772-AE987C62F897}" type="datetimeFigureOut">
              <a:rPr lang="en-US" smtClean="0"/>
              <a:t>8/8/21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4DC8D-BEC2-D34A-81E1-6AC3BD4AB1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200" b="0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b="0" i="0">
                <a:solidFill>
                  <a:schemeClr val="tx1">
                    <a:tint val="7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196271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5911443" cy="1147359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0" i="0">
                <a:latin typeface="Microsoft YaHei" charset="0"/>
                <a:ea typeface="Microsoft YaHei" charset="0"/>
                <a:cs typeface="Microsoft YaHei" charset="0"/>
              </a:defRPr>
            </a:lvl1pPr>
            <a:lvl2pPr>
              <a:defRPr sz="2000" b="0" i="0">
                <a:latin typeface="Microsoft YaHei" charset="0"/>
                <a:ea typeface="Microsoft YaHei" charset="0"/>
                <a:cs typeface="Microsoft YaHei" charset="0"/>
              </a:defRPr>
            </a:lvl2pPr>
            <a:lvl3pPr>
              <a:defRPr sz="1800" b="0" i="0">
                <a:latin typeface="Microsoft YaHei" charset="0"/>
                <a:ea typeface="Microsoft YaHei" charset="0"/>
                <a:cs typeface="Microsoft YaHei" charset="0"/>
              </a:defRPr>
            </a:lvl3pPr>
            <a:lvl4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4pPr>
            <a:lvl5pPr>
              <a:defRPr sz="1600" b="0" i="0"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101244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4"/>
            <a:ext cx="6096000" cy="11369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299047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6096000" cy="11369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118291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2"/>
            <a:ext cx="5890662" cy="11473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4038600" cy="30348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599"/>
            <a:ext cx="4038600" cy="303488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571863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6096000" cy="870100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/>
                <a:cs typeface="Raleway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8408"/>
            <a:ext cx="4040188" cy="2625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56260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Raleway"/>
                <a:cs typeface="Raleway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8408"/>
            <a:ext cx="4041775" cy="2625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Raleway"/>
                <a:cs typeface="Raleway"/>
              </a:defRPr>
            </a:lvl1pPr>
            <a:lvl2pPr>
              <a:defRPr sz="1600">
                <a:latin typeface="Raleway"/>
                <a:cs typeface="Raleway"/>
              </a:defRPr>
            </a:lvl2pPr>
            <a:lvl3pPr>
              <a:defRPr sz="1400">
                <a:latin typeface="Raleway"/>
                <a:cs typeface="Raleway"/>
              </a:defRPr>
            </a:lvl3pPr>
            <a:lvl4pPr>
              <a:defRPr sz="1200">
                <a:latin typeface="Raleway"/>
                <a:cs typeface="Raleway"/>
              </a:defRPr>
            </a:lvl4pPr>
            <a:lvl5pPr>
              <a:defRPr sz="1200">
                <a:latin typeface="Raleway"/>
                <a:cs typeface="Raleway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Raleway"/>
                <a:cs typeface="Raleway"/>
              </a:defRPr>
            </a:lvl1pPr>
          </a:lstStyle>
          <a:p>
            <a:r>
              <a:rPr lang="en-US" dirty="0"/>
              <a:t>www.bestppt.com</a:t>
            </a:r>
          </a:p>
        </p:txBody>
      </p:sp>
    </p:spTree>
    <p:extLst>
      <p:ext uri="{BB962C8B-B14F-4D97-AF65-F5344CB8AC3E}">
        <p14:creationId xmlns:p14="http://schemas.microsoft.com/office/powerpoint/2010/main" val="133372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793" y="130723"/>
            <a:ext cx="6096000" cy="123048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4145935" y="4547419"/>
            <a:ext cx="942259" cy="532581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94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50300"/>
            <a:ext cx="2133600" cy="2738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www.bestppt.com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68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F89B1AF-3F32-0346-A234-FE49AB03B5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2623D7-91E5-B245-8CD5-809ACB49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212210"/>
            <a:ext cx="5971309" cy="71907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GB" altLang="zh-CN"/>
              <a:t>Click to edit Master title style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B77D02-2B33-254D-82A0-0455ED40FA1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0680" y="217257"/>
            <a:ext cx="2429322" cy="71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35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12934" y="295468"/>
            <a:ext cx="5971309" cy="71907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7272"/>
            <a:ext cx="8229600" cy="3507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 flipH="1">
            <a:off x="412934" y="1195909"/>
            <a:ext cx="8318131" cy="0"/>
          </a:xfrm>
          <a:prstGeom prst="line">
            <a:avLst/>
          </a:prstGeom>
          <a:ln w="9525" cmpd="sng">
            <a:solidFill>
              <a:srgbClr val="E0E0E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8024D8D-D24D-814E-A828-D95F94CFF52D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394634" y="258430"/>
            <a:ext cx="2429334" cy="71908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B473D9B-2374-E745-964C-7469C3D6290E}"/>
              </a:ext>
            </a:extLst>
          </p:cNvPr>
          <p:cNvSpPr/>
          <p:nvPr userDrawn="1"/>
        </p:nvSpPr>
        <p:spPr>
          <a:xfrm>
            <a:off x="9071264" y="0"/>
            <a:ext cx="72736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0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52" r:id="rId5"/>
    <p:sldLayoutId id="2147483653" r:id="rId6"/>
    <p:sldLayoutId id="2147483666" r:id="rId7"/>
    <p:sldLayoutId id="2147483660" r:id="rId8"/>
    <p:sldLayoutId id="2147483667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chemeClr val="accent6"/>
          </a:solidFill>
          <a:latin typeface="Microsoft YaHei" charset="0"/>
          <a:ea typeface="Microsoft YaHei" charset="0"/>
          <a:cs typeface="Microsoft YaHei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tx1">
              <a:lumMod val="85000"/>
              <a:lumOff val="15000"/>
            </a:schemeClr>
          </a:solidFill>
          <a:latin typeface="Microsoft YaHei" charset="0"/>
          <a:ea typeface="Microsoft YaHei" charset="0"/>
          <a:cs typeface="Microsoft YaHei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127B4EF-2F4A-4267-8688-A29D15F686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33435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raywenderlich.com/books/swift-apprentice/v6.0/chapters/22-encoding-decoding-types" TargetMode="External"/><Relationship Id="rId4" Type="http://schemas.openxmlformats.org/officeDocument/2006/relationships/image" Target="../media/image1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raywenderlich.com/books/swift-apprentice/v6.0/chapters/22-encoding-decoding-types" TargetMode="Externa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5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6.xml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6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7.xml"/><Relationship Id="rId7" Type="http://schemas.openxmlformats.org/officeDocument/2006/relationships/image" Target="../media/image7.png"/><Relationship Id="rId12" Type="http://schemas.openxmlformats.org/officeDocument/2006/relationships/image" Target="../media/image1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19.svg"/><Relationship Id="rId7" Type="http://schemas.openxmlformats.org/officeDocument/2006/relationships/diagramColors" Target="../diagrams/colors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ulsar.apache.org/docs/en/pulsar-admin/#set-schema-autoupdate-strategy" TargetMode="External"/><Relationship Id="rId2" Type="http://schemas.openxmlformats.org/officeDocument/2006/relationships/hyperlink" Target="https://pulsar.apache.org/docs/en/schema-get-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onfluent.io/platform/current/schema-registry/avro.html#compatibility-types" TargetMode="External"/><Relationship Id="rId5" Type="http://schemas.openxmlformats.org/officeDocument/2006/relationships/hyperlink" Target="https://www.confluent.io/blog/put-several-event-types-kafka-topic/" TargetMode="External"/><Relationship Id="rId4" Type="http://schemas.openxmlformats.org/officeDocument/2006/relationships/hyperlink" Target="https://martin.kleppmann.com/2012/12/05/schema-evolution-in-avro-protocol-buffers-thrif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uman_evoluti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uman_evolution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>
            <a:lum/>
          </a:blip>
          <a:srcRect/>
          <a:stretch>
            <a:fillRect t="3285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A86F3B4-03C2-4CE1-A1FD-EF89921F7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475"/>
            <a:ext cx="9144000" cy="5143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2F34ECE-8047-5C45-BCE9-3E94D9C3616F}"/>
              </a:ext>
            </a:extLst>
          </p:cNvPr>
          <p:cNvSpPr txBox="1"/>
          <p:nvPr/>
        </p:nvSpPr>
        <p:spPr>
          <a:xfrm>
            <a:off x="578071" y="2190099"/>
            <a:ext cx="7693093" cy="144655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altLang="zh-CN" sz="4400" b="1" dirty="0">
                <a:solidFill>
                  <a:schemeClr val="bg1"/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STRUCTURED DATA STREAMING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9531404-AA55-194E-B89C-2AAEEE626832}"/>
              </a:ext>
            </a:extLst>
          </p:cNvPr>
          <p:cNvSpPr/>
          <p:nvPr/>
        </p:nvSpPr>
        <p:spPr>
          <a:xfrm>
            <a:off x="0" y="3748844"/>
            <a:ext cx="9144000" cy="901294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9000">
                <a:schemeClr val="bg1">
                  <a:alpha val="79109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E587F1-AAC2-3E46-885E-A2E48910EAE5}"/>
              </a:ext>
            </a:extLst>
          </p:cNvPr>
          <p:cNvSpPr txBox="1"/>
          <p:nvPr/>
        </p:nvSpPr>
        <p:spPr>
          <a:xfrm>
            <a:off x="578071" y="3862319"/>
            <a:ext cx="267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SHIVJI KUMAR JHA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B77A85-2882-5A4C-969D-968791678349}"/>
              </a:ext>
            </a:extLst>
          </p:cNvPr>
          <p:cNvSpPr txBox="1"/>
          <p:nvPr/>
        </p:nvSpPr>
        <p:spPr>
          <a:xfrm>
            <a:off x="788221" y="4253829"/>
            <a:ext cx="9525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@</a:t>
            </a: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ShivjiJha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47169C32-451E-E248-969F-B7897E45B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636" y="306326"/>
            <a:ext cx="2728191" cy="80754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58BEBA2-EADF-C34A-99E7-39147B7EC496}"/>
              </a:ext>
            </a:extLst>
          </p:cNvPr>
          <p:cNvSpPr txBox="1"/>
          <p:nvPr/>
        </p:nvSpPr>
        <p:spPr>
          <a:xfrm>
            <a:off x="578071" y="1789989"/>
            <a:ext cx="27815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TRACK: STREAMING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05AADBF-53A6-6942-BC5A-93804D962270}"/>
              </a:ext>
            </a:extLst>
          </p:cNvPr>
          <p:cNvGrpSpPr/>
          <p:nvPr/>
        </p:nvGrpSpPr>
        <p:grpSpPr>
          <a:xfrm>
            <a:off x="672188" y="4305864"/>
            <a:ext cx="197565" cy="197565"/>
            <a:chOff x="3328988" y="3201988"/>
            <a:chExt cx="392113" cy="392113"/>
          </a:xfrm>
        </p:grpSpPr>
        <p:sp>
          <p:nvSpPr>
            <p:cNvPr id="10" name="Oval 46">
              <a:extLst>
                <a:ext uri="{FF2B5EF4-FFF2-40B4-BE49-F238E27FC236}">
                  <a16:creationId xmlns:a16="http://schemas.microsoft.com/office/drawing/2014/main" id="{18D09125-ACBB-B94C-B6F0-3BF7633F1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1" name="Freeform 47">
              <a:extLst>
                <a:ext uri="{FF2B5EF4-FFF2-40B4-BE49-F238E27FC236}">
                  <a16:creationId xmlns:a16="http://schemas.microsoft.com/office/drawing/2014/main" id="{8E8CF6D1-D6EC-234E-835B-41987C01F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46C3CC-4BF7-0B47-89F0-E00C5825B813}"/>
              </a:ext>
            </a:extLst>
          </p:cNvPr>
          <p:cNvGrpSpPr/>
          <p:nvPr/>
        </p:nvGrpSpPr>
        <p:grpSpPr>
          <a:xfrm>
            <a:off x="1879924" y="4298246"/>
            <a:ext cx="197565" cy="196765"/>
            <a:chOff x="2809875" y="2679700"/>
            <a:chExt cx="392113" cy="390525"/>
          </a:xfrm>
        </p:grpSpPr>
        <p:sp>
          <p:nvSpPr>
            <p:cNvPr id="15" name="Oval 70">
              <a:extLst>
                <a:ext uri="{FF2B5EF4-FFF2-40B4-BE49-F238E27FC236}">
                  <a16:creationId xmlns:a16="http://schemas.microsoft.com/office/drawing/2014/main" id="{46FEE78D-B99E-824D-8BC2-BC01882B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10BE9673-46DB-A841-A1A0-98A362BE28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12">
            <a:extLst>
              <a:ext uri="{FF2B5EF4-FFF2-40B4-BE49-F238E27FC236}">
                <a16:creationId xmlns:a16="http://schemas.microsoft.com/office/drawing/2014/main" id="{236F6274-A5F2-E64A-ABAD-D7A230435540}"/>
              </a:ext>
            </a:extLst>
          </p:cNvPr>
          <p:cNvSpPr txBox="1"/>
          <p:nvPr/>
        </p:nvSpPr>
        <p:spPr>
          <a:xfrm>
            <a:off x="2002692" y="4258555"/>
            <a:ext cx="889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in/</a:t>
            </a:r>
            <a:r>
              <a:rPr lang="en-US" altLang="zh-CN" sz="1200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ea typeface="Hiragino Sans GB W3" panose="020B0300000000000000" pitchFamily="34" charset="-128"/>
                <a:cs typeface="Arial" panose="020B0604020202020204" pitchFamily="34" charset="0"/>
              </a:rPr>
              <a:t>shivjijha</a:t>
            </a:r>
            <a:endParaRPr lang="en-US" altLang="zh-CN" sz="12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ea typeface="Hiragino Sans GB W3" panose="020B0300000000000000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7446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77EB8E-107F-4AEC-9BD8-26435E5E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PubSub</a:t>
            </a:r>
            <a:r>
              <a:rPr lang="en-US" dirty="0"/>
              <a:t>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519EAA-F73F-974A-AD55-3F6D54EB1D10}"/>
              </a:ext>
            </a:extLst>
          </p:cNvPr>
          <p:cNvGraphicFramePr/>
          <p:nvPr/>
        </p:nvGraphicFramePr>
        <p:xfrm>
          <a:off x="2270878" y="2487222"/>
          <a:ext cx="3857698" cy="1226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FD12B2E-1979-424B-B312-AF66440F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402" y="2320464"/>
            <a:ext cx="1567481" cy="1567481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1AD3A0C5-46E2-F641-AD45-3DE1907A4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6997" y="2877272"/>
            <a:ext cx="731463" cy="731463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A6910658-1836-6744-8CCF-DA0ED06AB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817" y="3720705"/>
            <a:ext cx="731463" cy="731463"/>
          </a:xfrm>
          <a:prstGeom prst="rect">
            <a:avLst/>
          </a:prstGeom>
        </p:spPr>
      </p:pic>
      <p:pic>
        <p:nvPicPr>
          <p:cNvPr id="9" name="Graphic 8" descr="Cloud Computing with solid fill">
            <a:extLst>
              <a:ext uri="{FF2B5EF4-FFF2-40B4-BE49-F238E27FC236}">
                <a16:creationId xmlns:a16="http://schemas.microsoft.com/office/drawing/2014/main" id="{305A4633-D993-0C45-971C-9330C6D42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817" y="2038493"/>
            <a:ext cx="731463" cy="731463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7AEE2ED7-D4B7-DE49-B7B4-359608942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1492" y="2769956"/>
            <a:ext cx="731463" cy="731463"/>
          </a:xfrm>
          <a:prstGeom prst="rect">
            <a:avLst/>
          </a:prstGeom>
        </p:spPr>
      </p:pic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781A1ED6-E912-2149-9FBA-8B6C7B1A8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3613389"/>
            <a:ext cx="731463" cy="731463"/>
          </a:xfrm>
          <a:prstGeom prst="rect">
            <a:avLst/>
          </a:prstGeom>
        </p:spPr>
      </p:pic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0D0E8B46-43C3-C844-A818-8A480AEE9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1931177"/>
            <a:ext cx="731463" cy="73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96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1">
            <a:extLst>
              <a:ext uri="{FF2B5EF4-FFF2-40B4-BE49-F238E27FC236}">
                <a16:creationId xmlns:a16="http://schemas.microsoft.com/office/drawing/2014/main" id="{4FB883B9-21F8-4367-990C-59A5D063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/>
          <a:lstStyle/>
          <a:p>
            <a:r>
              <a:rPr lang="en-US" dirty="0"/>
              <a:t>Computers only know bits…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BD2C86D9-4112-4505-B66A-63550B95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Encoding data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F9E0B24-8A71-6A47-9D17-070130F832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449478"/>
            <a:ext cx="3228031" cy="108946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9A2C4385-C1F1-493F-A94B-4B50EDC7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256260"/>
            <a:ext cx="4041775" cy="479822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Example: Write an employee record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051B107-3D54-4D78-BFED-0595E4D62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8046" y="1895188"/>
            <a:ext cx="4041775" cy="2625702"/>
          </a:xfrm>
        </p:spPr>
        <p:txBody>
          <a:bodyPr>
            <a:normAutofit/>
          </a:bodyPr>
          <a:lstStyle/>
          <a:p>
            <a:r>
              <a:rPr lang="en-US" dirty="0"/>
              <a:t>Sending data to a computer</a:t>
            </a:r>
          </a:p>
          <a:p>
            <a:pPr lvl="1"/>
            <a:r>
              <a:rPr lang="en-US" sz="1800" dirty="0"/>
              <a:t>Local computer</a:t>
            </a:r>
          </a:p>
          <a:p>
            <a:pPr lvl="1"/>
            <a:r>
              <a:rPr lang="en-US" sz="1800" dirty="0"/>
              <a:t>Over network</a:t>
            </a:r>
          </a:p>
          <a:p>
            <a:r>
              <a:rPr lang="en-US" dirty="0"/>
              <a:t>Can't send as is.</a:t>
            </a:r>
          </a:p>
          <a:p>
            <a:r>
              <a:rPr lang="en-US" dirty="0"/>
              <a:t>Encode to bits</a:t>
            </a:r>
          </a:p>
          <a:p>
            <a:pPr lvl="1"/>
            <a:r>
              <a:rPr lang="en-US" sz="1800" dirty="0"/>
              <a:t>Also, serialization</a:t>
            </a:r>
          </a:p>
          <a:p>
            <a:r>
              <a:rPr lang="en-US" dirty="0"/>
              <a:t>Send</a:t>
            </a:r>
          </a:p>
        </p:txBody>
      </p:sp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DF9F1AAC-328C-764C-9383-001392E5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0993" y="2479958"/>
            <a:ext cx="1103363" cy="1103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FD7AE2-0B4A-9543-965A-8C95285D55AE}"/>
              </a:ext>
            </a:extLst>
          </p:cNvPr>
          <p:cNvSpPr/>
          <p:nvPr/>
        </p:nvSpPr>
        <p:spPr>
          <a:xfrm>
            <a:off x="0" y="4924309"/>
            <a:ext cx="4987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u="sng" dirty="0">
                <a:solidFill>
                  <a:srgbClr val="0000FF"/>
                </a:solidFill>
                <a:latin typeface="Avenir" panose="02000503020000020003" pitchFamily="2" charset="0"/>
                <a:hlinkClick r:id="rId5"/>
              </a:rPr>
              <a:t>https://www.raywenderlich.com/books/swift-apprentice/v6.0/chapters/22-encoding-decoding-types</a:t>
            </a:r>
            <a:endParaRPr lang="en-IN" sz="800" dirty="0"/>
          </a:p>
          <a:p>
            <a:br>
              <a:rPr lang="en-IN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0317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9E14169-39DE-4E46-BEFE-21651AD6F8A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51543"/>
            <a:ext cx="4040188" cy="115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itle 1">
            <a:extLst>
              <a:ext uri="{FF2B5EF4-FFF2-40B4-BE49-F238E27FC236}">
                <a16:creationId xmlns:a16="http://schemas.microsoft.com/office/drawing/2014/main" id="{4FB883B9-21F8-4367-990C-59A5D0639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/>
          <a:lstStyle/>
          <a:p>
            <a:r>
              <a:rPr lang="en-US" dirty="0"/>
              <a:t>Computers only know bits…</a:t>
            </a:r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BD2C86D9-4112-4505-B66A-63550B950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</p:spPr>
        <p:txBody>
          <a:bodyPr>
            <a:normAutofit/>
          </a:bodyPr>
          <a:lstStyle/>
          <a:p>
            <a:r>
              <a:rPr lang="en-US" dirty="0"/>
              <a:t>Decoding data</a:t>
            </a:r>
          </a:p>
        </p:txBody>
      </p:sp>
      <p:sp>
        <p:nvSpPr>
          <p:cNvPr id="75" name="Text Placeholder 4">
            <a:extLst>
              <a:ext uri="{FF2B5EF4-FFF2-40B4-BE49-F238E27FC236}">
                <a16:creationId xmlns:a16="http://schemas.microsoft.com/office/drawing/2014/main" id="{9A2C4385-C1F1-493F-A94B-4B50EDC75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256260"/>
            <a:ext cx="4041775" cy="479822"/>
          </a:xfrm>
        </p:spPr>
        <p:txBody>
          <a:bodyPr>
            <a:normAutofit/>
          </a:bodyPr>
          <a:lstStyle/>
          <a:p>
            <a:r>
              <a:rPr lang="en-US" dirty="0"/>
              <a:t>Example: Read an employee record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8051B107-3D54-4D78-BFED-0595E4D622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38046" y="1895188"/>
            <a:ext cx="4041775" cy="2625702"/>
          </a:xfrm>
        </p:spPr>
        <p:txBody>
          <a:bodyPr>
            <a:normAutofit/>
          </a:bodyPr>
          <a:lstStyle/>
          <a:p>
            <a:r>
              <a:rPr lang="en-US" dirty="0"/>
              <a:t>Read data from a computer</a:t>
            </a:r>
          </a:p>
          <a:p>
            <a:pPr lvl="1"/>
            <a:r>
              <a:rPr lang="en-US" sz="1800" dirty="0"/>
              <a:t>Local computer</a:t>
            </a:r>
          </a:p>
          <a:p>
            <a:pPr lvl="1"/>
            <a:r>
              <a:rPr lang="en-US" sz="1800" dirty="0"/>
              <a:t>Over network</a:t>
            </a:r>
          </a:p>
          <a:p>
            <a:r>
              <a:rPr lang="en-US" dirty="0"/>
              <a:t>Turn bytes to employee </a:t>
            </a:r>
            <a:r>
              <a:rPr lang="en-US" dirty="0" err="1"/>
              <a:t>rocrd</a:t>
            </a:r>
            <a:endParaRPr lang="en-US" dirty="0"/>
          </a:p>
          <a:p>
            <a:r>
              <a:rPr lang="en-US" dirty="0"/>
              <a:t>Decode to bits</a:t>
            </a:r>
          </a:p>
          <a:p>
            <a:pPr lvl="1"/>
            <a:r>
              <a:rPr lang="en-US" sz="1800" dirty="0"/>
              <a:t>Also, de-serialization</a:t>
            </a:r>
          </a:p>
          <a:p>
            <a:r>
              <a:rPr lang="en-US" dirty="0"/>
              <a:t>Use in program.</a:t>
            </a:r>
          </a:p>
        </p:txBody>
      </p:sp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DF9F1AAC-328C-764C-9383-001392E5BC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873" y="2537696"/>
            <a:ext cx="1304225" cy="13042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C136F0-9E38-4341-864C-9A644F3F5090}"/>
              </a:ext>
            </a:extLst>
          </p:cNvPr>
          <p:cNvSpPr/>
          <p:nvPr/>
        </p:nvSpPr>
        <p:spPr>
          <a:xfrm>
            <a:off x="0" y="4924309"/>
            <a:ext cx="49873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" b="1" u="sng" dirty="0">
                <a:solidFill>
                  <a:srgbClr val="0000FF"/>
                </a:solidFill>
                <a:latin typeface="Avenir" panose="02000503020000020003" pitchFamily="2" charset="0"/>
                <a:hlinkClick r:id="rId5"/>
              </a:rPr>
              <a:t>https://www.raywenderlich.com/books/swift-apprentice/v6.0/chapters/22-encoding-decoding-types</a:t>
            </a:r>
            <a:endParaRPr lang="en-IN" sz="800" dirty="0"/>
          </a:p>
          <a:p>
            <a:br>
              <a:rPr lang="en-IN" sz="800" dirty="0"/>
            </a:b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20906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7F423A7-AACA-FB43-BE89-92B8829C47B6}"/>
              </a:ext>
            </a:extLst>
          </p:cNvPr>
          <p:cNvSpPr/>
          <p:nvPr/>
        </p:nvSpPr>
        <p:spPr>
          <a:xfrm>
            <a:off x="1019096" y="1828800"/>
            <a:ext cx="1097043" cy="2959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672E41-5C4E-BE4F-9D0E-3EE7DC3A4CB5}"/>
              </a:ext>
            </a:extLst>
          </p:cNvPr>
          <p:cNvSpPr/>
          <p:nvPr/>
        </p:nvSpPr>
        <p:spPr>
          <a:xfrm>
            <a:off x="6157665" y="1829238"/>
            <a:ext cx="1142416" cy="2959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77EB8E-107F-4AEC-9BD8-26435E5E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Encoder / decoder placements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519EAA-F73F-974A-AD55-3F6D54EB1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486119"/>
              </p:ext>
            </p:extLst>
          </p:nvPr>
        </p:nvGraphicFramePr>
        <p:xfrm>
          <a:off x="2270878" y="2487222"/>
          <a:ext cx="3857698" cy="1226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FD12B2E-1979-424B-B312-AF66440F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402" y="2320464"/>
            <a:ext cx="1567481" cy="1567481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1AD3A0C5-46E2-F641-AD45-3DE1907A4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2437" y="2877272"/>
            <a:ext cx="731463" cy="731463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A6910658-1836-6744-8CCF-DA0ED06AB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8257" y="3720705"/>
            <a:ext cx="731463" cy="731463"/>
          </a:xfrm>
          <a:prstGeom prst="rect">
            <a:avLst/>
          </a:prstGeom>
        </p:spPr>
      </p:pic>
      <p:pic>
        <p:nvPicPr>
          <p:cNvPr id="9" name="Graphic 8" descr="Cloud Computing with solid fill">
            <a:extLst>
              <a:ext uri="{FF2B5EF4-FFF2-40B4-BE49-F238E27FC236}">
                <a16:creationId xmlns:a16="http://schemas.microsoft.com/office/drawing/2014/main" id="{305A4633-D993-0C45-971C-9330C6D42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8257" y="2038493"/>
            <a:ext cx="731463" cy="731463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7AEE2ED7-D4B7-DE49-B7B4-359608942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1492" y="2769956"/>
            <a:ext cx="731463" cy="731463"/>
          </a:xfrm>
          <a:prstGeom prst="rect">
            <a:avLst/>
          </a:prstGeom>
        </p:spPr>
      </p:pic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781A1ED6-E912-2149-9FBA-8B6C7B1A8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3613389"/>
            <a:ext cx="731463" cy="731463"/>
          </a:xfrm>
          <a:prstGeom prst="rect">
            <a:avLst/>
          </a:prstGeom>
        </p:spPr>
      </p:pic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0D0E8B46-43C3-C844-A818-8A480AEE9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1931177"/>
            <a:ext cx="731463" cy="73146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85FA51-643A-5544-8ED7-85AE73382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1320" y="2526903"/>
            <a:ext cx="262580" cy="316442"/>
          </a:xfrm>
          <a:prstGeom prst="rect">
            <a:avLst/>
          </a:prstGeom>
        </p:spPr>
      </p:pic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9528A0F3-17E9-D74F-A09D-D17836C096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79220" y="3405236"/>
            <a:ext cx="262580" cy="316442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9EAB835-F542-C845-AD43-016E6457C61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7119" y="4248669"/>
            <a:ext cx="262580" cy="316442"/>
          </a:xfrm>
          <a:prstGeom prst="rect">
            <a:avLst/>
          </a:prstGeom>
        </p:spPr>
      </p:pic>
      <p:pic>
        <p:nvPicPr>
          <p:cNvPr id="18" name="Picture 1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4429312A-C46B-094A-8BFB-88DE0A59DC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5917" y="2509389"/>
            <a:ext cx="311150" cy="387350"/>
          </a:xfrm>
          <a:prstGeom prst="rect">
            <a:avLst/>
          </a:prstGeom>
        </p:spPr>
      </p:pic>
      <p:pic>
        <p:nvPicPr>
          <p:cNvPr id="19" name="Picture 18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1FEDA68D-B057-694C-A7ED-E9D8BD6639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60796" y="3366782"/>
            <a:ext cx="311150" cy="387350"/>
          </a:xfrm>
          <a:prstGeom prst="rect">
            <a:avLst/>
          </a:prstGeom>
        </p:spPr>
      </p:pic>
      <p:pic>
        <p:nvPicPr>
          <p:cNvPr id="20" name="Picture 19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6EE99898-46DE-7D46-A82C-3108D84540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9636" y="4224173"/>
            <a:ext cx="311150" cy="38735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E994C0A-E97D-6F44-AAAA-5FBD45BE5273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5282912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Choice 1 : App</a:t>
            </a:r>
          </a:p>
        </p:txBody>
      </p:sp>
    </p:spTree>
    <p:extLst>
      <p:ext uri="{BB962C8B-B14F-4D97-AF65-F5344CB8AC3E}">
        <p14:creationId xmlns:p14="http://schemas.microsoft.com/office/powerpoint/2010/main" val="210775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7F423A7-AACA-FB43-BE89-92B8829C47B6}"/>
              </a:ext>
            </a:extLst>
          </p:cNvPr>
          <p:cNvSpPr/>
          <p:nvPr/>
        </p:nvSpPr>
        <p:spPr>
          <a:xfrm>
            <a:off x="1019096" y="1828800"/>
            <a:ext cx="1097043" cy="2959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672E41-5C4E-BE4F-9D0E-3EE7DC3A4CB5}"/>
              </a:ext>
            </a:extLst>
          </p:cNvPr>
          <p:cNvSpPr/>
          <p:nvPr/>
        </p:nvSpPr>
        <p:spPr>
          <a:xfrm>
            <a:off x="6157665" y="1829238"/>
            <a:ext cx="1142416" cy="2959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77EB8E-107F-4AEC-9BD8-26435E5E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Encoder / decoder placements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519EAA-F73F-974A-AD55-3F6D54EB1D10}"/>
              </a:ext>
            </a:extLst>
          </p:cNvPr>
          <p:cNvGraphicFramePr/>
          <p:nvPr/>
        </p:nvGraphicFramePr>
        <p:xfrm>
          <a:off x="2270878" y="2487222"/>
          <a:ext cx="3857698" cy="1226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FD12B2E-1979-424B-B312-AF66440F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402" y="2320464"/>
            <a:ext cx="1567481" cy="1567481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1AD3A0C5-46E2-F641-AD45-3DE1907A4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2437" y="2877272"/>
            <a:ext cx="731463" cy="731463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A6910658-1836-6744-8CCF-DA0ED06AB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8257" y="3720705"/>
            <a:ext cx="731463" cy="731463"/>
          </a:xfrm>
          <a:prstGeom prst="rect">
            <a:avLst/>
          </a:prstGeom>
        </p:spPr>
      </p:pic>
      <p:pic>
        <p:nvPicPr>
          <p:cNvPr id="9" name="Graphic 8" descr="Cloud Computing with solid fill">
            <a:extLst>
              <a:ext uri="{FF2B5EF4-FFF2-40B4-BE49-F238E27FC236}">
                <a16:creationId xmlns:a16="http://schemas.microsoft.com/office/drawing/2014/main" id="{305A4633-D993-0C45-971C-9330C6D42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8257" y="2038493"/>
            <a:ext cx="731463" cy="731463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7AEE2ED7-D4B7-DE49-B7B4-359608942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1492" y="2769956"/>
            <a:ext cx="731463" cy="731463"/>
          </a:xfrm>
          <a:prstGeom prst="rect">
            <a:avLst/>
          </a:prstGeom>
        </p:spPr>
      </p:pic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781A1ED6-E912-2149-9FBA-8B6C7B1A8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3613389"/>
            <a:ext cx="731463" cy="731463"/>
          </a:xfrm>
          <a:prstGeom prst="rect">
            <a:avLst/>
          </a:prstGeom>
        </p:spPr>
      </p:pic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0D0E8B46-43C3-C844-A818-8A480AEE9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1931177"/>
            <a:ext cx="731463" cy="73146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85FA51-643A-5544-8ED7-85AE73382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81900" y="2548915"/>
            <a:ext cx="262580" cy="316442"/>
          </a:xfrm>
          <a:prstGeom prst="rect">
            <a:avLst/>
          </a:prstGeom>
        </p:spPr>
      </p:pic>
      <p:pic>
        <p:nvPicPr>
          <p:cNvPr id="18" name="Picture 1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4429312A-C46B-094A-8BFB-88DE0A59DC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8004" y="2513461"/>
            <a:ext cx="311150" cy="387350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37CB5A6-383D-6B42-BA3A-C16FE3FBB6BF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5282912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Choice 2 : Producer/Consumer</a:t>
            </a:r>
          </a:p>
        </p:txBody>
      </p:sp>
    </p:spTree>
    <p:extLst>
      <p:ext uri="{BB962C8B-B14F-4D97-AF65-F5344CB8AC3E}">
        <p14:creationId xmlns:p14="http://schemas.microsoft.com/office/powerpoint/2010/main" val="1858959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7F423A7-AACA-FB43-BE89-92B8829C47B6}"/>
              </a:ext>
            </a:extLst>
          </p:cNvPr>
          <p:cNvSpPr/>
          <p:nvPr/>
        </p:nvSpPr>
        <p:spPr>
          <a:xfrm>
            <a:off x="1019096" y="1828800"/>
            <a:ext cx="1097043" cy="2959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B672E41-5C4E-BE4F-9D0E-3EE7DC3A4CB5}"/>
              </a:ext>
            </a:extLst>
          </p:cNvPr>
          <p:cNvSpPr/>
          <p:nvPr/>
        </p:nvSpPr>
        <p:spPr>
          <a:xfrm>
            <a:off x="6157665" y="1829238"/>
            <a:ext cx="1142416" cy="295958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577EB8E-107F-4AEC-9BD8-26435E5E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Encoder / decoder placements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519EAA-F73F-974A-AD55-3F6D54EB1D10}"/>
              </a:ext>
            </a:extLst>
          </p:cNvPr>
          <p:cNvGraphicFramePr/>
          <p:nvPr/>
        </p:nvGraphicFramePr>
        <p:xfrm>
          <a:off x="2270878" y="2487222"/>
          <a:ext cx="3857698" cy="1226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FD12B2E-1979-424B-B312-AF66440F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402" y="2320464"/>
            <a:ext cx="1567481" cy="1567481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1AD3A0C5-46E2-F641-AD45-3DE1907A4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2437" y="2877272"/>
            <a:ext cx="731463" cy="731463"/>
          </a:xfrm>
          <a:prstGeom prst="rect">
            <a:avLst/>
          </a:prstGeom>
        </p:spPr>
      </p:pic>
      <p:pic>
        <p:nvPicPr>
          <p:cNvPr id="7" name="Graphic 6" descr="Cloud Computing with solid fill">
            <a:extLst>
              <a:ext uri="{FF2B5EF4-FFF2-40B4-BE49-F238E27FC236}">
                <a16:creationId xmlns:a16="http://schemas.microsoft.com/office/drawing/2014/main" id="{A6910658-1836-6744-8CCF-DA0ED06AB8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8257" y="3720705"/>
            <a:ext cx="731463" cy="731463"/>
          </a:xfrm>
          <a:prstGeom prst="rect">
            <a:avLst/>
          </a:prstGeom>
        </p:spPr>
      </p:pic>
      <p:pic>
        <p:nvPicPr>
          <p:cNvPr id="9" name="Graphic 8" descr="Cloud Computing with solid fill">
            <a:extLst>
              <a:ext uri="{FF2B5EF4-FFF2-40B4-BE49-F238E27FC236}">
                <a16:creationId xmlns:a16="http://schemas.microsoft.com/office/drawing/2014/main" id="{305A4633-D993-0C45-971C-9330C6D429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38257" y="2038493"/>
            <a:ext cx="731463" cy="731463"/>
          </a:xfrm>
          <a:prstGeom prst="rect">
            <a:avLst/>
          </a:prstGeom>
        </p:spPr>
      </p:pic>
      <p:pic>
        <p:nvPicPr>
          <p:cNvPr id="12" name="Graphic 11" descr="Cloud Computing with solid fill">
            <a:extLst>
              <a:ext uri="{FF2B5EF4-FFF2-40B4-BE49-F238E27FC236}">
                <a16:creationId xmlns:a16="http://schemas.microsoft.com/office/drawing/2014/main" id="{7AEE2ED7-D4B7-DE49-B7B4-359608942A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1492" y="2769956"/>
            <a:ext cx="731463" cy="731463"/>
          </a:xfrm>
          <a:prstGeom prst="rect">
            <a:avLst/>
          </a:prstGeom>
        </p:spPr>
      </p:pic>
      <p:pic>
        <p:nvPicPr>
          <p:cNvPr id="13" name="Graphic 12" descr="Cloud Computing with solid fill">
            <a:extLst>
              <a:ext uri="{FF2B5EF4-FFF2-40B4-BE49-F238E27FC236}">
                <a16:creationId xmlns:a16="http://schemas.microsoft.com/office/drawing/2014/main" id="{781A1ED6-E912-2149-9FBA-8B6C7B1A8A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3613389"/>
            <a:ext cx="731463" cy="731463"/>
          </a:xfrm>
          <a:prstGeom prst="rect">
            <a:avLst/>
          </a:prstGeom>
        </p:spPr>
      </p:pic>
      <p:pic>
        <p:nvPicPr>
          <p:cNvPr id="14" name="Graphic 13" descr="Cloud Computing with solid fill">
            <a:extLst>
              <a:ext uri="{FF2B5EF4-FFF2-40B4-BE49-F238E27FC236}">
                <a16:creationId xmlns:a16="http://schemas.microsoft.com/office/drawing/2014/main" id="{0D0E8B46-43C3-C844-A818-8A480AEE95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7312" y="1931177"/>
            <a:ext cx="731463" cy="731463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485FA51-643A-5544-8ED7-85AE733829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4322" y="2296908"/>
            <a:ext cx="262580" cy="316442"/>
          </a:xfrm>
          <a:prstGeom prst="rect">
            <a:avLst/>
          </a:prstGeom>
        </p:spPr>
      </p:pic>
      <p:pic>
        <p:nvPicPr>
          <p:cNvPr id="18" name="Picture 17" descr="A picture containing text, transport, wheel&#10;&#10;Description automatically generated">
            <a:extLst>
              <a:ext uri="{FF2B5EF4-FFF2-40B4-BE49-F238E27FC236}">
                <a16:creationId xmlns:a16="http://schemas.microsoft.com/office/drawing/2014/main" id="{4429312A-C46B-094A-8BFB-88DE0A59DC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211922" y="2238797"/>
            <a:ext cx="311150" cy="387350"/>
          </a:xfrm>
          <a:prstGeom prst="rect">
            <a:avLst/>
          </a:prstGeom>
        </p:spPr>
      </p:pic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007E21D-B8F4-584D-9E8A-C768E1819004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5282912" cy="4798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Choice 3 : Stream Platform</a:t>
            </a:r>
          </a:p>
        </p:txBody>
      </p:sp>
    </p:spTree>
    <p:extLst>
      <p:ext uri="{BB962C8B-B14F-4D97-AF65-F5344CB8AC3E}">
        <p14:creationId xmlns:p14="http://schemas.microsoft.com/office/powerpoint/2010/main" val="999398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C967-782C-7142-8586-23A13A63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Abstraction vs Flexibility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3722B85-25D9-4D25-A6D4-10C1EE7BE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E3C3C3B-4B13-49BB-A964-ACF38868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18408"/>
            <a:ext cx="4040188" cy="2625701"/>
          </a:xfrm>
        </p:spPr>
        <p:txBody>
          <a:bodyPr/>
          <a:lstStyle/>
          <a:p>
            <a:r>
              <a:rPr lang="en-US" dirty="0"/>
              <a:t>Abstract out encode / decode to the stream platform</a:t>
            </a:r>
          </a:p>
          <a:p>
            <a:r>
              <a:rPr lang="en-US" dirty="0"/>
              <a:t>Lighter Individual apps</a:t>
            </a:r>
          </a:p>
          <a:p>
            <a:pPr lvl="1"/>
            <a:r>
              <a:rPr lang="en-US" dirty="0"/>
              <a:t>  Single Responsibility Principle</a:t>
            </a:r>
          </a:p>
          <a:p>
            <a:r>
              <a:rPr lang="en-US" dirty="0"/>
              <a:t>Easy Evolution of schema</a:t>
            </a:r>
          </a:p>
          <a:p>
            <a:pPr lvl="1"/>
            <a:r>
              <a:rPr lang="en-US" dirty="0"/>
              <a:t>Versioning</a:t>
            </a:r>
          </a:p>
          <a:p>
            <a:r>
              <a:rPr lang="en-US" dirty="0"/>
              <a:t>Less bugs!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2410C02-3CA2-432F-BFB1-3500B62D6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256260"/>
            <a:ext cx="4041775" cy="479822"/>
          </a:xfrm>
        </p:spPr>
        <p:txBody>
          <a:bodyPr/>
          <a:lstStyle/>
          <a:p>
            <a:r>
              <a:rPr lang="en-US" dirty="0"/>
              <a:t>Flexibility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25F1227-8FE4-4F59-80D7-04DA278AF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818408"/>
            <a:ext cx="4041775" cy="2625702"/>
          </a:xfrm>
        </p:spPr>
        <p:txBody>
          <a:bodyPr/>
          <a:lstStyle/>
          <a:p>
            <a:r>
              <a:rPr lang="en-US" dirty="0"/>
              <a:t>Keep encode / decode in (each) app</a:t>
            </a:r>
          </a:p>
          <a:p>
            <a:r>
              <a:rPr lang="en-US" dirty="0"/>
              <a:t>Flexibility of choice</a:t>
            </a:r>
          </a:p>
          <a:p>
            <a:pPr lvl="1"/>
            <a:r>
              <a:rPr lang="en-US" dirty="0"/>
              <a:t>Schema formats</a:t>
            </a:r>
          </a:p>
          <a:p>
            <a:r>
              <a:rPr lang="en-US" dirty="0"/>
              <a:t>Schema evolution is hard</a:t>
            </a:r>
          </a:p>
          <a:p>
            <a:pPr lvl="1"/>
            <a:r>
              <a:rPr lang="en-US" dirty="0"/>
              <a:t>Versioning</a:t>
            </a:r>
          </a:p>
          <a:p>
            <a:pPr lvl="1"/>
            <a:r>
              <a:rPr lang="en-US" dirty="0"/>
              <a:t>Upgrade Path?</a:t>
            </a:r>
          </a:p>
          <a:p>
            <a:r>
              <a:rPr lang="en-US" dirty="0"/>
              <a:t>More bugs?</a:t>
            </a:r>
          </a:p>
        </p:txBody>
      </p:sp>
    </p:spTree>
    <p:extLst>
      <p:ext uri="{BB962C8B-B14F-4D97-AF65-F5344CB8AC3E}">
        <p14:creationId xmlns:p14="http://schemas.microsoft.com/office/powerpoint/2010/main" val="2816670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4763C5C4-B0F1-456A-9D2A-0C8A093B1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Flexibility? : Choose Wisely…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756B834-F8F2-B944-A023-875EEB008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49" y="1556647"/>
            <a:ext cx="5437539" cy="29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34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2953C2-1EDC-4D45-AC4E-89167F15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Flexibility? : Choose Wisely…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1EDE1D-0DA0-4DA9-ABA0-CE2911EC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</p:spPr>
        <p:txBody>
          <a:bodyPr/>
          <a:lstStyle/>
          <a:p>
            <a:r>
              <a:rPr lang="en-US" dirty="0"/>
              <a:t>Flexibility is a good choice when:</a:t>
            </a:r>
          </a:p>
          <a:p>
            <a:pPr lvl="1"/>
            <a:r>
              <a:rPr lang="en-US" dirty="0"/>
              <a:t>Non-uniform data</a:t>
            </a:r>
          </a:p>
          <a:p>
            <a:pPr lvl="2"/>
            <a:r>
              <a:rPr lang="en-US" dirty="0"/>
              <a:t>Custom Fields</a:t>
            </a:r>
          </a:p>
          <a:p>
            <a:pPr lvl="2"/>
            <a:r>
              <a:rPr lang="en-US" dirty="0"/>
              <a:t>Non-uniform Types</a:t>
            </a:r>
          </a:p>
          <a:p>
            <a:pPr lvl="1"/>
            <a:r>
              <a:rPr lang="en-US" dirty="0"/>
              <a:t>Frequent schema migrations</a:t>
            </a:r>
          </a:p>
        </p:txBody>
      </p:sp>
    </p:spTree>
    <p:extLst>
      <p:ext uri="{BB962C8B-B14F-4D97-AF65-F5344CB8AC3E}">
        <p14:creationId xmlns:p14="http://schemas.microsoft.com/office/powerpoint/2010/main" val="2897383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How: </a:t>
            </a:r>
            <a:br>
              <a:rPr lang="en-US" altLang="zh-CN" dirty="0"/>
            </a:br>
            <a:r>
              <a:rPr lang="en-US" altLang="zh-CN" dirty="0"/>
              <a:t>Schema Representations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064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DD89E03A-365C-4522-9EAB-AE2733EE1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About Me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09CD515-FBE1-43B1-A2B4-5D25AE24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599"/>
            <a:ext cx="4038600" cy="3034883"/>
          </a:xfrm>
        </p:spPr>
        <p:txBody>
          <a:bodyPr>
            <a:normAutofit/>
          </a:bodyPr>
          <a:lstStyle/>
          <a:p>
            <a:r>
              <a:rPr lang="en-US" altLang="zh-CN" dirty="0"/>
              <a:t>Senior MTS at Nutanix</a:t>
            </a:r>
          </a:p>
          <a:p>
            <a:r>
              <a:rPr lang="en-US" altLang="zh-CN" dirty="0"/>
              <a:t>Platform Engineer</a:t>
            </a:r>
          </a:p>
          <a:p>
            <a:pPr lvl="1"/>
            <a:r>
              <a:rPr lang="en-US" altLang="zh-CN" dirty="0"/>
              <a:t>DBs, SOA, Infra, Streams</a:t>
            </a:r>
          </a:p>
          <a:p>
            <a:r>
              <a:rPr lang="en-US" altLang="zh-CN" dirty="0"/>
              <a:t>Love</a:t>
            </a:r>
          </a:p>
          <a:p>
            <a:pPr lvl="1"/>
            <a:r>
              <a:rPr lang="en-US" altLang="zh-CN" sz="1800" dirty="0"/>
              <a:t>Distributed data systems</a:t>
            </a:r>
          </a:p>
          <a:p>
            <a:pPr lvl="1"/>
            <a:r>
              <a:rPr lang="en-US" altLang="zh-CN" sz="1800" dirty="0"/>
              <a:t>Open-source software (OSS)</a:t>
            </a:r>
          </a:p>
          <a:p>
            <a:r>
              <a:rPr lang="en-US" altLang="zh-CN" dirty="0"/>
              <a:t>OSS Contributions</a:t>
            </a:r>
          </a:p>
          <a:p>
            <a:pPr lvl="1"/>
            <a:r>
              <a:rPr lang="en-US" altLang="zh-CN" sz="1800" dirty="0"/>
              <a:t>Apache Pulsar</a:t>
            </a:r>
          </a:p>
          <a:p>
            <a:pPr lvl="1"/>
            <a:r>
              <a:rPr lang="en-US" altLang="zh-CN" sz="1800" dirty="0"/>
              <a:t>MySQL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 descr="A person smiling for the picture&#10;&#10;Description automatically generated with medium confidence">
            <a:extLst>
              <a:ext uri="{FF2B5EF4-FFF2-40B4-BE49-F238E27FC236}">
                <a16:creationId xmlns:a16="http://schemas.microsoft.com/office/drawing/2014/main" id="{16FCF083-6A47-1E49-9697-C7167974DF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6" b="22177"/>
          <a:stretch/>
        </p:blipFill>
        <p:spPr bwMode="auto">
          <a:xfrm>
            <a:off x="4648200" y="1371599"/>
            <a:ext cx="4038600" cy="303488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20280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E88262-45FE-4ED9-8E14-FB80AD9C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Schema : Choice 1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01F056-E1AB-4DEB-AF12-650D2032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6477114" cy="479822"/>
          </a:xfrm>
        </p:spPr>
        <p:txBody>
          <a:bodyPr/>
          <a:lstStyle/>
          <a:p>
            <a:r>
              <a:rPr lang="en-US" dirty="0"/>
              <a:t>Use Native serialization of programming language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C5DD6D5-363C-4BC8-9B03-1A8B75AE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18408"/>
            <a:ext cx="4040188" cy="2625701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Java serialization</a:t>
            </a:r>
          </a:p>
          <a:p>
            <a:pPr lvl="1"/>
            <a:r>
              <a:rPr lang="en-US" dirty="0"/>
              <a:t>Python’s pickle</a:t>
            </a:r>
          </a:p>
          <a:p>
            <a:pPr lvl="1"/>
            <a:r>
              <a:rPr lang="en-US" dirty="0"/>
              <a:t>Ruby’s Marshall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4C627A8-FA59-4DDD-B3FF-245242DD0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2996" y="1818408"/>
            <a:ext cx="5073806" cy="2625702"/>
          </a:xfrm>
        </p:spPr>
        <p:txBody>
          <a:bodyPr/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Easy implementation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Locked with same programming language for producer and consumer</a:t>
            </a:r>
          </a:p>
          <a:p>
            <a:pPr lvl="1"/>
            <a:r>
              <a:rPr lang="en-US" dirty="0"/>
              <a:t>Difficult to Evolve schema versions</a:t>
            </a:r>
          </a:p>
          <a:p>
            <a:pPr lvl="2"/>
            <a:r>
              <a:rPr lang="en-US" dirty="0"/>
              <a:t>Upgrade Path?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9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E88262-45FE-4ED9-8E14-FB80AD9C6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Schema : Choice 2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D01F056-E1AB-4DEB-AF12-650D2032B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6477114" cy="479822"/>
          </a:xfrm>
        </p:spPr>
        <p:txBody>
          <a:bodyPr/>
          <a:lstStyle/>
          <a:p>
            <a:r>
              <a:rPr lang="en-US" dirty="0"/>
              <a:t>Use same format as web APIs (REST?)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6C5DD6D5-363C-4BC8-9B03-1A8B75AE6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18408"/>
            <a:ext cx="4040188" cy="2625701"/>
          </a:xfrm>
        </p:spPr>
        <p:txBody>
          <a:bodyPr/>
          <a:lstStyle/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JSON</a:t>
            </a:r>
          </a:p>
          <a:p>
            <a:pPr lvl="1"/>
            <a:r>
              <a:rPr lang="en-US" dirty="0"/>
              <a:t>XML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4C627A8-FA59-4DDD-B3FF-245242DD0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612996" y="1818408"/>
            <a:ext cx="5073806" cy="2625702"/>
          </a:xfrm>
        </p:spPr>
        <p:txBody>
          <a:bodyPr/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Familiar implementation, share code!</a:t>
            </a:r>
          </a:p>
          <a:p>
            <a:pPr lvl="1"/>
            <a:r>
              <a:rPr lang="en-US" dirty="0"/>
              <a:t>Text, readable, easy to debug</a:t>
            </a:r>
          </a:p>
          <a:p>
            <a:r>
              <a:rPr lang="en-US" dirty="0"/>
              <a:t>Bad</a:t>
            </a:r>
          </a:p>
          <a:p>
            <a:pPr lvl="1"/>
            <a:r>
              <a:rPr lang="en-US" dirty="0"/>
              <a:t>Key Name in every message, too much data</a:t>
            </a:r>
          </a:p>
          <a:p>
            <a:pPr lvl="1"/>
            <a:r>
              <a:rPr lang="en-US" dirty="0"/>
              <a:t>Auto detected type, may go wrong…</a:t>
            </a:r>
          </a:p>
          <a:p>
            <a:pPr lvl="1"/>
            <a:r>
              <a:rPr lang="en-US" dirty="0"/>
              <a:t>New types? Nested types? Ship POJO library?</a:t>
            </a:r>
          </a:p>
          <a:p>
            <a:pPr lvl="2"/>
            <a:r>
              <a:rPr lang="en-US" dirty="0"/>
              <a:t>Document? Synchronize? Ignore new data?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66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A9B9-0376-F840-9BD9-BCBF3451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: Choice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405D6-1971-C849-A7AE-A6BAB59BF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2" y="1256260"/>
            <a:ext cx="7346909" cy="479822"/>
          </a:xfrm>
        </p:spPr>
        <p:txBody>
          <a:bodyPr/>
          <a:lstStyle/>
          <a:p>
            <a:r>
              <a:rPr lang="en-US" dirty="0"/>
              <a:t>Struct Schema :  Avro, Thrift, Protocol Buffers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64804A-D483-9A41-8DD9-61924AA893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Good</a:t>
            </a:r>
          </a:p>
          <a:p>
            <a:pPr lvl="1"/>
            <a:r>
              <a:rPr lang="en-US" dirty="0"/>
              <a:t>Binary formats, less space</a:t>
            </a:r>
          </a:p>
          <a:p>
            <a:pPr lvl="1"/>
            <a:r>
              <a:rPr lang="en-US" dirty="0"/>
              <a:t>Matured over the years</a:t>
            </a:r>
          </a:p>
          <a:p>
            <a:pPr lvl="1"/>
            <a:r>
              <a:rPr lang="en-US" dirty="0"/>
              <a:t>Well documented</a:t>
            </a:r>
          </a:p>
          <a:p>
            <a:pPr lvl="1"/>
            <a:r>
              <a:rPr lang="en-US" dirty="0"/>
              <a:t>Libraries in multiple languages</a:t>
            </a:r>
          </a:p>
          <a:p>
            <a:pPr lvl="1"/>
            <a:r>
              <a:rPr lang="en-US" dirty="0"/>
              <a:t>Good support in stream ecosystem</a:t>
            </a:r>
          </a:p>
          <a:p>
            <a:pPr lvl="1"/>
            <a:r>
              <a:rPr lang="en-US" dirty="0"/>
              <a:t>Evolution with versioning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F2FAD-D91A-0B4B-AC90-FE3B9C0E80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Bad</a:t>
            </a:r>
          </a:p>
          <a:p>
            <a:pPr lvl="1"/>
            <a:r>
              <a:rPr lang="en-US" dirty="0"/>
              <a:t>Extra learning curve</a:t>
            </a:r>
          </a:p>
        </p:txBody>
      </p:sp>
    </p:spTree>
    <p:extLst>
      <p:ext uri="{BB962C8B-B14F-4D97-AF65-F5344CB8AC3E}">
        <p14:creationId xmlns:p14="http://schemas.microsoft.com/office/powerpoint/2010/main" val="583205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CD8D3F5-B45B-4C13-9ECE-392DC0E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212210"/>
            <a:ext cx="5971309" cy="719079"/>
          </a:xfrm>
        </p:spPr>
        <p:txBody>
          <a:bodyPr/>
          <a:lstStyle/>
          <a:p>
            <a:r>
              <a:rPr lang="en-US" dirty="0"/>
              <a:t>Case Study: </a:t>
            </a:r>
            <a:br>
              <a:rPr lang="en-US" dirty="0"/>
            </a:br>
            <a:r>
              <a:rPr lang="en-US" dirty="0"/>
              <a:t>Apache Pulsar Schema</a:t>
            </a:r>
          </a:p>
        </p:txBody>
      </p:sp>
    </p:spTree>
    <p:extLst>
      <p:ext uri="{BB962C8B-B14F-4D97-AF65-F5344CB8AC3E}">
        <p14:creationId xmlns:p14="http://schemas.microsoft.com/office/powerpoint/2010/main" val="158390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B0C5D69-2807-4C22-9BFA-86CD9A07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2"/>
            <a:ext cx="5890662" cy="1147359"/>
          </a:xfrm>
        </p:spPr>
        <p:txBody>
          <a:bodyPr/>
          <a:lstStyle/>
          <a:p>
            <a:r>
              <a:rPr lang="en-US" dirty="0"/>
              <a:t>Apache Pulsar 101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5295C3F-4FE7-6945-A8D2-98AEBC452B38}"/>
              </a:ext>
            </a:extLst>
          </p:cNvPr>
          <p:cNvSpPr/>
          <p:nvPr/>
        </p:nvSpPr>
        <p:spPr>
          <a:xfrm>
            <a:off x="1194728" y="3096946"/>
            <a:ext cx="2269314" cy="110128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3C0B6C80-2730-6748-9E5E-93210E975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3048" y="3444388"/>
            <a:ext cx="2120900" cy="406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829D6E4-A237-024E-94B1-5C41BF0459D6}"/>
              </a:ext>
            </a:extLst>
          </p:cNvPr>
          <p:cNvSpPr/>
          <p:nvPr/>
        </p:nvSpPr>
        <p:spPr>
          <a:xfrm>
            <a:off x="654096" y="1999000"/>
            <a:ext cx="1274821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A9A86-8DD3-8E40-BFFC-51AF969D56A4}"/>
              </a:ext>
            </a:extLst>
          </p:cNvPr>
          <p:cNvSpPr/>
          <p:nvPr/>
        </p:nvSpPr>
        <p:spPr>
          <a:xfrm>
            <a:off x="2661486" y="1999000"/>
            <a:ext cx="1329837" cy="35374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086DFC8-BC29-E746-A1D8-2AA275CB66E3}"/>
              </a:ext>
            </a:extLst>
          </p:cNvPr>
          <p:cNvCxnSpPr>
            <a:stCxn id="14" idx="2"/>
          </p:cNvCxnSpPr>
          <p:nvPr/>
        </p:nvCxnSpPr>
        <p:spPr>
          <a:xfrm>
            <a:off x="1291507" y="2352746"/>
            <a:ext cx="637410" cy="74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61CEC6B-0708-D743-B499-4096A75137D0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566328" y="2352746"/>
            <a:ext cx="760077" cy="744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1488E90-0CDB-1A4F-BD83-21D42DD0A3D4}"/>
              </a:ext>
            </a:extLst>
          </p:cNvPr>
          <p:cNvGraphicFramePr>
            <a:graphicFrameLocks/>
          </p:cNvGraphicFramePr>
          <p:nvPr/>
        </p:nvGraphicFramePr>
        <p:xfrm>
          <a:off x="4648200" y="1371599"/>
          <a:ext cx="4038600" cy="30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0041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BE11C97-8349-4781-AAA2-563B874CB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/>
          <a:lstStyle/>
          <a:p>
            <a:r>
              <a:rPr lang="en-US" dirty="0"/>
              <a:t>Pulsar schema : Byte Schema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9AF416E-DB04-439C-A588-62F84C82A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</p:spPr>
        <p:txBody>
          <a:bodyPr/>
          <a:lstStyle/>
          <a:p>
            <a:r>
              <a:rPr lang="en-US" dirty="0"/>
              <a:t>Domain Object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A29BF2F-9A46-4B31-9DF3-1C50D9BE9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80624" y="1256260"/>
            <a:ext cx="4806177" cy="479822"/>
          </a:xfrm>
        </p:spPr>
        <p:txBody>
          <a:bodyPr/>
          <a:lstStyle/>
          <a:p>
            <a:r>
              <a:rPr lang="en-US" dirty="0"/>
              <a:t>Pulsar Producer : Sample Code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1E84AD2-9ED5-8849-BF58-78AB9EAC237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48" y="2406650"/>
            <a:ext cx="29210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CB302AC-26FA-534D-9A24-22094F44641B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849" y="2395484"/>
            <a:ext cx="4907311" cy="147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975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773D850-68B2-4CB0-844D-BE23D2C8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Pulsar schema : String Schema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DA80001-1B89-194F-ACB7-2D5B2A0E4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0" y="1831769"/>
            <a:ext cx="7988300" cy="92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A4389BBA-16B0-B947-BA78-96B6730DA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8" y="3449714"/>
            <a:ext cx="7997442" cy="103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BE17F8D-93E7-2045-8ADE-895FD997F784}"/>
              </a:ext>
            </a:extLst>
          </p:cNvPr>
          <p:cNvSpPr txBox="1">
            <a:spLocks/>
          </p:cNvSpPr>
          <p:nvPr/>
        </p:nvSpPr>
        <p:spPr>
          <a:xfrm>
            <a:off x="447793" y="1256260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Producer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62A2CF8-65A9-F940-873F-C606B1AC43B6}"/>
              </a:ext>
            </a:extLst>
          </p:cNvPr>
          <p:cNvSpPr txBox="1">
            <a:spLocks/>
          </p:cNvSpPr>
          <p:nvPr/>
        </p:nvSpPr>
        <p:spPr>
          <a:xfrm>
            <a:off x="444079" y="2936373"/>
            <a:ext cx="4040188" cy="479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Consumer</a:t>
            </a:r>
          </a:p>
        </p:txBody>
      </p:sp>
    </p:spTree>
    <p:extLst>
      <p:ext uri="{BB962C8B-B14F-4D97-AF65-F5344CB8AC3E}">
        <p14:creationId xmlns:p14="http://schemas.microsoft.com/office/powerpoint/2010/main" val="4141063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773D850-68B2-4CB0-844D-BE23D2C8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Pulsar schema : Avro Schema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64C9BFBD-DA4A-7549-8647-3DCA775A5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1543595"/>
            <a:ext cx="7997442" cy="12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B757F359-29AA-FC43-AF51-F882DF3D2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93" y="3015090"/>
            <a:ext cx="7997442" cy="144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75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12FB-00CC-F94D-AB3C-9B44627D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 anchor="ctr">
            <a:normAutofit/>
          </a:bodyPr>
          <a:lstStyle/>
          <a:p>
            <a:r>
              <a:rPr lang="en-US" dirty="0"/>
              <a:t>Pulsar schema : Schema Registry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438D3C6-C668-4AF6-8428-F448C88F2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10"/>
            <a:ext cx="8229600" cy="3362610"/>
          </a:xfrm>
        </p:spPr>
        <p:txBody>
          <a:bodyPr/>
          <a:lstStyle/>
          <a:p>
            <a:r>
              <a:rPr lang="en-US" dirty="0"/>
              <a:t>Topic to schemas mapping.</a:t>
            </a:r>
          </a:p>
          <a:p>
            <a:r>
              <a:rPr lang="en-US" dirty="0"/>
              <a:t>Stores accepted schemas for a topic.</a:t>
            </a:r>
          </a:p>
          <a:p>
            <a:r>
              <a:rPr lang="en-US" dirty="0"/>
              <a:t>Manages evolution with versioning.</a:t>
            </a:r>
          </a:p>
          <a:p>
            <a:r>
              <a:rPr lang="en-US" dirty="0"/>
              <a:t>Producer adds schema, if compatible.</a:t>
            </a:r>
          </a:p>
          <a:p>
            <a:r>
              <a:rPr lang="en-US" dirty="0"/>
              <a:t>Consumer fetches schema, given topic &amp; message.</a:t>
            </a:r>
          </a:p>
          <a:p>
            <a:r>
              <a:rPr lang="en-US" dirty="0"/>
              <a:t>Schema =&gt; [name, payload, type, properties]</a:t>
            </a:r>
          </a:p>
        </p:txBody>
      </p:sp>
    </p:spTree>
    <p:extLst>
      <p:ext uri="{BB962C8B-B14F-4D97-AF65-F5344CB8AC3E}">
        <p14:creationId xmlns:p14="http://schemas.microsoft.com/office/powerpoint/2010/main" val="22941438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8A-3792-A047-B63E-9E3457F0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0544A-80AD-F14B-8149-3D9C7695C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Check every schema before upgrade</a:t>
            </a:r>
          </a:p>
          <a:p>
            <a:r>
              <a:rPr lang="en-US" dirty="0"/>
              <a:t>Auto – updates</a:t>
            </a:r>
          </a:p>
          <a:p>
            <a:pPr lvl="1"/>
            <a:r>
              <a:rPr lang="en-US" dirty="0"/>
              <a:t>If new schema passes compatibility tests, producer uploads new version of schema.</a:t>
            </a:r>
          </a:p>
        </p:txBody>
      </p:sp>
    </p:spTree>
    <p:extLst>
      <p:ext uri="{BB962C8B-B14F-4D97-AF65-F5344CB8AC3E}">
        <p14:creationId xmlns:p14="http://schemas.microsoft.com/office/powerpoint/2010/main" val="393195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FEA7-1325-41FC-A157-2BF40F7D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aphicFrame>
        <p:nvGraphicFramePr>
          <p:cNvPr id="20" name="内容占位符 2">
            <a:extLst>
              <a:ext uri="{FF2B5EF4-FFF2-40B4-BE49-F238E27FC236}">
                <a16:creationId xmlns:a16="http://schemas.microsoft.com/office/drawing/2014/main" id="{7385D12C-C672-402D-9735-318CCE6946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6035296"/>
              </p:ext>
            </p:extLst>
          </p:nvPr>
        </p:nvGraphicFramePr>
        <p:xfrm>
          <a:off x="457200" y="1361210"/>
          <a:ext cx="8229600" cy="33626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3246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8A-3792-A047-B63E-9E3457F0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: Compatibility modes 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6794ABC1-D837-3D49-8EF5-577C5050B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32" y="1360488"/>
            <a:ext cx="3849136" cy="3363912"/>
          </a:xfrm>
        </p:spPr>
      </p:pic>
    </p:spTree>
    <p:extLst>
      <p:ext uri="{BB962C8B-B14F-4D97-AF65-F5344CB8AC3E}">
        <p14:creationId xmlns:p14="http://schemas.microsoft.com/office/powerpoint/2010/main" val="17275935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CC18A-3792-A047-B63E-9E3457F0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: Compatibility modes 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6794ABC1-D837-3D49-8EF5-577C5050B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432" y="1360488"/>
            <a:ext cx="3849136" cy="3363912"/>
          </a:xfr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B8C6662C-8337-8844-82A6-A4E7F8543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098" y="2311910"/>
            <a:ext cx="3643138" cy="241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001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DA44-C7F4-5942-A206-14B9227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82987" cy="1147359"/>
          </a:xfrm>
        </p:spPr>
        <p:txBody>
          <a:bodyPr/>
          <a:lstStyle/>
          <a:p>
            <a:r>
              <a:rPr lang="en-US" dirty="0"/>
              <a:t>Schema Registry: Producer</a:t>
            </a:r>
          </a:p>
        </p:txBody>
      </p:sp>
      <p:pic>
        <p:nvPicPr>
          <p:cNvPr id="13314" name="Picture 2" descr="Schema works at the producer side">
            <a:extLst>
              <a:ext uri="{FF2B5EF4-FFF2-40B4-BE49-F238E27FC236}">
                <a16:creationId xmlns:a16="http://schemas.microsoft.com/office/drawing/2014/main" id="{3DA50564-3EEB-CE45-92DD-62A2C76626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688" y="1092860"/>
            <a:ext cx="4305508" cy="41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583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9B223-2DDB-A84E-8DC7-C70863A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Registry: Consumer</a:t>
            </a:r>
          </a:p>
        </p:txBody>
      </p:sp>
      <p:pic>
        <p:nvPicPr>
          <p:cNvPr id="14338" name="Picture 2" descr="Schema works at the consumer side">
            <a:extLst>
              <a:ext uri="{FF2B5EF4-FFF2-40B4-BE49-F238E27FC236}">
                <a16:creationId xmlns:a16="http://schemas.microsoft.com/office/drawing/2014/main" id="{5E4AB91C-464E-4043-8A61-C47925C634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89" y="1092863"/>
            <a:ext cx="4486968" cy="414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62683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D62F818-30B8-D24C-B7DE-4FFCF666A0D3}"/>
              </a:ext>
            </a:extLst>
          </p:cNvPr>
          <p:cNvSpPr/>
          <p:nvPr/>
        </p:nvSpPr>
        <p:spPr>
          <a:xfrm>
            <a:off x="4310490" y="3021979"/>
            <a:ext cx="4621637" cy="1422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A9F789C-08F4-634B-843A-70078F1F9094}"/>
              </a:ext>
            </a:extLst>
          </p:cNvPr>
          <p:cNvSpPr/>
          <p:nvPr/>
        </p:nvSpPr>
        <p:spPr>
          <a:xfrm>
            <a:off x="447793" y="3021980"/>
            <a:ext cx="3522041" cy="14221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C9EDA-3A03-0F46-969E-778409ADD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Pulsar schema : Schema Registry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FEA07D3-05F4-472E-BA0D-573053EFD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</p:spPr>
        <p:txBody>
          <a:bodyPr/>
          <a:lstStyle/>
          <a:p>
            <a:r>
              <a:rPr lang="en-US" dirty="0"/>
              <a:t>AUTO_PRODUCE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37C39E1-825F-4CF4-B4BA-0A96067E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818408"/>
            <a:ext cx="4040188" cy="26257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Validates whether the bytes sent is compatible</a:t>
            </a:r>
          </a:p>
          <a:p>
            <a:r>
              <a:rPr lang="en-US" dirty="0"/>
              <a:t>If not, rejects.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IN" i="1" dirty="0"/>
              <a:t>Produce&lt;byte[]&gt; </a:t>
            </a:r>
            <a:r>
              <a:rPr lang="en-IN" i="1" dirty="0" err="1"/>
              <a:t>pulsarProducer</a:t>
            </a:r>
            <a:r>
              <a:rPr lang="en-IN" i="1" dirty="0"/>
              <a:t> =         </a:t>
            </a:r>
            <a:r>
              <a:rPr lang="en-IN" i="1" dirty="0" err="1"/>
              <a:t>client.newProducer</a:t>
            </a:r>
            <a:br>
              <a:rPr lang="en-IN" i="1" dirty="0"/>
            </a:br>
            <a:r>
              <a:rPr lang="en-IN" i="1" dirty="0"/>
              <a:t>(</a:t>
            </a:r>
            <a:r>
              <a:rPr lang="en-IN" i="1" dirty="0" err="1"/>
              <a:t>Schema.AUTO_PRODUCE</a:t>
            </a:r>
            <a:r>
              <a:rPr lang="en-IN" i="1" dirty="0"/>
              <a:t>())</a:t>
            </a:r>
            <a:br>
              <a:rPr lang="en-IN" i="1" dirty="0"/>
            </a:br>
            <a:r>
              <a:rPr lang="en-IN" i="1" dirty="0"/>
              <a:t> … </a:t>
            </a:r>
            <a:br>
              <a:rPr lang="en-IN" i="1" dirty="0"/>
            </a:br>
            <a:r>
              <a:rPr lang="en-IN" i="1" dirty="0"/>
              <a:t>.create();</a:t>
            </a:r>
            <a:endParaRPr lang="en-US" i="1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EAAADF-2CC5-410E-ABCB-03FB8EECBB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10855" y="1256260"/>
            <a:ext cx="4275947" cy="479822"/>
          </a:xfrm>
        </p:spPr>
        <p:txBody>
          <a:bodyPr/>
          <a:lstStyle/>
          <a:p>
            <a:r>
              <a:rPr lang="en-US" dirty="0"/>
              <a:t>AUTO_CONSUME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2A9CF18E-35E4-465E-80A2-ABEF96231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10855" y="1818408"/>
            <a:ext cx="4621637" cy="262570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Validate whether bytes sent from topic is compatible with schemas on topic.</a:t>
            </a:r>
          </a:p>
          <a:p>
            <a:r>
              <a:rPr lang="en-US" dirty="0"/>
              <a:t>If not, rejects.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br>
              <a:rPr lang="en-IN" sz="1700" i="1" dirty="0"/>
            </a:br>
            <a:r>
              <a:rPr lang="en-IN" sz="1700" i="1" dirty="0"/>
              <a:t>Consumer&lt;</a:t>
            </a:r>
            <a:r>
              <a:rPr lang="en-IN" sz="1700" i="1" dirty="0" err="1"/>
              <a:t>GenericRecord</a:t>
            </a:r>
            <a:r>
              <a:rPr lang="en-IN" sz="1700" i="1" dirty="0"/>
              <a:t>&gt;</a:t>
            </a:r>
            <a:br>
              <a:rPr lang="en-IN" sz="1700" i="1" dirty="0"/>
            </a:br>
            <a:r>
              <a:rPr lang="en-IN" sz="1700" i="1" dirty="0" err="1"/>
              <a:t>pulsarConsumer</a:t>
            </a:r>
            <a:r>
              <a:rPr lang="en-IN" sz="1700" i="1" dirty="0"/>
              <a:t> = </a:t>
            </a:r>
            <a:r>
              <a:rPr lang="en-IN" sz="1700" i="1" dirty="0" err="1"/>
              <a:t>client.newConsumer</a:t>
            </a:r>
            <a:r>
              <a:rPr lang="en-IN" sz="1700" i="1" dirty="0"/>
              <a:t>(</a:t>
            </a:r>
            <a:r>
              <a:rPr lang="en-IN" sz="1700" i="1" dirty="0" err="1"/>
              <a:t>Schema.AUTO_CONSUME</a:t>
            </a:r>
            <a:r>
              <a:rPr lang="en-IN" sz="1700" i="1" dirty="0"/>
              <a:t>())</a:t>
            </a:r>
            <a:br>
              <a:rPr lang="en-IN" sz="1700" i="1" dirty="0"/>
            </a:br>
            <a:r>
              <a:rPr lang="en-IN" sz="1700" i="1" dirty="0"/>
              <a:t> … </a:t>
            </a:r>
            <a:br>
              <a:rPr lang="en-IN" sz="1700" i="1" dirty="0"/>
            </a:br>
            <a:r>
              <a:rPr lang="en-IN" sz="1700" i="1" dirty="0"/>
              <a:t>.subscribe();</a:t>
            </a:r>
            <a:endParaRPr lang="en-US" sz="1700" i="1" dirty="0"/>
          </a:p>
        </p:txBody>
      </p:sp>
    </p:spTree>
    <p:extLst>
      <p:ext uri="{BB962C8B-B14F-4D97-AF65-F5344CB8AC3E}">
        <p14:creationId xmlns:p14="http://schemas.microsoft.com/office/powerpoint/2010/main" val="3065648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E6F9-5FE7-E247-8ED8-A4E28671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Schema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BF12-604F-494D-B068-0F0F2FDCB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Topic : schema = 1:1 ?</a:t>
            </a:r>
          </a:p>
          <a:p>
            <a:r>
              <a:rPr lang="en-US" dirty="0"/>
              <a:t>What about relative ordering?</a:t>
            </a:r>
          </a:p>
          <a:p>
            <a:r>
              <a:rPr lang="en-US" dirty="0"/>
              <a:t>Opinion:</a:t>
            </a:r>
          </a:p>
          <a:p>
            <a:pPr lvl="1"/>
            <a:r>
              <a:rPr lang="en-US" dirty="0"/>
              <a:t>Model domain to topic</a:t>
            </a:r>
          </a:p>
          <a:p>
            <a:pPr lvl="1"/>
            <a:r>
              <a:rPr lang="en-US" dirty="0"/>
              <a:t>Domain may have multiple schema.</a:t>
            </a:r>
          </a:p>
          <a:p>
            <a:pPr lvl="2"/>
            <a:r>
              <a:rPr lang="en-US" dirty="0"/>
              <a:t>Example : User, accounts, subscription</a:t>
            </a:r>
          </a:p>
          <a:p>
            <a:pPr lvl="1"/>
            <a:r>
              <a:rPr lang="en-US" dirty="0"/>
              <a:t>Prefer relative ordering</a:t>
            </a:r>
          </a:p>
          <a:p>
            <a:pPr lvl="1"/>
            <a:r>
              <a:rPr lang="en-US" dirty="0"/>
              <a:t>Work with parallel evolution</a:t>
            </a:r>
          </a:p>
          <a:p>
            <a:pPr lvl="2"/>
            <a:r>
              <a:rPr lang="en-US" dirty="0"/>
              <a:t>User v1 -&gt; User V2 -&gt; User V3</a:t>
            </a:r>
          </a:p>
          <a:p>
            <a:pPr lvl="2"/>
            <a:r>
              <a:rPr lang="en-US" dirty="0"/>
              <a:t>Account v1 -&gt; Account V2 -&gt; Account V3</a:t>
            </a:r>
          </a:p>
          <a:p>
            <a:pPr lvl="2"/>
            <a:r>
              <a:rPr lang="en-US" dirty="0"/>
              <a:t>Subscription v1 -&gt; Subscription V2 -&gt; Subscription V3</a:t>
            </a:r>
          </a:p>
        </p:txBody>
      </p:sp>
    </p:spTree>
    <p:extLst>
      <p:ext uri="{BB962C8B-B14F-4D97-AF65-F5344CB8AC3E}">
        <p14:creationId xmlns:p14="http://schemas.microsoft.com/office/powerpoint/2010/main" val="1154963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B0BC-CFD9-884C-8B2A-C80BD66BE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across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7250-E776-8A4F-BE2C-2B0EEAD25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Pulsar IO</a:t>
            </a:r>
          </a:p>
          <a:p>
            <a:pPr lvl="1"/>
            <a:r>
              <a:rPr lang="en-US" dirty="0"/>
              <a:t>Source (Examples : </a:t>
            </a:r>
            <a:r>
              <a:rPr lang="en-US" dirty="0" err="1"/>
              <a:t>Flink</a:t>
            </a:r>
            <a:r>
              <a:rPr lang="en-US" dirty="0"/>
              <a:t>, Spark, Elasticsearch)</a:t>
            </a:r>
          </a:p>
          <a:p>
            <a:pPr lvl="1"/>
            <a:r>
              <a:rPr lang="en-US" dirty="0"/>
              <a:t>Pulsar</a:t>
            </a:r>
          </a:p>
          <a:p>
            <a:pPr lvl="1"/>
            <a:r>
              <a:rPr lang="en-US" dirty="0"/>
              <a:t>Sink (Examples : </a:t>
            </a:r>
            <a:r>
              <a:rPr lang="en-US" dirty="0" err="1"/>
              <a:t>Flink</a:t>
            </a:r>
            <a:r>
              <a:rPr lang="en-US" dirty="0"/>
              <a:t>, Spark, Elasticsearch)</a:t>
            </a:r>
          </a:p>
          <a:p>
            <a:r>
              <a:rPr lang="en-US" dirty="0"/>
              <a:t>Same schema across pipeline</a:t>
            </a:r>
          </a:p>
          <a:p>
            <a:pPr lvl="1"/>
            <a:r>
              <a:rPr lang="en-US" dirty="0"/>
              <a:t>Unless you decorate..</a:t>
            </a:r>
          </a:p>
          <a:p>
            <a:pPr lvl="1"/>
            <a:r>
              <a:rPr lang="en-US" dirty="0"/>
              <a:t>Unless different format for optimization</a:t>
            </a:r>
          </a:p>
          <a:p>
            <a:pPr lvl="2"/>
            <a:r>
              <a:rPr lang="en-US" dirty="0"/>
              <a:t>Type of query</a:t>
            </a:r>
          </a:p>
        </p:txBody>
      </p:sp>
    </p:spTree>
    <p:extLst>
      <p:ext uri="{BB962C8B-B14F-4D97-AF65-F5344CB8AC3E}">
        <p14:creationId xmlns:p14="http://schemas.microsoft.com/office/powerpoint/2010/main" val="713555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F447857-0186-4596-B297-FC0A779B4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6345" y="2212210"/>
            <a:ext cx="5971309" cy="719079"/>
          </a:xfrm>
        </p:spPr>
        <p:txBody>
          <a:bodyPr/>
          <a:lstStyle/>
          <a:p>
            <a:r>
              <a:rPr lang="en-US" dirty="0"/>
              <a:t>Learnings</a:t>
            </a:r>
          </a:p>
        </p:txBody>
      </p:sp>
    </p:spTree>
    <p:extLst>
      <p:ext uri="{BB962C8B-B14F-4D97-AF65-F5344CB8AC3E}">
        <p14:creationId xmlns:p14="http://schemas.microsoft.com/office/powerpoint/2010/main" val="266390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667DB8-78BF-436E-BF42-7BD5DD46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Learnings over the years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A6B5A8-A67B-4C14-9CBD-3907717E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09"/>
            <a:ext cx="8229600" cy="365156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Struct schemas model domain objects well.</a:t>
            </a:r>
          </a:p>
          <a:p>
            <a:r>
              <a:rPr lang="en-US" dirty="0"/>
              <a:t>Binary representation is space efficient.</a:t>
            </a:r>
          </a:p>
          <a:p>
            <a:r>
              <a:rPr lang="en-US" dirty="0"/>
              <a:t>Use schemas management on apps, only if you need that extra flexibility.</a:t>
            </a:r>
          </a:p>
          <a:p>
            <a:r>
              <a:rPr lang="en-US" dirty="0"/>
              <a:t>Use schema registry by default.</a:t>
            </a:r>
          </a:p>
          <a:p>
            <a:r>
              <a:rPr lang="en-US" dirty="0"/>
              <a:t>Recommend Avro</a:t>
            </a:r>
          </a:p>
          <a:p>
            <a:pPr lvl="1"/>
            <a:r>
              <a:rPr lang="en-US" dirty="0"/>
              <a:t>Json schema – a bit too verbose</a:t>
            </a:r>
          </a:p>
          <a:p>
            <a:pPr lvl="1"/>
            <a:r>
              <a:rPr lang="en-US" dirty="0"/>
              <a:t>Proto awesome, not adopted well among sources / sinks.</a:t>
            </a:r>
          </a:p>
          <a:p>
            <a:pPr lvl="1"/>
            <a:r>
              <a:rPr lang="en-US" dirty="0"/>
              <a:t>Avro is adopted really well.</a:t>
            </a:r>
          </a:p>
          <a:p>
            <a:r>
              <a:rPr lang="en-US" dirty="0"/>
              <a:t>Decide and set compatibility / evolution rules. Worth it!</a:t>
            </a:r>
          </a:p>
        </p:txBody>
      </p:sp>
    </p:spTree>
    <p:extLst>
      <p:ext uri="{BB962C8B-B14F-4D97-AF65-F5344CB8AC3E}">
        <p14:creationId xmlns:p14="http://schemas.microsoft.com/office/powerpoint/2010/main" val="2951839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D667DB8-78BF-436E-BF42-7BD5DD46D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5911443" cy="1147359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6A6B5A8-A67B-4C14-9CBD-3907717E7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209"/>
            <a:ext cx="8229600" cy="3651567"/>
          </a:xfrm>
        </p:spPr>
        <p:txBody>
          <a:bodyPr>
            <a:normAutofit fontScale="850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Pulsar docs: </a:t>
            </a:r>
            <a:r>
              <a:rPr lang="en-IN" u="sng" dirty="0">
                <a:hlinkClick r:id="rId2"/>
              </a:rPr>
              <a:t>https://pulsar.apache.org/docs/en/schema-get-started/</a:t>
            </a:r>
            <a:endParaRPr lang="en-IN" dirty="0"/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Schema auto update strategy: </a:t>
            </a:r>
            <a:r>
              <a:rPr lang="en-IN" u="sng" dirty="0">
                <a:hlinkClick r:id="rId3"/>
              </a:rPr>
              <a:t>https://pulsar.apache.org/docs/en/pulsar-admin/#set-schema-autoupdate-strategy</a:t>
            </a:r>
            <a:endParaRPr lang="en-IN" dirty="0"/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Schema Evolution in Avro, Thrift, </a:t>
            </a:r>
            <a:r>
              <a:rPr lang="en-IN" dirty="0" err="1"/>
              <a:t>Protobuff</a:t>
            </a:r>
            <a:r>
              <a:rPr lang="en-IN" dirty="0"/>
              <a:t>: </a:t>
            </a:r>
            <a:r>
              <a:rPr lang="en-IN" u="sng" dirty="0">
                <a:hlinkClick r:id="rId4"/>
              </a:rPr>
              <a:t>https://martin.kleppmann.com/2012/12/05/schema-evolution-in-avro-protocol-buffers-thrift.html</a:t>
            </a:r>
            <a:endParaRPr lang="en-IN" dirty="0"/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Topic design per domain: </a:t>
            </a:r>
            <a:r>
              <a:rPr lang="en-IN" u="sng" dirty="0">
                <a:hlinkClick r:id="rId5"/>
              </a:rPr>
              <a:t>https://www.confluent.io/blog/put-several-event-types-kafka-topic/</a:t>
            </a:r>
            <a:endParaRPr lang="en-IN" dirty="0"/>
          </a:p>
          <a:p>
            <a:pPr marL="457200" indent="-457200" fontAlgn="base">
              <a:buFont typeface="+mj-lt"/>
              <a:buAutoNum type="arabicPeriod"/>
            </a:pPr>
            <a:r>
              <a:rPr lang="en-IN" dirty="0"/>
              <a:t>Schema Compatibility Design: </a:t>
            </a:r>
            <a:r>
              <a:rPr lang="en-IN" u="sng" dirty="0">
                <a:hlinkClick r:id="rId6"/>
              </a:rPr>
              <a:t>https://docs.confluent.io/platform/current/schema-registry/avro.html#compatibility-types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64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Why: Abstractions</a:t>
            </a:r>
            <a:br>
              <a:rPr lang="en-US" altLang="zh-CN" dirty="0"/>
            </a:br>
            <a:r>
              <a:rPr lang="en-US" altLang="zh-CN" dirty="0"/>
              <a:t> (historical perspective)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515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图片 66">
            <a:extLst>
              <a:ext uri="{FF2B5EF4-FFF2-40B4-BE49-F238E27FC236}">
                <a16:creationId xmlns:a16="http://schemas.microsoft.com/office/drawing/2014/main" id="{434F09AF-16F0-41C7-9660-55162FBC3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302"/>
            <a:ext cx="9144000" cy="5143500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225091" y="780158"/>
            <a:ext cx="4510774" cy="1602951"/>
          </a:xfrm>
          <a:prstGeom prst="rect">
            <a:avLst/>
          </a:prstGeom>
          <a:noFill/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40000"/>
              </a:lnSpc>
            </a:pPr>
            <a:r>
              <a:rPr lang="en-US" sz="3600" b="1" dirty="0">
                <a:solidFill>
                  <a:schemeClr val="bg1"/>
                </a:solidFill>
                <a:latin typeface="Raleway"/>
                <a:cs typeface="Raleway"/>
              </a:rPr>
              <a:t>THANK YOU</a:t>
            </a:r>
            <a:endParaRPr lang="en-US" sz="700" b="1" dirty="0">
              <a:solidFill>
                <a:schemeClr val="bg1"/>
              </a:solidFill>
              <a:latin typeface="Raleway"/>
              <a:cs typeface="Raleway"/>
            </a:endParaRPr>
          </a:p>
          <a:p>
            <a:r>
              <a:rPr lang="en-US" dirty="0">
                <a:solidFill>
                  <a:schemeClr val="bg1"/>
                </a:solidFill>
                <a:latin typeface="Raleway"/>
                <a:cs typeface="Raleway"/>
              </a:rPr>
              <a:t>QUESTIONS?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46285" y="2750305"/>
            <a:ext cx="197565" cy="197565"/>
            <a:chOff x="3328988" y="3201988"/>
            <a:chExt cx="392113" cy="392113"/>
          </a:xfrm>
        </p:grpSpPr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3328988" y="3201988"/>
              <a:ext cx="392113" cy="392113"/>
            </a:xfrm>
            <a:prstGeom prst="ellipse">
              <a:avLst/>
            </a:prstGeom>
            <a:solidFill>
              <a:srgbClr val="1AB2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9" name="Freeform 47"/>
            <p:cNvSpPr>
              <a:spLocks/>
            </p:cNvSpPr>
            <p:nvPr/>
          </p:nvSpPr>
          <p:spPr bwMode="auto">
            <a:xfrm>
              <a:off x="3427413" y="3317875"/>
              <a:ext cx="196850" cy="158750"/>
            </a:xfrm>
            <a:custGeom>
              <a:avLst/>
              <a:gdLst>
                <a:gd name="T0" fmla="*/ 90 w 100"/>
                <a:gd name="T1" fmla="*/ 20 h 81"/>
                <a:gd name="T2" fmla="*/ 32 w 100"/>
                <a:gd name="T3" fmla="*/ 81 h 81"/>
                <a:gd name="T4" fmla="*/ 0 w 100"/>
                <a:gd name="T5" fmla="*/ 72 h 81"/>
                <a:gd name="T6" fmla="*/ 31 w 100"/>
                <a:gd name="T7" fmla="*/ 63 h 81"/>
                <a:gd name="T8" fmla="*/ 12 w 100"/>
                <a:gd name="T9" fmla="*/ 49 h 81"/>
                <a:gd name="T10" fmla="*/ 21 w 100"/>
                <a:gd name="T11" fmla="*/ 48 h 81"/>
                <a:gd name="T12" fmla="*/ 4 w 100"/>
                <a:gd name="T13" fmla="*/ 28 h 81"/>
                <a:gd name="T14" fmla="*/ 14 w 100"/>
                <a:gd name="T15" fmla="*/ 31 h 81"/>
                <a:gd name="T16" fmla="*/ 7 w 100"/>
                <a:gd name="T17" fmla="*/ 3 h 81"/>
                <a:gd name="T18" fmla="*/ 50 w 100"/>
                <a:gd name="T19" fmla="*/ 25 h 81"/>
                <a:gd name="T20" fmla="*/ 70 w 100"/>
                <a:gd name="T21" fmla="*/ 0 h 81"/>
                <a:gd name="T22" fmla="*/ 85 w 100"/>
                <a:gd name="T23" fmla="*/ 6 h 81"/>
                <a:gd name="T24" fmla="*/ 98 w 100"/>
                <a:gd name="T25" fmla="*/ 1 h 81"/>
                <a:gd name="T26" fmla="*/ 89 w 100"/>
                <a:gd name="T27" fmla="*/ 12 h 81"/>
                <a:gd name="T28" fmla="*/ 100 w 100"/>
                <a:gd name="T29" fmla="*/ 9 h 81"/>
                <a:gd name="T30" fmla="*/ 90 w 100"/>
                <a:gd name="T31" fmla="*/ 2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00" h="81">
                  <a:moveTo>
                    <a:pt x="90" y="20"/>
                  </a:moveTo>
                  <a:cubicBezTo>
                    <a:pt x="91" y="49"/>
                    <a:pt x="70" y="81"/>
                    <a:pt x="32" y="81"/>
                  </a:cubicBezTo>
                  <a:cubicBezTo>
                    <a:pt x="20" y="81"/>
                    <a:pt x="9" y="77"/>
                    <a:pt x="0" y="72"/>
                  </a:cubicBezTo>
                  <a:cubicBezTo>
                    <a:pt x="11" y="73"/>
                    <a:pt x="22" y="70"/>
                    <a:pt x="31" y="63"/>
                  </a:cubicBezTo>
                  <a:cubicBezTo>
                    <a:pt x="22" y="63"/>
                    <a:pt x="14" y="57"/>
                    <a:pt x="12" y="49"/>
                  </a:cubicBezTo>
                  <a:cubicBezTo>
                    <a:pt x="15" y="49"/>
                    <a:pt x="18" y="49"/>
                    <a:pt x="21" y="48"/>
                  </a:cubicBezTo>
                  <a:cubicBezTo>
                    <a:pt x="11" y="47"/>
                    <a:pt x="4" y="38"/>
                    <a:pt x="4" y="28"/>
                  </a:cubicBezTo>
                  <a:cubicBezTo>
                    <a:pt x="7" y="30"/>
                    <a:pt x="10" y="31"/>
                    <a:pt x="14" y="31"/>
                  </a:cubicBezTo>
                  <a:cubicBezTo>
                    <a:pt x="4" y="25"/>
                    <a:pt x="2" y="13"/>
                    <a:pt x="7" y="3"/>
                  </a:cubicBezTo>
                  <a:cubicBezTo>
                    <a:pt x="17" y="16"/>
                    <a:pt x="33" y="24"/>
                    <a:pt x="50" y="25"/>
                  </a:cubicBezTo>
                  <a:cubicBezTo>
                    <a:pt x="47" y="12"/>
                    <a:pt x="56" y="0"/>
                    <a:pt x="70" y="0"/>
                  </a:cubicBezTo>
                  <a:cubicBezTo>
                    <a:pt x="75" y="0"/>
                    <a:pt x="81" y="2"/>
                    <a:pt x="85" y="6"/>
                  </a:cubicBezTo>
                  <a:cubicBezTo>
                    <a:pt x="89" y="5"/>
                    <a:pt x="94" y="3"/>
                    <a:pt x="98" y="1"/>
                  </a:cubicBezTo>
                  <a:cubicBezTo>
                    <a:pt x="96" y="6"/>
                    <a:pt x="93" y="10"/>
                    <a:pt x="89" y="12"/>
                  </a:cubicBezTo>
                  <a:cubicBezTo>
                    <a:pt x="93" y="12"/>
                    <a:pt x="97" y="11"/>
                    <a:pt x="100" y="9"/>
                  </a:cubicBezTo>
                  <a:cubicBezTo>
                    <a:pt x="98" y="13"/>
                    <a:pt x="94" y="17"/>
                    <a:pt x="90" y="2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52" name="Rectangle 51"/>
          <p:cNvSpPr/>
          <p:nvPr/>
        </p:nvSpPr>
        <p:spPr>
          <a:xfrm>
            <a:off x="1511629" y="2725612"/>
            <a:ext cx="7344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@</a:t>
            </a:r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ShivjiJha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503520" y="3153462"/>
            <a:ext cx="6495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shiv4289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24558" y="2773406"/>
            <a:ext cx="197565" cy="196765"/>
            <a:chOff x="2809875" y="2679700"/>
            <a:chExt cx="392113" cy="390525"/>
          </a:xfrm>
        </p:grpSpPr>
        <p:sp>
          <p:nvSpPr>
            <p:cNvPr id="33" name="Oval 70"/>
            <p:cNvSpPr>
              <a:spLocks noChangeArrowheads="1"/>
            </p:cNvSpPr>
            <p:nvPr/>
          </p:nvSpPr>
          <p:spPr bwMode="auto">
            <a:xfrm>
              <a:off x="2809875" y="2679700"/>
              <a:ext cx="392113" cy="390525"/>
            </a:xfrm>
            <a:prstGeom prst="ellipse">
              <a:avLst/>
            </a:prstGeom>
            <a:solidFill>
              <a:srgbClr val="0087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reeform 71"/>
            <p:cNvSpPr>
              <a:spLocks noEditPoints="1"/>
            </p:cNvSpPr>
            <p:nvPr/>
          </p:nvSpPr>
          <p:spPr bwMode="auto">
            <a:xfrm>
              <a:off x="2908300" y="2771775"/>
              <a:ext cx="192088" cy="192088"/>
            </a:xfrm>
            <a:custGeom>
              <a:avLst/>
              <a:gdLst>
                <a:gd name="T0" fmla="*/ 23 w 98"/>
                <a:gd name="T1" fmla="*/ 98 h 98"/>
                <a:gd name="T2" fmla="*/ 2 w 98"/>
                <a:gd name="T3" fmla="*/ 98 h 98"/>
                <a:gd name="T4" fmla="*/ 2 w 98"/>
                <a:gd name="T5" fmla="*/ 32 h 98"/>
                <a:gd name="T6" fmla="*/ 23 w 98"/>
                <a:gd name="T7" fmla="*/ 32 h 98"/>
                <a:gd name="T8" fmla="*/ 23 w 98"/>
                <a:gd name="T9" fmla="*/ 98 h 98"/>
                <a:gd name="T10" fmla="*/ 12 w 98"/>
                <a:gd name="T11" fmla="*/ 24 h 98"/>
                <a:gd name="T12" fmla="*/ 0 w 98"/>
                <a:gd name="T13" fmla="*/ 12 h 98"/>
                <a:gd name="T14" fmla="*/ 12 w 98"/>
                <a:gd name="T15" fmla="*/ 0 h 98"/>
                <a:gd name="T16" fmla="*/ 24 w 98"/>
                <a:gd name="T17" fmla="*/ 12 h 98"/>
                <a:gd name="T18" fmla="*/ 12 w 98"/>
                <a:gd name="T19" fmla="*/ 24 h 98"/>
                <a:gd name="T20" fmla="*/ 98 w 98"/>
                <a:gd name="T21" fmla="*/ 98 h 98"/>
                <a:gd name="T22" fmla="*/ 78 w 98"/>
                <a:gd name="T23" fmla="*/ 98 h 98"/>
                <a:gd name="T24" fmla="*/ 78 w 98"/>
                <a:gd name="T25" fmla="*/ 64 h 98"/>
                <a:gd name="T26" fmla="*/ 67 w 98"/>
                <a:gd name="T27" fmla="*/ 49 h 98"/>
                <a:gd name="T28" fmla="*/ 55 w 98"/>
                <a:gd name="T29" fmla="*/ 64 h 98"/>
                <a:gd name="T30" fmla="*/ 55 w 98"/>
                <a:gd name="T31" fmla="*/ 98 h 98"/>
                <a:gd name="T32" fmla="*/ 35 w 98"/>
                <a:gd name="T33" fmla="*/ 98 h 98"/>
                <a:gd name="T34" fmla="*/ 35 w 98"/>
                <a:gd name="T35" fmla="*/ 32 h 98"/>
                <a:gd name="T36" fmla="*/ 55 w 98"/>
                <a:gd name="T37" fmla="*/ 32 h 98"/>
                <a:gd name="T38" fmla="*/ 55 w 98"/>
                <a:gd name="T39" fmla="*/ 41 h 98"/>
                <a:gd name="T40" fmla="*/ 75 w 98"/>
                <a:gd name="T41" fmla="*/ 30 h 98"/>
                <a:gd name="T42" fmla="*/ 98 w 98"/>
                <a:gd name="T43" fmla="*/ 56 h 98"/>
                <a:gd name="T44" fmla="*/ 98 w 98"/>
                <a:gd name="T45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8" h="98">
                  <a:moveTo>
                    <a:pt x="23" y="98"/>
                  </a:moveTo>
                  <a:cubicBezTo>
                    <a:pt x="2" y="98"/>
                    <a:pt x="2" y="98"/>
                    <a:pt x="2" y="98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23" y="32"/>
                    <a:pt x="23" y="32"/>
                    <a:pt x="23" y="32"/>
                  </a:cubicBezTo>
                  <a:lnTo>
                    <a:pt x="23" y="98"/>
                  </a:lnTo>
                  <a:close/>
                  <a:moveTo>
                    <a:pt x="12" y="24"/>
                  </a:moveTo>
                  <a:cubicBezTo>
                    <a:pt x="6" y="24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9" y="0"/>
                    <a:pt x="24" y="5"/>
                    <a:pt x="24" y="12"/>
                  </a:cubicBezTo>
                  <a:cubicBezTo>
                    <a:pt x="24" y="18"/>
                    <a:pt x="19" y="24"/>
                    <a:pt x="12" y="24"/>
                  </a:cubicBezTo>
                  <a:close/>
                  <a:moveTo>
                    <a:pt x="98" y="98"/>
                  </a:moveTo>
                  <a:cubicBezTo>
                    <a:pt x="78" y="98"/>
                    <a:pt x="78" y="98"/>
                    <a:pt x="78" y="98"/>
                  </a:cubicBezTo>
                  <a:cubicBezTo>
                    <a:pt x="78" y="98"/>
                    <a:pt x="78" y="73"/>
                    <a:pt x="78" y="64"/>
                  </a:cubicBezTo>
                  <a:cubicBezTo>
                    <a:pt x="78" y="54"/>
                    <a:pt x="75" y="49"/>
                    <a:pt x="67" y="49"/>
                  </a:cubicBezTo>
                  <a:cubicBezTo>
                    <a:pt x="59" y="49"/>
                    <a:pt x="55" y="54"/>
                    <a:pt x="55" y="64"/>
                  </a:cubicBezTo>
                  <a:cubicBezTo>
                    <a:pt x="55" y="74"/>
                    <a:pt x="55" y="98"/>
                    <a:pt x="55" y="98"/>
                  </a:cubicBezTo>
                  <a:cubicBezTo>
                    <a:pt x="35" y="98"/>
                    <a:pt x="35" y="98"/>
                    <a:pt x="35" y="98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5" y="41"/>
                    <a:pt x="55" y="41"/>
                    <a:pt x="55" y="41"/>
                  </a:cubicBezTo>
                  <a:cubicBezTo>
                    <a:pt x="55" y="41"/>
                    <a:pt x="61" y="30"/>
                    <a:pt x="75" y="30"/>
                  </a:cubicBezTo>
                  <a:cubicBezTo>
                    <a:pt x="89" y="30"/>
                    <a:pt x="98" y="39"/>
                    <a:pt x="98" y="56"/>
                  </a:cubicBezTo>
                  <a:cubicBezTo>
                    <a:pt x="98" y="74"/>
                    <a:pt x="98" y="98"/>
                    <a:pt x="98" y="9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3373459" y="2759067"/>
            <a:ext cx="7906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in/</a:t>
            </a:r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shivjijha</a:t>
            </a:r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</a:rPr>
              <a:t>/</a:t>
            </a:r>
          </a:p>
        </p:txBody>
      </p:sp>
      <p:sp>
        <p:nvSpPr>
          <p:cNvPr id="62" name="Rectangle 61"/>
          <p:cNvSpPr/>
          <p:nvPr/>
        </p:nvSpPr>
        <p:spPr>
          <a:xfrm>
            <a:off x="3365350" y="3142313"/>
            <a:ext cx="9589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ShivjiKumarJha</a:t>
            </a:r>
            <a:endParaRPr lang="en-US" sz="10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Picture 2" descr="Shape&#10;&#10;Description automatically generated with medium confidence">
            <a:extLst>
              <a:ext uri="{FF2B5EF4-FFF2-40B4-BE49-F238E27FC236}">
                <a16:creationId xmlns:a16="http://schemas.microsoft.com/office/drawing/2014/main" id="{A1C23E9E-83AD-084A-A45B-CF02B5E10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07" y="3103575"/>
            <a:ext cx="1473200" cy="3683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B9E16F7-0986-5A49-A947-E4FB07CA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554" y="3161787"/>
            <a:ext cx="229569" cy="22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587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ACB08E-BB0B-4FE6-B548-54B446C0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A Brief History…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D8EBEAA-0315-4CAD-8EC3-A1BE399E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43" y="1226967"/>
            <a:ext cx="4040188" cy="479822"/>
          </a:xfrm>
        </p:spPr>
        <p:txBody>
          <a:bodyPr/>
          <a:lstStyle/>
          <a:p>
            <a:r>
              <a:rPr lang="en-US" dirty="0"/>
              <a:t>Of Databases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289D413-63DB-4855-AD52-30AD20E8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43" y="1932934"/>
            <a:ext cx="4807699" cy="26257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1960: Flat Files</a:t>
            </a:r>
          </a:p>
          <a:p>
            <a:r>
              <a:rPr lang="en-US" dirty="0"/>
              <a:t>1960s: Hierarchical Databases</a:t>
            </a:r>
          </a:p>
          <a:p>
            <a:pPr lvl="1"/>
            <a:r>
              <a:rPr lang="en-US" dirty="0"/>
              <a:t>Need for structure</a:t>
            </a:r>
          </a:p>
          <a:p>
            <a:r>
              <a:rPr lang="en-US" dirty="0"/>
              <a:t>1980: SQL / Relational Databases</a:t>
            </a:r>
          </a:p>
          <a:p>
            <a:pPr lvl="1"/>
            <a:r>
              <a:rPr lang="en-US" dirty="0"/>
              <a:t>High-level language</a:t>
            </a:r>
          </a:p>
          <a:p>
            <a:pPr lvl="1"/>
            <a:r>
              <a:rPr lang="en-US" dirty="0"/>
              <a:t>Some more structure!</a:t>
            </a:r>
          </a:p>
          <a:p>
            <a:r>
              <a:rPr lang="en-US" dirty="0"/>
              <a:t>2004: NoSQL</a:t>
            </a:r>
          </a:p>
          <a:p>
            <a:pPr lvl="1"/>
            <a:r>
              <a:rPr lang="en-US" dirty="0"/>
              <a:t>Scale &amp; Availability above all</a:t>
            </a:r>
          </a:p>
          <a:p>
            <a:pPr lvl="1"/>
            <a:r>
              <a:rPr lang="en-US" dirty="0"/>
              <a:t>No relational model, less structure </a:t>
            </a:r>
          </a:p>
          <a:p>
            <a:r>
              <a:rPr lang="en-US" dirty="0"/>
              <a:t>2010s: Distributed SQL</a:t>
            </a:r>
          </a:p>
          <a:p>
            <a:pPr lvl="1"/>
            <a:r>
              <a:rPr lang="en-US" dirty="0"/>
              <a:t>Well, no, we need structure*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FD957-D756-794A-B06F-06CA909A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1" y="2095037"/>
            <a:ext cx="3148672" cy="17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F5EB-0405-C24F-94C6-3BE9E1642489}"/>
              </a:ext>
            </a:extLst>
          </p:cNvPr>
          <p:cNvSpPr/>
          <p:nvPr/>
        </p:nvSpPr>
        <p:spPr>
          <a:xfrm>
            <a:off x="317037" y="400396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https://commons.wikimedia.org/wiki/File:Human_evolution.svg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178742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4ACB08E-BB0B-4FE6-B548-54B446C0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dirty="0"/>
              <a:t>A Brief History…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D8EBEAA-0315-4CAD-8EC3-A1BE399EE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39943" y="1226967"/>
            <a:ext cx="4040188" cy="479822"/>
          </a:xfrm>
        </p:spPr>
        <p:txBody>
          <a:bodyPr/>
          <a:lstStyle/>
          <a:p>
            <a:r>
              <a:rPr lang="en-US" dirty="0"/>
              <a:t>Of Data Streams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B289D413-63DB-4855-AD52-30AD20E8D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39943" y="1932934"/>
            <a:ext cx="4807699" cy="2625701"/>
          </a:xfrm>
        </p:spPr>
        <p:txBody>
          <a:bodyPr>
            <a:normAutofit/>
          </a:bodyPr>
          <a:lstStyle/>
          <a:p>
            <a:r>
              <a:rPr lang="en-US" dirty="0"/>
              <a:t>Apache Kafka:</a:t>
            </a:r>
          </a:p>
          <a:p>
            <a:pPr lvl="1"/>
            <a:r>
              <a:rPr lang="en-US" dirty="0"/>
              <a:t>Built inside LinkedIn</a:t>
            </a:r>
          </a:p>
          <a:p>
            <a:pPr lvl="1"/>
            <a:r>
              <a:rPr lang="en-US" dirty="0"/>
              <a:t>2011: Kafka becomes open source</a:t>
            </a:r>
          </a:p>
          <a:p>
            <a:pPr lvl="1"/>
            <a:r>
              <a:rPr lang="en-US" dirty="0"/>
              <a:t>2012: Graduated from Apache incubator  </a:t>
            </a:r>
          </a:p>
          <a:p>
            <a:r>
              <a:rPr lang="en-US" dirty="0"/>
              <a:t>Apache Pulsar</a:t>
            </a:r>
          </a:p>
          <a:p>
            <a:pPr lvl="1"/>
            <a:r>
              <a:rPr lang="en-US" dirty="0"/>
              <a:t>Built at Yahoo</a:t>
            </a:r>
          </a:p>
          <a:p>
            <a:pPr lvl="1"/>
            <a:r>
              <a:rPr lang="en-US" dirty="0"/>
              <a:t>2016: Contributed to Open source</a:t>
            </a:r>
          </a:p>
          <a:p>
            <a:pPr lvl="1"/>
            <a:r>
              <a:rPr lang="en-US" dirty="0"/>
              <a:t>2018: Top-level Apache project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1FD957-D756-794A-B06F-06CA909AC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11" y="2095037"/>
            <a:ext cx="3148672" cy="17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296F5EB-0405-C24F-94C6-3BE9E1642489}"/>
              </a:ext>
            </a:extLst>
          </p:cNvPr>
          <p:cNvSpPr/>
          <p:nvPr/>
        </p:nvSpPr>
        <p:spPr>
          <a:xfrm>
            <a:off x="317037" y="4003966"/>
            <a:ext cx="4572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800" dirty="0"/>
              <a:t>Image source: </a:t>
            </a:r>
            <a:r>
              <a:rPr lang="en-US" sz="800" dirty="0">
                <a:hlinkClick r:id="rId3"/>
              </a:rPr>
              <a:t>https://commons.wikimedia.org/wiki/File:Human_evolution.svg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847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EFEA7-1325-41FC-A157-2BF40F7D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3"/>
            <a:ext cx="6096000" cy="870100"/>
          </a:xfrm>
        </p:spPr>
        <p:txBody>
          <a:bodyPr anchor="ctr">
            <a:normAutofit/>
          </a:bodyPr>
          <a:lstStyle/>
          <a:p>
            <a:r>
              <a:rPr lang="en-US" altLang="zh-CN" dirty="0"/>
              <a:t>History tell us…</a:t>
            </a:r>
            <a:endParaRPr lang="zh-CN" alt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5CB073EC-7E11-4320-8633-DE022C0F7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7793" y="1256260"/>
            <a:ext cx="4040188" cy="479822"/>
          </a:xfrm>
        </p:spPr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C4489-AD50-4919-AEA7-3A594250B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199" y="1818408"/>
            <a:ext cx="4359019" cy="258807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/>
              <a:t>SQL -&gt; NoSQL -&gt; Distributed SQL</a:t>
            </a:r>
          </a:p>
          <a:p>
            <a:pPr lvl="1"/>
            <a:r>
              <a:rPr lang="en-US" altLang="zh-CN" sz="1800" dirty="0"/>
              <a:t>Relation database has strict schema</a:t>
            </a:r>
          </a:p>
          <a:p>
            <a:r>
              <a:rPr lang="en-US" altLang="zh-CN" sz="2000" dirty="0"/>
              <a:t>Streaming bytes -&gt; Schema Registry</a:t>
            </a:r>
          </a:p>
          <a:p>
            <a:pPr lvl="1"/>
            <a:r>
              <a:rPr lang="en-US" altLang="zh-CN" sz="1800" dirty="0"/>
              <a:t>Both Kafka and Pulsar support schema registry now!</a:t>
            </a:r>
          </a:p>
          <a:p>
            <a:pPr lvl="1"/>
            <a:r>
              <a:rPr lang="en-US" altLang="zh-CN" sz="1800" dirty="0"/>
              <a:t>Its not ideal to stream bytes</a:t>
            </a:r>
          </a:p>
          <a:p>
            <a:r>
              <a:rPr lang="en-US" altLang="zh-CN" sz="2000" dirty="0"/>
              <a:t>Use schema wherever possible</a:t>
            </a:r>
          </a:p>
          <a:p>
            <a:pPr lvl="1"/>
            <a:r>
              <a:rPr lang="en-US" altLang="zh-CN" sz="1800" dirty="0"/>
              <a:t>Err on the side of having schema</a:t>
            </a:r>
            <a:endParaRPr lang="zh-CN" altLang="en-US" sz="1800" dirty="0"/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A6E1D69-A449-1C41-B83A-07481E83D2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077816"/>
              </p:ext>
            </p:extLst>
          </p:nvPr>
        </p:nvGraphicFramePr>
        <p:xfrm>
          <a:off x="4648200" y="1371599"/>
          <a:ext cx="4038600" cy="303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675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4E25DFE-81AA-E647-9373-5EBAE930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What:</a:t>
            </a:r>
            <a:br>
              <a:rPr lang="en-US" altLang="zh-CN" dirty="0"/>
            </a:br>
            <a:r>
              <a:rPr lang="en-US" altLang="zh-CN" dirty="0"/>
              <a:t>Schema 101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346873-6396-824F-8338-84223CB60F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4724400"/>
            <a:ext cx="2133600" cy="273050"/>
          </a:xfrm>
          <a:prstGeom prst="rect">
            <a:avLst/>
          </a:prstGeom>
        </p:spPr>
        <p:txBody>
          <a:bodyPr/>
          <a:lstStyle/>
          <a:p>
            <a:fld id="{D60D1EDE-7116-2443-9BDD-368CE5B3766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0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577EB8E-107F-4AEC-9BD8-26435E5EF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93" y="130724"/>
            <a:ext cx="6096000" cy="1136968"/>
          </a:xfrm>
        </p:spPr>
        <p:txBody>
          <a:bodyPr/>
          <a:lstStyle/>
          <a:p>
            <a:r>
              <a:rPr lang="en-US" dirty="0"/>
              <a:t>Hello </a:t>
            </a:r>
            <a:r>
              <a:rPr lang="en-US" dirty="0" err="1"/>
              <a:t>PubSub</a:t>
            </a:r>
            <a:r>
              <a:rPr lang="en-US" dirty="0"/>
              <a:t>!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B519EAA-F73F-974A-AD55-3F6D54EB1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654107"/>
              </p:ext>
            </p:extLst>
          </p:nvPr>
        </p:nvGraphicFramePr>
        <p:xfrm>
          <a:off x="2270878" y="2487222"/>
          <a:ext cx="3857698" cy="1226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3FD12B2E-1979-424B-B312-AF66440F17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35402" y="2320464"/>
            <a:ext cx="1567481" cy="1567481"/>
          </a:xfrm>
          <a:prstGeom prst="rect">
            <a:avLst/>
          </a:prstGeom>
        </p:spPr>
      </p:pic>
      <p:pic>
        <p:nvPicPr>
          <p:cNvPr id="10" name="Graphic 9" descr="Cloud Computing with solid fill">
            <a:extLst>
              <a:ext uri="{FF2B5EF4-FFF2-40B4-BE49-F238E27FC236}">
                <a16:creationId xmlns:a16="http://schemas.microsoft.com/office/drawing/2014/main" id="{90CE353B-4BC1-174E-9D31-6B363912C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03752" y="2437527"/>
            <a:ext cx="1567481" cy="1567481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1AD3A0C5-46E2-F641-AD45-3DE1907A44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1209" y="2437526"/>
            <a:ext cx="1567481" cy="156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6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acheConAsia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4A48D4"/>
      </a:accent1>
      <a:accent2>
        <a:srgbClr val="7851E4"/>
      </a:accent2>
      <a:accent3>
        <a:srgbClr val="9D1F63"/>
      </a:accent3>
      <a:accent4>
        <a:srgbClr val="F79922"/>
      </a:accent4>
      <a:accent5>
        <a:srgbClr val="A532A2"/>
      </a:accent5>
      <a:accent6>
        <a:srgbClr val="212374"/>
      </a:accent6>
      <a:hlink>
        <a:srgbClr val="6EAC1C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pacheCon- schemas" id="{DA8EFD1A-8AAB-D846-AA3C-217DA7F6EA5C}" vid="{75C0B080-23D8-6441-AFFD-85296B2748F2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acheCon- schemas" id="{DA8EFD1A-8AAB-D846-AA3C-217DA7F6EA5C}" vid="{6F231571-BA86-3549-8C16-975CCA4367B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2952</TotalTime>
  <Words>1189</Words>
  <Application>Microsoft Macintosh PowerPoint</Application>
  <PresentationFormat>On-screen Show (16:9)</PresentationFormat>
  <Paragraphs>256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Microsoft YaHei</vt:lpstr>
      <vt:lpstr>Arial</vt:lpstr>
      <vt:lpstr>Avenir</vt:lpstr>
      <vt:lpstr>Calibri</vt:lpstr>
      <vt:lpstr>Calibri Light</vt:lpstr>
      <vt:lpstr>Raleway</vt:lpstr>
      <vt:lpstr>Office Theme</vt:lpstr>
      <vt:lpstr>自定义设计方案</vt:lpstr>
      <vt:lpstr>PowerPoint Presentation</vt:lpstr>
      <vt:lpstr>About Me</vt:lpstr>
      <vt:lpstr>Contents</vt:lpstr>
      <vt:lpstr>Why: Abstractions  (historical perspective)</vt:lpstr>
      <vt:lpstr>A Brief History…</vt:lpstr>
      <vt:lpstr>A Brief History…</vt:lpstr>
      <vt:lpstr>History tell us…</vt:lpstr>
      <vt:lpstr>What: Schema 101</vt:lpstr>
      <vt:lpstr>Hello PubSub!</vt:lpstr>
      <vt:lpstr>Hello PubSub!</vt:lpstr>
      <vt:lpstr>Computers only know bits…</vt:lpstr>
      <vt:lpstr>Computers only know bits…</vt:lpstr>
      <vt:lpstr>Encoder / decoder placements</vt:lpstr>
      <vt:lpstr>Encoder / decoder placements</vt:lpstr>
      <vt:lpstr>Encoder / decoder placements</vt:lpstr>
      <vt:lpstr>Abstraction vs Flexibility</vt:lpstr>
      <vt:lpstr>Flexibility? : Choose Wisely…</vt:lpstr>
      <vt:lpstr>Flexibility? : Choose Wisely…</vt:lpstr>
      <vt:lpstr>How:  Schema Representations</vt:lpstr>
      <vt:lpstr>Schema : Choice 1</vt:lpstr>
      <vt:lpstr>Schema : Choice 2</vt:lpstr>
      <vt:lpstr>Schema : Choice 3</vt:lpstr>
      <vt:lpstr>Case Study:  Apache Pulsar Schema</vt:lpstr>
      <vt:lpstr>Apache Pulsar 101</vt:lpstr>
      <vt:lpstr>Pulsar schema : Byte Schema</vt:lpstr>
      <vt:lpstr>Pulsar schema : String Schema</vt:lpstr>
      <vt:lpstr>Pulsar schema : Avro Schema</vt:lpstr>
      <vt:lpstr>Pulsar schema : Schema Registry</vt:lpstr>
      <vt:lpstr>Schema Evolution</vt:lpstr>
      <vt:lpstr>Schema : Compatibility modes </vt:lpstr>
      <vt:lpstr>Schema : Compatibility modes </vt:lpstr>
      <vt:lpstr>Schema Registry: Producer</vt:lpstr>
      <vt:lpstr>Schema Registry: Consumer</vt:lpstr>
      <vt:lpstr>Pulsar schema : Schema Registry</vt:lpstr>
      <vt:lpstr>Topic Schema Mapping</vt:lpstr>
      <vt:lpstr>Schema across pipeline</vt:lpstr>
      <vt:lpstr>Learnings</vt:lpstr>
      <vt:lpstr>Learnings over the years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 Jha</dc:creator>
  <cp:lastModifiedBy>Shiv Jha</cp:lastModifiedBy>
  <cp:revision>9</cp:revision>
  <cp:lastPrinted>2015-03-02T20:38:25Z</cp:lastPrinted>
  <dcterms:created xsi:type="dcterms:W3CDTF">2021-07-31T05:09:39Z</dcterms:created>
  <dcterms:modified xsi:type="dcterms:W3CDTF">2021-08-08T05:44:49Z</dcterms:modified>
</cp:coreProperties>
</file>