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55"/>
  </p:notesMasterIdLst>
  <p:handoutMasterIdLst>
    <p:handoutMasterId r:id="rId56"/>
  </p:handoutMasterIdLst>
  <p:sldIdLst>
    <p:sldId id="256" r:id="rId2"/>
    <p:sldId id="257" r:id="rId3"/>
    <p:sldId id="258" r:id="rId4"/>
    <p:sldId id="259" r:id="rId5"/>
    <p:sldId id="260" r:id="rId6"/>
    <p:sldId id="305" r:id="rId7"/>
    <p:sldId id="306" r:id="rId8"/>
    <p:sldId id="262" r:id="rId9"/>
    <p:sldId id="265" r:id="rId10"/>
    <p:sldId id="264" r:id="rId11"/>
    <p:sldId id="307" r:id="rId12"/>
    <p:sldId id="308" r:id="rId13"/>
    <p:sldId id="261" r:id="rId14"/>
    <p:sldId id="344" r:id="rId15"/>
    <p:sldId id="346" r:id="rId16"/>
    <p:sldId id="345" r:id="rId17"/>
    <p:sldId id="341" r:id="rId18"/>
    <p:sldId id="343" r:id="rId19"/>
    <p:sldId id="342" r:id="rId20"/>
    <p:sldId id="263" r:id="rId21"/>
    <p:sldId id="309" r:id="rId22"/>
    <p:sldId id="310" r:id="rId23"/>
    <p:sldId id="312" r:id="rId24"/>
    <p:sldId id="313" r:id="rId25"/>
    <p:sldId id="315" r:id="rId26"/>
    <p:sldId id="316" r:id="rId27"/>
    <p:sldId id="317" r:id="rId28"/>
    <p:sldId id="318" r:id="rId29"/>
    <p:sldId id="270" r:id="rId30"/>
    <p:sldId id="340" r:id="rId31"/>
    <p:sldId id="319" r:id="rId32"/>
    <p:sldId id="320" r:id="rId33"/>
    <p:sldId id="321" r:id="rId34"/>
    <p:sldId id="322" r:id="rId35"/>
    <p:sldId id="323" r:id="rId36"/>
    <p:sldId id="324" r:id="rId37"/>
    <p:sldId id="325" r:id="rId38"/>
    <p:sldId id="326" r:id="rId39"/>
    <p:sldId id="328" r:id="rId40"/>
    <p:sldId id="327" r:id="rId41"/>
    <p:sldId id="329" r:id="rId42"/>
    <p:sldId id="271" r:id="rId43"/>
    <p:sldId id="332" r:id="rId44"/>
    <p:sldId id="331" r:id="rId45"/>
    <p:sldId id="333" r:id="rId46"/>
    <p:sldId id="339" r:id="rId47"/>
    <p:sldId id="334" r:id="rId48"/>
    <p:sldId id="338" r:id="rId49"/>
    <p:sldId id="337" r:id="rId50"/>
    <p:sldId id="336" r:id="rId51"/>
    <p:sldId id="335" r:id="rId52"/>
    <p:sldId id="330" r:id="rId53"/>
    <p:sldId id="276" r:id="rId54"/>
  </p:sldIdLst>
  <p:sldSz cx="9144000" cy="5143500" type="screen16x9"/>
  <p:notesSz cx="6858000" cy="9144000"/>
  <p:embeddedFontLst>
    <p:embeddedFont>
      <p:font typeface="Archivo Light" panose="020B0604020202020204" charset="0"/>
      <p:regular r:id="rId57"/>
      <p:bold r:id="rId58"/>
      <p:italic r:id="rId59"/>
      <p:boldItalic r:id="rId60"/>
    </p:embeddedFont>
    <p:embeddedFont>
      <p:font typeface="Orbitron" panose="020B0604020202020204" charset="0"/>
      <p:regular r:id="rId61"/>
      <p:bold r:id="rId62"/>
    </p:embeddedFont>
    <p:embeddedFont>
      <p:font typeface="Roboto Condensed Light" panose="02000000000000000000" pitchFamily="2" charset="0"/>
      <p:regular r:id="rId63"/>
      <p: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3EBAD7-C8ED-4E1F-9AA5-14A773E04E9E}">
  <a:tblStyle styleId="{493EBAD7-C8ED-4E1F-9AA5-14A773E04E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90" autoAdjust="0"/>
  </p:normalViewPr>
  <p:slideViewPr>
    <p:cSldViewPr snapToGrid="0">
      <p:cViewPr varScale="1">
        <p:scale>
          <a:sx n="104" d="100"/>
          <a:sy n="104" d="100"/>
        </p:scale>
        <p:origin x="58" y="8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font" Target="fonts/font7.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64"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4AF850-1214-7E97-461A-17DF331B14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DA01637-AF1E-4294-F825-35EB1A6CD9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1F1BDC-99A3-4CCE-BA20-6AEB563E428B}" type="datetimeFigureOut">
              <a:rPr lang="en-IN" smtClean="0"/>
              <a:t>01-03-2024</a:t>
            </a:fld>
            <a:endParaRPr lang="en-IN"/>
          </a:p>
        </p:txBody>
      </p:sp>
      <p:sp>
        <p:nvSpPr>
          <p:cNvPr id="4" name="Footer Placeholder 3">
            <a:extLst>
              <a:ext uri="{FF2B5EF4-FFF2-40B4-BE49-F238E27FC236}">
                <a16:creationId xmlns:a16="http://schemas.microsoft.com/office/drawing/2014/main" id="{27B338DE-A6B1-2430-6A1F-95864F79E5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9123B9D2-9509-6300-6CCC-8F54AC9B5D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08139D1-3E80-4C96-A558-F06796D01116}" type="slidenum">
              <a:rPr lang="en-IN" smtClean="0"/>
              <a:t>‹#›</a:t>
            </a:fld>
            <a:endParaRPr lang="en-IN"/>
          </a:p>
        </p:txBody>
      </p:sp>
    </p:spTree>
    <p:extLst>
      <p:ext uri="{BB962C8B-B14F-4D97-AF65-F5344CB8AC3E}">
        <p14:creationId xmlns:p14="http://schemas.microsoft.com/office/powerpoint/2010/main" val="2587414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11ff4044692_0_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11ff4044692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p:cNvGrpSpPr/>
        <p:nvPr/>
      </p:nvGrpSpPr>
      <p:grpSpPr>
        <a:xfrm>
          <a:off x="0" y="0"/>
          <a:ext cx="0" cy="0"/>
          <a:chOff x="0" y="0"/>
          <a:chExt cx="0" cy="0"/>
        </a:xfrm>
      </p:grpSpPr>
      <p:sp>
        <p:nvSpPr>
          <p:cNvPr id="1809" name="Google Shape;1809;g112e1aada3f_0_2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112e1aada3f_0_2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a:extLst>
            <a:ext uri="{FF2B5EF4-FFF2-40B4-BE49-F238E27FC236}">
              <a16:creationId xmlns:a16="http://schemas.microsoft.com/office/drawing/2014/main" id="{860949DD-435E-BE17-AA82-C6FBEE189517}"/>
            </a:ext>
          </a:extLst>
        </p:cNvPr>
        <p:cNvGrpSpPr/>
        <p:nvPr/>
      </p:nvGrpSpPr>
      <p:grpSpPr>
        <a:xfrm>
          <a:off x="0" y="0"/>
          <a:ext cx="0" cy="0"/>
          <a:chOff x="0" y="0"/>
          <a:chExt cx="0" cy="0"/>
        </a:xfrm>
      </p:grpSpPr>
      <p:sp>
        <p:nvSpPr>
          <p:cNvPr id="1809" name="Google Shape;1809;g112e1aada3f_0_2550:notes">
            <a:extLst>
              <a:ext uri="{FF2B5EF4-FFF2-40B4-BE49-F238E27FC236}">
                <a16:creationId xmlns:a16="http://schemas.microsoft.com/office/drawing/2014/main" id="{7EA2CB7F-C97C-45A9-6F41-DD743381E1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112e1aada3f_0_2550:notes">
            <a:extLst>
              <a:ext uri="{FF2B5EF4-FFF2-40B4-BE49-F238E27FC236}">
                <a16:creationId xmlns:a16="http://schemas.microsoft.com/office/drawing/2014/main" id="{C0DECB09-682F-9940-E54A-5E7E231B17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3167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a:extLst>
            <a:ext uri="{FF2B5EF4-FFF2-40B4-BE49-F238E27FC236}">
              <a16:creationId xmlns:a16="http://schemas.microsoft.com/office/drawing/2014/main" id="{0BCC7CD6-FD0F-55CC-9115-F7C49469081C}"/>
            </a:ext>
          </a:extLst>
        </p:cNvPr>
        <p:cNvGrpSpPr/>
        <p:nvPr/>
      </p:nvGrpSpPr>
      <p:grpSpPr>
        <a:xfrm>
          <a:off x="0" y="0"/>
          <a:ext cx="0" cy="0"/>
          <a:chOff x="0" y="0"/>
          <a:chExt cx="0" cy="0"/>
        </a:xfrm>
      </p:grpSpPr>
      <p:sp>
        <p:nvSpPr>
          <p:cNvPr id="1809" name="Google Shape;1809;g112e1aada3f_0_2550:notes">
            <a:extLst>
              <a:ext uri="{FF2B5EF4-FFF2-40B4-BE49-F238E27FC236}">
                <a16:creationId xmlns:a16="http://schemas.microsoft.com/office/drawing/2014/main" id="{3E5C4F9F-93A4-CC01-EDE0-44464057DC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112e1aada3f_0_2550:notes">
            <a:extLst>
              <a:ext uri="{FF2B5EF4-FFF2-40B4-BE49-F238E27FC236}">
                <a16:creationId xmlns:a16="http://schemas.microsoft.com/office/drawing/2014/main" id="{D2979652-7BAD-0C74-48E3-8D4F9E12F0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4837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112e1aada3f_0_2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112e1aada3f_0_2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a:extLst>
            <a:ext uri="{FF2B5EF4-FFF2-40B4-BE49-F238E27FC236}">
              <a16:creationId xmlns:a16="http://schemas.microsoft.com/office/drawing/2014/main" id="{397D8F99-4D05-FF02-15BB-A364EC30B1D5}"/>
            </a:ext>
          </a:extLst>
        </p:cNvPr>
        <p:cNvGrpSpPr/>
        <p:nvPr/>
      </p:nvGrpSpPr>
      <p:grpSpPr>
        <a:xfrm>
          <a:off x="0" y="0"/>
          <a:ext cx="0" cy="0"/>
          <a:chOff x="0" y="0"/>
          <a:chExt cx="0" cy="0"/>
        </a:xfrm>
      </p:grpSpPr>
      <p:sp>
        <p:nvSpPr>
          <p:cNvPr id="1809" name="Google Shape;1809;g112e1aada3f_0_2550:notes">
            <a:extLst>
              <a:ext uri="{FF2B5EF4-FFF2-40B4-BE49-F238E27FC236}">
                <a16:creationId xmlns:a16="http://schemas.microsoft.com/office/drawing/2014/main" id="{ADF9CFCB-7D6B-B141-74D9-E047EE9847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112e1aada3f_0_2550:notes">
            <a:extLst>
              <a:ext uri="{FF2B5EF4-FFF2-40B4-BE49-F238E27FC236}">
                <a16:creationId xmlns:a16="http://schemas.microsoft.com/office/drawing/2014/main" id="{153052F6-8E47-49B5-FABA-E91457E54D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9576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a:extLst>
            <a:ext uri="{FF2B5EF4-FFF2-40B4-BE49-F238E27FC236}">
              <a16:creationId xmlns:a16="http://schemas.microsoft.com/office/drawing/2014/main" id="{7E2C20BA-F1A9-33BC-184E-DD4050CF7700}"/>
            </a:ext>
          </a:extLst>
        </p:cNvPr>
        <p:cNvGrpSpPr/>
        <p:nvPr/>
      </p:nvGrpSpPr>
      <p:grpSpPr>
        <a:xfrm>
          <a:off x="0" y="0"/>
          <a:ext cx="0" cy="0"/>
          <a:chOff x="0" y="0"/>
          <a:chExt cx="0" cy="0"/>
        </a:xfrm>
      </p:grpSpPr>
      <p:sp>
        <p:nvSpPr>
          <p:cNvPr id="1809" name="Google Shape;1809;g112e1aada3f_0_2550:notes">
            <a:extLst>
              <a:ext uri="{FF2B5EF4-FFF2-40B4-BE49-F238E27FC236}">
                <a16:creationId xmlns:a16="http://schemas.microsoft.com/office/drawing/2014/main" id="{86B4EDFC-28FD-9EF6-551E-6757A23ED7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112e1aada3f_0_2550:notes">
            <a:extLst>
              <a:ext uri="{FF2B5EF4-FFF2-40B4-BE49-F238E27FC236}">
                <a16:creationId xmlns:a16="http://schemas.microsoft.com/office/drawing/2014/main" id="{C3897DF2-F93A-7ADF-C58B-4BADEBB5AD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463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a:extLst>
            <a:ext uri="{FF2B5EF4-FFF2-40B4-BE49-F238E27FC236}">
              <a16:creationId xmlns:a16="http://schemas.microsoft.com/office/drawing/2014/main" id="{6CC131F8-0601-2A33-5F99-274A887A57FC}"/>
            </a:ext>
          </a:extLst>
        </p:cNvPr>
        <p:cNvGrpSpPr/>
        <p:nvPr/>
      </p:nvGrpSpPr>
      <p:grpSpPr>
        <a:xfrm>
          <a:off x="0" y="0"/>
          <a:ext cx="0" cy="0"/>
          <a:chOff x="0" y="0"/>
          <a:chExt cx="0" cy="0"/>
        </a:xfrm>
      </p:grpSpPr>
      <p:sp>
        <p:nvSpPr>
          <p:cNvPr id="1789" name="Google Shape;1789;g112e1aada3f_0_2532:notes">
            <a:extLst>
              <a:ext uri="{FF2B5EF4-FFF2-40B4-BE49-F238E27FC236}">
                <a16:creationId xmlns:a16="http://schemas.microsoft.com/office/drawing/2014/main" id="{7113B8AF-6498-1511-DA58-F62C934944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112e1aada3f_0_2532:notes">
            <a:extLst>
              <a:ext uri="{FF2B5EF4-FFF2-40B4-BE49-F238E27FC236}">
                <a16:creationId xmlns:a16="http://schemas.microsoft.com/office/drawing/2014/main" id="{B0F30356-82C2-E240-1E7C-D17640740B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1303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a:extLst>
            <a:ext uri="{FF2B5EF4-FFF2-40B4-BE49-F238E27FC236}">
              <a16:creationId xmlns:a16="http://schemas.microsoft.com/office/drawing/2014/main" id="{5A1A65E1-688A-F78F-B271-A8C8C3DDC540}"/>
            </a:ext>
          </a:extLst>
        </p:cNvPr>
        <p:cNvGrpSpPr/>
        <p:nvPr/>
      </p:nvGrpSpPr>
      <p:grpSpPr>
        <a:xfrm>
          <a:off x="0" y="0"/>
          <a:ext cx="0" cy="0"/>
          <a:chOff x="0" y="0"/>
          <a:chExt cx="0" cy="0"/>
        </a:xfrm>
      </p:grpSpPr>
      <p:sp>
        <p:nvSpPr>
          <p:cNvPr id="1809" name="Google Shape;1809;g112e1aada3f_0_2550:notes">
            <a:extLst>
              <a:ext uri="{FF2B5EF4-FFF2-40B4-BE49-F238E27FC236}">
                <a16:creationId xmlns:a16="http://schemas.microsoft.com/office/drawing/2014/main" id="{1EBC2CDD-F7D4-417F-6D1D-BC714470EB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112e1aada3f_0_2550:notes">
            <a:extLst>
              <a:ext uri="{FF2B5EF4-FFF2-40B4-BE49-F238E27FC236}">
                <a16:creationId xmlns:a16="http://schemas.microsoft.com/office/drawing/2014/main" id="{FBC96C03-1A99-08B7-40F2-2750A92528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447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a:extLst>
            <a:ext uri="{FF2B5EF4-FFF2-40B4-BE49-F238E27FC236}">
              <a16:creationId xmlns:a16="http://schemas.microsoft.com/office/drawing/2014/main" id="{0C426307-9015-4671-9855-377BD5821362}"/>
            </a:ext>
          </a:extLst>
        </p:cNvPr>
        <p:cNvGrpSpPr/>
        <p:nvPr/>
      </p:nvGrpSpPr>
      <p:grpSpPr>
        <a:xfrm>
          <a:off x="0" y="0"/>
          <a:ext cx="0" cy="0"/>
          <a:chOff x="0" y="0"/>
          <a:chExt cx="0" cy="0"/>
        </a:xfrm>
      </p:grpSpPr>
      <p:sp>
        <p:nvSpPr>
          <p:cNvPr id="1809" name="Google Shape;1809;g112e1aada3f_0_2550:notes">
            <a:extLst>
              <a:ext uri="{FF2B5EF4-FFF2-40B4-BE49-F238E27FC236}">
                <a16:creationId xmlns:a16="http://schemas.microsoft.com/office/drawing/2014/main" id="{1BA6B0E4-E523-A3EB-1C19-712BCF8A84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112e1aada3f_0_2550:notes">
            <a:extLst>
              <a:ext uri="{FF2B5EF4-FFF2-40B4-BE49-F238E27FC236}">
                <a16:creationId xmlns:a16="http://schemas.microsoft.com/office/drawing/2014/main" id="{7F0B577A-C7CC-95B5-F15D-0131526F38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501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a:extLst>
            <a:ext uri="{FF2B5EF4-FFF2-40B4-BE49-F238E27FC236}">
              <a16:creationId xmlns:a16="http://schemas.microsoft.com/office/drawing/2014/main" id="{25D27625-27A3-48BA-AE73-9B07C8423B17}"/>
            </a:ext>
          </a:extLst>
        </p:cNvPr>
        <p:cNvGrpSpPr/>
        <p:nvPr/>
      </p:nvGrpSpPr>
      <p:grpSpPr>
        <a:xfrm>
          <a:off x="0" y="0"/>
          <a:ext cx="0" cy="0"/>
          <a:chOff x="0" y="0"/>
          <a:chExt cx="0" cy="0"/>
        </a:xfrm>
      </p:grpSpPr>
      <p:sp>
        <p:nvSpPr>
          <p:cNvPr id="1789" name="Google Shape;1789;g112e1aada3f_0_2532:notes">
            <a:extLst>
              <a:ext uri="{FF2B5EF4-FFF2-40B4-BE49-F238E27FC236}">
                <a16:creationId xmlns:a16="http://schemas.microsoft.com/office/drawing/2014/main" id="{13218564-653F-8DCD-4593-D025948939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112e1aada3f_0_2532:notes">
            <a:extLst>
              <a:ext uri="{FF2B5EF4-FFF2-40B4-BE49-F238E27FC236}">
                <a16:creationId xmlns:a16="http://schemas.microsoft.com/office/drawing/2014/main" id="{F2EFD922-69DB-971B-FF48-704ECDD53A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5158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a:extLst>
            <a:ext uri="{FF2B5EF4-FFF2-40B4-BE49-F238E27FC236}">
              <a16:creationId xmlns:a16="http://schemas.microsoft.com/office/drawing/2014/main" id="{A4D279A1-E7BD-9514-6BCA-13F8C68C2DE0}"/>
            </a:ext>
          </a:extLst>
        </p:cNvPr>
        <p:cNvGrpSpPr/>
        <p:nvPr/>
      </p:nvGrpSpPr>
      <p:grpSpPr>
        <a:xfrm>
          <a:off x="0" y="0"/>
          <a:ext cx="0" cy="0"/>
          <a:chOff x="0" y="0"/>
          <a:chExt cx="0" cy="0"/>
        </a:xfrm>
      </p:grpSpPr>
      <p:sp>
        <p:nvSpPr>
          <p:cNvPr id="1809" name="Google Shape;1809;g112e1aada3f_0_2550:notes">
            <a:extLst>
              <a:ext uri="{FF2B5EF4-FFF2-40B4-BE49-F238E27FC236}">
                <a16:creationId xmlns:a16="http://schemas.microsoft.com/office/drawing/2014/main" id="{3B554FD0-8F43-D9AF-1CAC-3046E5F05F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112e1aada3f_0_2550:notes">
            <a:extLst>
              <a:ext uri="{FF2B5EF4-FFF2-40B4-BE49-F238E27FC236}">
                <a16:creationId xmlns:a16="http://schemas.microsoft.com/office/drawing/2014/main" id="{D0BDCF55-7912-BC42-EE6B-315FC96ECE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2819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a:extLst>
            <a:ext uri="{FF2B5EF4-FFF2-40B4-BE49-F238E27FC236}">
              <a16:creationId xmlns:a16="http://schemas.microsoft.com/office/drawing/2014/main" id="{65651D08-F932-06DF-5DF0-D7BE9D1FC42E}"/>
            </a:ext>
          </a:extLst>
        </p:cNvPr>
        <p:cNvGrpSpPr/>
        <p:nvPr/>
      </p:nvGrpSpPr>
      <p:grpSpPr>
        <a:xfrm>
          <a:off x="0" y="0"/>
          <a:ext cx="0" cy="0"/>
          <a:chOff x="0" y="0"/>
          <a:chExt cx="0" cy="0"/>
        </a:xfrm>
      </p:grpSpPr>
      <p:sp>
        <p:nvSpPr>
          <p:cNvPr id="1789" name="Google Shape;1789;g112e1aada3f_0_2532:notes">
            <a:extLst>
              <a:ext uri="{FF2B5EF4-FFF2-40B4-BE49-F238E27FC236}">
                <a16:creationId xmlns:a16="http://schemas.microsoft.com/office/drawing/2014/main" id="{83E32593-7EA9-81BD-873C-7534A8255C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112e1aada3f_0_2532:notes">
            <a:extLst>
              <a:ext uri="{FF2B5EF4-FFF2-40B4-BE49-F238E27FC236}">
                <a16:creationId xmlns:a16="http://schemas.microsoft.com/office/drawing/2014/main" id="{B7091FD2-884A-5B64-5AFE-AD3EA8A6BC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454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7"/>
        <p:cNvGrpSpPr/>
        <p:nvPr/>
      </p:nvGrpSpPr>
      <p:grpSpPr>
        <a:xfrm>
          <a:off x="0" y="0"/>
          <a:ext cx="0" cy="0"/>
          <a:chOff x="0" y="0"/>
          <a:chExt cx="0" cy="0"/>
        </a:xfrm>
      </p:grpSpPr>
      <p:sp>
        <p:nvSpPr>
          <p:cNvPr id="2058" name="Google Shape;2058;gf31fdcabdc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9" name="Google Shape;2059;gf31fdcabdc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a:extLst>
            <a:ext uri="{FF2B5EF4-FFF2-40B4-BE49-F238E27FC236}">
              <a16:creationId xmlns:a16="http://schemas.microsoft.com/office/drawing/2014/main" id="{548EB280-EF67-E73B-5133-6423707FCD16}"/>
            </a:ext>
          </a:extLst>
        </p:cNvPr>
        <p:cNvGrpSpPr/>
        <p:nvPr/>
      </p:nvGrpSpPr>
      <p:grpSpPr>
        <a:xfrm>
          <a:off x="0" y="0"/>
          <a:ext cx="0" cy="0"/>
          <a:chOff x="0" y="0"/>
          <a:chExt cx="0" cy="0"/>
        </a:xfrm>
      </p:grpSpPr>
      <p:sp>
        <p:nvSpPr>
          <p:cNvPr id="1789" name="Google Shape;1789;g112e1aada3f_0_2532:notes">
            <a:extLst>
              <a:ext uri="{FF2B5EF4-FFF2-40B4-BE49-F238E27FC236}">
                <a16:creationId xmlns:a16="http://schemas.microsoft.com/office/drawing/2014/main" id="{51925F0A-3CD7-6C31-6C98-47031F966D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112e1aada3f_0_2532:notes">
            <a:extLst>
              <a:ext uri="{FF2B5EF4-FFF2-40B4-BE49-F238E27FC236}">
                <a16:creationId xmlns:a16="http://schemas.microsoft.com/office/drawing/2014/main" id="{756F3F82-23BA-6DA2-4C27-AC3ADC30D4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7828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7">
          <a:extLst>
            <a:ext uri="{FF2B5EF4-FFF2-40B4-BE49-F238E27FC236}">
              <a16:creationId xmlns:a16="http://schemas.microsoft.com/office/drawing/2014/main" id="{49C592BE-C29D-4032-3558-8FD66B936156}"/>
            </a:ext>
          </a:extLst>
        </p:cNvPr>
        <p:cNvGrpSpPr/>
        <p:nvPr/>
      </p:nvGrpSpPr>
      <p:grpSpPr>
        <a:xfrm>
          <a:off x="0" y="0"/>
          <a:ext cx="0" cy="0"/>
          <a:chOff x="0" y="0"/>
          <a:chExt cx="0" cy="0"/>
        </a:xfrm>
      </p:grpSpPr>
      <p:sp>
        <p:nvSpPr>
          <p:cNvPr id="2058" name="Google Shape;2058;gf31fdcabdc_0_102:notes">
            <a:extLst>
              <a:ext uri="{FF2B5EF4-FFF2-40B4-BE49-F238E27FC236}">
                <a16:creationId xmlns:a16="http://schemas.microsoft.com/office/drawing/2014/main" id="{E557906B-27B5-F47D-9E46-8916535A4D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9" name="Google Shape;2059;gf31fdcabdc_0_102:notes">
            <a:extLst>
              <a:ext uri="{FF2B5EF4-FFF2-40B4-BE49-F238E27FC236}">
                <a16:creationId xmlns:a16="http://schemas.microsoft.com/office/drawing/2014/main" id="{21B6B3B2-E0D5-407C-AAD2-0F7744FBFB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3258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7">
          <a:extLst>
            <a:ext uri="{FF2B5EF4-FFF2-40B4-BE49-F238E27FC236}">
              <a16:creationId xmlns:a16="http://schemas.microsoft.com/office/drawing/2014/main" id="{F12BF3C9-9EEE-298C-D663-52A6D804695D}"/>
            </a:ext>
          </a:extLst>
        </p:cNvPr>
        <p:cNvGrpSpPr/>
        <p:nvPr/>
      </p:nvGrpSpPr>
      <p:grpSpPr>
        <a:xfrm>
          <a:off x="0" y="0"/>
          <a:ext cx="0" cy="0"/>
          <a:chOff x="0" y="0"/>
          <a:chExt cx="0" cy="0"/>
        </a:xfrm>
      </p:grpSpPr>
      <p:sp>
        <p:nvSpPr>
          <p:cNvPr id="2058" name="Google Shape;2058;gf31fdcabdc_0_102:notes">
            <a:extLst>
              <a:ext uri="{FF2B5EF4-FFF2-40B4-BE49-F238E27FC236}">
                <a16:creationId xmlns:a16="http://schemas.microsoft.com/office/drawing/2014/main" id="{B03C7946-A2E1-68A4-EFB4-6A569A7BDD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9" name="Google Shape;2059;gf31fdcabdc_0_102:notes">
            <a:extLst>
              <a:ext uri="{FF2B5EF4-FFF2-40B4-BE49-F238E27FC236}">
                <a16:creationId xmlns:a16="http://schemas.microsoft.com/office/drawing/2014/main" id="{B8A5186B-BF8C-602B-6B37-3533167D4F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22560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a:extLst>
            <a:ext uri="{FF2B5EF4-FFF2-40B4-BE49-F238E27FC236}">
              <a16:creationId xmlns:a16="http://schemas.microsoft.com/office/drawing/2014/main" id="{FC4EEF5B-354B-8491-6709-D01DE16A7115}"/>
            </a:ext>
          </a:extLst>
        </p:cNvPr>
        <p:cNvGrpSpPr/>
        <p:nvPr/>
      </p:nvGrpSpPr>
      <p:grpSpPr>
        <a:xfrm>
          <a:off x="0" y="0"/>
          <a:ext cx="0" cy="0"/>
          <a:chOff x="0" y="0"/>
          <a:chExt cx="0" cy="0"/>
        </a:xfrm>
      </p:grpSpPr>
      <p:sp>
        <p:nvSpPr>
          <p:cNvPr id="1789" name="Google Shape;1789;g112e1aada3f_0_2532:notes">
            <a:extLst>
              <a:ext uri="{FF2B5EF4-FFF2-40B4-BE49-F238E27FC236}">
                <a16:creationId xmlns:a16="http://schemas.microsoft.com/office/drawing/2014/main" id="{125A03BD-3C42-55D7-9A45-F6A4A08D3C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112e1aada3f_0_2532:notes">
            <a:extLst>
              <a:ext uri="{FF2B5EF4-FFF2-40B4-BE49-F238E27FC236}">
                <a16:creationId xmlns:a16="http://schemas.microsoft.com/office/drawing/2014/main" id="{5ADFAAA8-EF6C-EA1F-BC4B-391D10BD8E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3102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7">
          <a:extLst>
            <a:ext uri="{FF2B5EF4-FFF2-40B4-BE49-F238E27FC236}">
              <a16:creationId xmlns:a16="http://schemas.microsoft.com/office/drawing/2014/main" id="{5CFE1667-0C8A-B838-3B06-E85A91995389}"/>
            </a:ext>
          </a:extLst>
        </p:cNvPr>
        <p:cNvGrpSpPr/>
        <p:nvPr/>
      </p:nvGrpSpPr>
      <p:grpSpPr>
        <a:xfrm>
          <a:off x="0" y="0"/>
          <a:ext cx="0" cy="0"/>
          <a:chOff x="0" y="0"/>
          <a:chExt cx="0" cy="0"/>
        </a:xfrm>
      </p:grpSpPr>
      <p:sp>
        <p:nvSpPr>
          <p:cNvPr id="2058" name="Google Shape;2058;gf31fdcabdc_0_102:notes">
            <a:extLst>
              <a:ext uri="{FF2B5EF4-FFF2-40B4-BE49-F238E27FC236}">
                <a16:creationId xmlns:a16="http://schemas.microsoft.com/office/drawing/2014/main" id="{3E49B805-E636-88FA-9158-8FA47AC596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9" name="Google Shape;2059;gf31fdcabdc_0_102:notes">
            <a:extLst>
              <a:ext uri="{FF2B5EF4-FFF2-40B4-BE49-F238E27FC236}">
                <a16:creationId xmlns:a16="http://schemas.microsoft.com/office/drawing/2014/main" id="{2B1DEB3C-7762-153D-60D7-B0F0F2B414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55884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7">
          <a:extLst>
            <a:ext uri="{FF2B5EF4-FFF2-40B4-BE49-F238E27FC236}">
              <a16:creationId xmlns:a16="http://schemas.microsoft.com/office/drawing/2014/main" id="{2550E39F-4453-1824-A312-FFCF50E0E38A}"/>
            </a:ext>
          </a:extLst>
        </p:cNvPr>
        <p:cNvGrpSpPr/>
        <p:nvPr/>
      </p:nvGrpSpPr>
      <p:grpSpPr>
        <a:xfrm>
          <a:off x="0" y="0"/>
          <a:ext cx="0" cy="0"/>
          <a:chOff x="0" y="0"/>
          <a:chExt cx="0" cy="0"/>
        </a:xfrm>
      </p:grpSpPr>
      <p:sp>
        <p:nvSpPr>
          <p:cNvPr id="2058" name="Google Shape;2058;gf31fdcabdc_0_102:notes">
            <a:extLst>
              <a:ext uri="{FF2B5EF4-FFF2-40B4-BE49-F238E27FC236}">
                <a16:creationId xmlns:a16="http://schemas.microsoft.com/office/drawing/2014/main" id="{10E6EFD2-B071-388D-B266-2D9FD3BEC6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9" name="Google Shape;2059;gf31fdcabdc_0_102:notes">
            <a:extLst>
              <a:ext uri="{FF2B5EF4-FFF2-40B4-BE49-F238E27FC236}">
                <a16:creationId xmlns:a16="http://schemas.microsoft.com/office/drawing/2014/main" id="{D2AE091F-7450-C418-2B81-74B00C036D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01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7">
          <a:extLst>
            <a:ext uri="{FF2B5EF4-FFF2-40B4-BE49-F238E27FC236}">
              <a16:creationId xmlns:a16="http://schemas.microsoft.com/office/drawing/2014/main" id="{6100C738-A224-743E-7BB9-0278239BAF2E}"/>
            </a:ext>
          </a:extLst>
        </p:cNvPr>
        <p:cNvGrpSpPr/>
        <p:nvPr/>
      </p:nvGrpSpPr>
      <p:grpSpPr>
        <a:xfrm>
          <a:off x="0" y="0"/>
          <a:ext cx="0" cy="0"/>
          <a:chOff x="0" y="0"/>
          <a:chExt cx="0" cy="0"/>
        </a:xfrm>
      </p:grpSpPr>
      <p:sp>
        <p:nvSpPr>
          <p:cNvPr id="2058" name="Google Shape;2058;gf31fdcabdc_0_102:notes">
            <a:extLst>
              <a:ext uri="{FF2B5EF4-FFF2-40B4-BE49-F238E27FC236}">
                <a16:creationId xmlns:a16="http://schemas.microsoft.com/office/drawing/2014/main" id="{F1DF7832-2B1C-8910-29B3-ACBE99B35D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9" name="Google Shape;2059;gf31fdcabdc_0_102:notes">
            <a:extLst>
              <a:ext uri="{FF2B5EF4-FFF2-40B4-BE49-F238E27FC236}">
                <a16:creationId xmlns:a16="http://schemas.microsoft.com/office/drawing/2014/main" id="{8BDC9C0F-3D58-B953-5149-FD5A181ED8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15153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a:extLst>
            <a:ext uri="{FF2B5EF4-FFF2-40B4-BE49-F238E27FC236}">
              <a16:creationId xmlns:a16="http://schemas.microsoft.com/office/drawing/2014/main" id="{948A08DE-3C03-1457-0BE1-00B66B5A9E77}"/>
            </a:ext>
          </a:extLst>
        </p:cNvPr>
        <p:cNvGrpSpPr/>
        <p:nvPr/>
      </p:nvGrpSpPr>
      <p:grpSpPr>
        <a:xfrm>
          <a:off x="0" y="0"/>
          <a:ext cx="0" cy="0"/>
          <a:chOff x="0" y="0"/>
          <a:chExt cx="0" cy="0"/>
        </a:xfrm>
      </p:grpSpPr>
      <p:sp>
        <p:nvSpPr>
          <p:cNvPr id="1789" name="Google Shape;1789;g112e1aada3f_0_2532:notes">
            <a:extLst>
              <a:ext uri="{FF2B5EF4-FFF2-40B4-BE49-F238E27FC236}">
                <a16:creationId xmlns:a16="http://schemas.microsoft.com/office/drawing/2014/main" id="{867A0D81-DEEC-ECE8-615F-61EBD447DF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112e1aada3f_0_2532:notes">
            <a:extLst>
              <a:ext uri="{FF2B5EF4-FFF2-40B4-BE49-F238E27FC236}">
                <a16:creationId xmlns:a16="http://schemas.microsoft.com/office/drawing/2014/main" id="{0DEF2294-8E65-6A15-E932-83863FBFA1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06687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7">
          <a:extLst>
            <a:ext uri="{FF2B5EF4-FFF2-40B4-BE49-F238E27FC236}">
              <a16:creationId xmlns:a16="http://schemas.microsoft.com/office/drawing/2014/main" id="{2F3022A2-C144-12F6-463C-EE0861D8F933}"/>
            </a:ext>
          </a:extLst>
        </p:cNvPr>
        <p:cNvGrpSpPr/>
        <p:nvPr/>
      </p:nvGrpSpPr>
      <p:grpSpPr>
        <a:xfrm>
          <a:off x="0" y="0"/>
          <a:ext cx="0" cy="0"/>
          <a:chOff x="0" y="0"/>
          <a:chExt cx="0" cy="0"/>
        </a:xfrm>
      </p:grpSpPr>
      <p:sp>
        <p:nvSpPr>
          <p:cNvPr id="2058" name="Google Shape;2058;gf31fdcabdc_0_102:notes">
            <a:extLst>
              <a:ext uri="{FF2B5EF4-FFF2-40B4-BE49-F238E27FC236}">
                <a16:creationId xmlns:a16="http://schemas.microsoft.com/office/drawing/2014/main" id="{C5D86A60-9D9A-3DA7-F1DF-CE3DF58106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9" name="Google Shape;2059;gf31fdcabdc_0_102:notes">
            <a:extLst>
              <a:ext uri="{FF2B5EF4-FFF2-40B4-BE49-F238E27FC236}">
                <a16:creationId xmlns:a16="http://schemas.microsoft.com/office/drawing/2014/main" id="{45EDB0BB-8A3C-4361-320F-171D4C456A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4319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7">
          <a:extLst>
            <a:ext uri="{FF2B5EF4-FFF2-40B4-BE49-F238E27FC236}">
              <a16:creationId xmlns:a16="http://schemas.microsoft.com/office/drawing/2014/main" id="{87B33F36-C3ED-AE4F-29FC-6570F24B919F}"/>
            </a:ext>
          </a:extLst>
        </p:cNvPr>
        <p:cNvGrpSpPr/>
        <p:nvPr/>
      </p:nvGrpSpPr>
      <p:grpSpPr>
        <a:xfrm>
          <a:off x="0" y="0"/>
          <a:ext cx="0" cy="0"/>
          <a:chOff x="0" y="0"/>
          <a:chExt cx="0" cy="0"/>
        </a:xfrm>
      </p:grpSpPr>
      <p:sp>
        <p:nvSpPr>
          <p:cNvPr id="2058" name="Google Shape;2058;gf31fdcabdc_0_102:notes">
            <a:extLst>
              <a:ext uri="{FF2B5EF4-FFF2-40B4-BE49-F238E27FC236}">
                <a16:creationId xmlns:a16="http://schemas.microsoft.com/office/drawing/2014/main" id="{6292F3D1-F9DC-57D9-9006-5495367FFA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9" name="Google Shape;2059;gf31fdcabdc_0_102:notes">
            <a:extLst>
              <a:ext uri="{FF2B5EF4-FFF2-40B4-BE49-F238E27FC236}">
                <a16:creationId xmlns:a16="http://schemas.microsoft.com/office/drawing/2014/main" id="{A20E9518-423E-400F-3EF5-6149B2B062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71662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7">
          <a:extLst>
            <a:ext uri="{FF2B5EF4-FFF2-40B4-BE49-F238E27FC236}">
              <a16:creationId xmlns:a16="http://schemas.microsoft.com/office/drawing/2014/main" id="{ABE72960-9DF5-CE04-1205-1C7591B31E9F}"/>
            </a:ext>
          </a:extLst>
        </p:cNvPr>
        <p:cNvGrpSpPr/>
        <p:nvPr/>
      </p:nvGrpSpPr>
      <p:grpSpPr>
        <a:xfrm>
          <a:off x="0" y="0"/>
          <a:ext cx="0" cy="0"/>
          <a:chOff x="0" y="0"/>
          <a:chExt cx="0" cy="0"/>
        </a:xfrm>
      </p:grpSpPr>
      <p:sp>
        <p:nvSpPr>
          <p:cNvPr id="2058" name="Google Shape;2058;gf31fdcabdc_0_102:notes">
            <a:extLst>
              <a:ext uri="{FF2B5EF4-FFF2-40B4-BE49-F238E27FC236}">
                <a16:creationId xmlns:a16="http://schemas.microsoft.com/office/drawing/2014/main" id="{5F37CE9F-AB11-2499-7CA7-AD92936110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9" name="Google Shape;2059;gf31fdcabdc_0_102:notes">
            <a:extLst>
              <a:ext uri="{FF2B5EF4-FFF2-40B4-BE49-F238E27FC236}">
                <a16:creationId xmlns:a16="http://schemas.microsoft.com/office/drawing/2014/main" id="{1EBAFF3E-566E-5E6E-67E8-C896CB9D97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92134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1"/>
        <p:cNvGrpSpPr/>
        <p:nvPr/>
      </p:nvGrpSpPr>
      <p:grpSpPr>
        <a:xfrm>
          <a:off x="0" y="0"/>
          <a:ext cx="0" cy="0"/>
          <a:chOff x="0" y="0"/>
          <a:chExt cx="0" cy="0"/>
        </a:xfrm>
      </p:grpSpPr>
      <p:sp>
        <p:nvSpPr>
          <p:cNvPr id="2102" name="Google Shape;2102;gf7d89ae380_1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3" name="Google Shape;2103;gf7d89ae380_1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1">
          <a:extLst>
            <a:ext uri="{FF2B5EF4-FFF2-40B4-BE49-F238E27FC236}">
              <a16:creationId xmlns:a16="http://schemas.microsoft.com/office/drawing/2014/main" id="{AD741F63-5647-38E2-55AE-9F15FFB6FDF5}"/>
            </a:ext>
          </a:extLst>
        </p:cNvPr>
        <p:cNvGrpSpPr/>
        <p:nvPr/>
      </p:nvGrpSpPr>
      <p:grpSpPr>
        <a:xfrm>
          <a:off x="0" y="0"/>
          <a:ext cx="0" cy="0"/>
          <a:chOff x="0" y="0"/>
          <a:chExt cx="0" cy="0"/>
        </a:xfrm>
      </p:grpSpPr>
      <p:sp>
        <p:nvSpPr>
          <p:cNvPr id="2102" name="Google Shape;2102;gf7d89ae380_1_127:notes">
            <a:extLst>
              <a:ext uri="{FF2B5EF4-FFF2-40B4-BE49-F238E27FC236}">
                <a16:creationId xmlns:a16="http://schemas.microsoft.com/office/drawing/2014/main" id="{16A9019B-A7B5-A146-3B0D-F7186E4FED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3" name="Google Shape;2103;gf7d89ae380_1_127:notes">
            <a:extLst>
              <a:ext uri="{FF2B5EF4-FFF2-40B4-BE49-F238E27FC236}">
                <a16:creationId xmlns:a16="http://schemas.microsoft.com/office/drawing/2014/main" id="{4259A82B-09E7-38A1-F02F-02F71A135B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3691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a:extLst>
            <a:ext uri="{FF2B5EF4-FFF2-40B4-BE49-F238E27FC236}">
              <a16:creationId xmlns:a16="http://schemas.microsoft.com/office/drawing/2014/main" id="{92A4423F-4BAF-1D95-D047-6E334AEEB2A9}"/>
            </a:ext>
          </a:extLst>
        </p:cNvPr>
        <p:cNvGrpSpPr/>
        <p:nvPr/>
      </p:nvGrpSpPr>
      <p:grpSpPr>
        <a:xfrm>
          <a:off x="0" y="0"/>
          <a:ext cx="0" cy="0"/>
          <a:chOff x="0" y="0"/>
          <a:chExt cx="0" cy="0"/>
        </a:xfrm>
      </p:grpSpPr>
      <p:sp>
        <p:nvSpPr>
          <p:cNvPr id="1789" name="Google Shape;1789;g112e1aada3f_0_2532:notes">
            <a:extLst>
              <a:ext uri="{FF2B5EF4-FFF2-40B4-BE49-F238E27FC236}">
                <a16:creationId xmlns:a16="http://schemas.microsoft.com/office/drawing/2014/main" id="{780726F2-79FD-3277-D663-D4ED50D583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112e1aada3f_0_2532:notes">
            <a:extLst>
              <a:ext uri="{FF2B5EF4-FFF2-40B4-BE49-F238E27FC236}">
                <a16:creationId xmlns:a16="http://schemas.microsoft.com/office/drawing/2014/main" id="{1FF40B7A-6FD2-B0A4-6C1A-3A75E1E181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67559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f7d89ae380_1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f7d89ae380_1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563" name="Google Shape;1563;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4" name="Google Shape;1564;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a:extLst>
            <a:ext uri="{FF2B5EF4-FFF2-40B4-BE49-F238E27FC236}">
              <a16:creationId xmlns:a16="http://schemas.microsoft.com/office/drawing/2014/main" id="{B9AFC4BB-4228-47B0-E74E-C41D8751792E}"/>
            </a:ext>
          </a:extLst>
        </p:cNvPr>
        <p:cNvGrpSpPr/>
        <p:nvPr/>
      </p:nvGrpSpPr>
      <p:grpSpPr>
        <a:xfrm>
          <a:off x="0" y="0"/>
          <a:ext cx="0" cy="0"/>
          <a:chOff x="0" y="0"/>
          <a:chExt cx="0" cy="0"/>
        </a:xfrm>
      </p:grpSpPr>
      <p:sp>
        <p:nvSpPr>
          <p:cNvPr id="1563" name="Google Shape;1563;gbd6c00e730_0_89:notes">
            <a:extLst>
              <a:ext uri="{FF2B5EF4-FFF2-40B4-BE49-F238E27FC236}">
                <a16:creationId xmlns:a16="http://schemas.microsoft.com/office/drawing/2014/main" id="{C72C2A07-200E-2695-6760-89EB5A7827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4" name="Google Shape;1564;gbd6c00e730_0_89:notes">
            <a:extLst>
              <a:ext uri="{FF2B5EF4-FFF2-40B4-BE49-F238E27FC236}">
                <a16:creationId xmlns:a16="http://schemas.microsoft.com/office/drawing/2014/main" id="{E485DC8E-2C87-3E84-4CA1-1E61D4E0AB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1050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a:extLst>
            <a:ext uri="{FF2B5EF4-FFF2-40B4-BE49-F238E27FC236}">
              <a16:creationId xmlns:a16="http://schemas.microsoft.com/office/drawing/2014/main" id="{E0A4A305-B0BA-5C83-7DB9-107E3F488313}"/>
            </a:ext>
          </a:extLst>
        </p:cNvPr>
        <p:cNvGrpSpPr/>
        <p:nvPr/>
      </p:nvGrpSpPr>
      <p:grpSpPr>
        <a:xfrm>
          <a:off x="0" y="0"/>
          <a:ext cx="0" cy="0"/>
          <a:chOff x="0" y="0"/>
          <a:chExt cx="0" cy="0"/>
        </a:xfrm>
      </p:grpSpPr>
      <p:sp>
        <p:nvSpPr>
          <p:cNvPr id="1588" name="Google Shape;1588;gbd6c00e730_0_143:notes">
            <a:extLst>
              <a:ext uri="{FF2B5EF4-FFF2-40B4-BE49-F238E27FC236}">
                <a16:creationId xmlns:a16="http://schemas.microsoft.com/office/drawing/2014/main" id="{C52158E8-E5B6-2A4C-0F03-CB23185F07A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bd6c00e730_0_143:notes">
            <a:extLst>
              <a:ext uri="{FF2B5EF4-FFF2-40B4-BE49-F238E27FC236}">
                <a16:creationId xmlns:a16="http://schemas.microsoft.com/office/drawing/2014/main" id="{FC64E752-46A0-DE5C-6AC0-771089EC53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619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f7d89ae380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f7d89ae380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2"/>
        <p:cNvGrpSpPr/>
        <p:nvPr/>
      </p:nvGrpSpPr>
      <p:grpSpPr>
        <a:xfrm>
          <a:off x="0" y="0"/>
          <a:ext cx="0" cy="0"/>
          <a:chOff x="0" y="0"/>
          <a:chExt cx="0" cy="0"/>
        </a:xfrm>
      </p:grpSpPr>
      <p:sp>
        <p:nvSpPr>
          <p:cNvPr id="1823" name="Google Shape;1823;gf7d89ae380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4" name="Google Shape;1824;gf7d89ae380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166625"/>
            <a:ext cx="4640100" cy="2232300"/>
          </a:xfrm>
          <a:prstGeom prst="rect">
            <a:avLst/>
          </a:prstGeom>
          <a:noFill/>
        </p:spPr>
        <p:txBody>
          <a:bodyPr spcFirstLastPara="1" wrap="square" lIns="91425" tIns="91425" rIns="91425" bIns="91425" anchor="ctr" anchorCtr="0">
            <a:noAutofit/>
          </a:bodyPr>
          <a:lstStyle>
            <a:lvl1pPr lvl="0" algn="l">
              <a:spcBef>
                <a:spcPts val="0"/>
              </a:spcBef>
              <a:spcAft>
                <a:spcPts val="0"/>
              </a:spcAft>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093" y="3398924"/>
            <a:ext cx="42327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98627" y="452709"/>
            <a:ext cx="232368" cy="973684"/>
            <a:chOff x="6656577" y="3252597"/>
            <a:chExt cx="232368" cy="973684"/>
          </a:xfrm>
        </p:grpSpPr>
        <p:sp>
          <p:nvSpPr>
            <p:cNvPr id="12" name="Google Shape;12;p2"/>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783960" y="4261704"/>
            <a:ext cx="518269" cy="328105"/>
            <a:chOff x="783960" y="4261704"/>
            <a:chExt cx="518269" cy="328105"/>
          </a:xfrm>
        </p:grpSpPr>
        <p:sp>
          <p:nvSpPr>
            <p:cNvPr id="25" name="Google Shape;25;p2"/>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2"/>
            <p:cNvGrpSpPr/>
            <p:nvPr/>
          </p:nvGrpSpPr>
          <p:grpSpPr>
            <a:xfrm>
              <a:off x="783960" y="4261704"/>
              <a:ext cx="518269" cy="328105"/>
              <a:chOff x="783960" y="4261704"/>
              <a:chExt cx="518269" cy="328105"/>
            </a:xfrm>
          </p:grpSpPr>
          <p:sp>
            <p:nvSpPr>
              <p:cNvPr id="27" name="Google Shape;27;p2"/>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a:off x="107062" y="345649"/>
            <a:ext cx="4182177" cy="4176917"/>
            <a:chOff x="3047674" y="939549"/>
            <a:chExt cx="4182177" cy="4176917"/>
          </a:xfrm>
        </p:grpSpPr>
        <p:sp>
          <p:nvSpPr>
            <p:cNvPr id="32" name="Google Shape;32;p2"/>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1714228" y="4261677"/>
            <a:ext cx="1271472" cy="625139"/>
            <a:chOff x="855125" y="612150"/>
            <a:chExt cx="511700" cy="251575"/>
          </a:xfrm>
        </p:grpSpPr>
        <p:sp>
          <p:nvSpPr>
            <p:cNvPr id="41" name="Google Shape;41;p2"/>
            <p:cNvSpPr/>
            <p:nvPr/>
          </p:nvSpPr>
          <p:spPr>
            <a:xfrm>
              <a:off x="1309725" y="61215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2"/>
          <p:cNvGrpSpPr/>
          <p:nvPr/>
        </p:nvGrpSpPr>
        <p:grpSpPr>
          <a:xfrm>
            <a:off x="1476312" y="221824"/>
            <a:ext cx="609540" cy="583574"/>
            <a:chOff x="3105300" y="593625"/>
            <a:chExt cx="256800" cy="245850"/>
          </a:xfrm>
        </p:grpSpPr>
        <p:sp>
          <p:nvSpPr>
            <p:cNvPr id="45" name="Google Shape;45;p2"/>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3963663" y="-2091225"/>
            <a:ext cx="8043475" cy="8043475"/>
            <a:chOff x="1241175" y="-1300650"/>
            <a:chExt cx="8043475" cy="8043475"/>
          </a:xfrm>
        </p:grpSpPr>
        <p:sp>
          <p:nvSpPr>
            <p:cNvPr id="50" name="Google Shape;50;p2"/>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41"/>
        <p:cNvGrpSpPr/>
        <p:nvPr/>
      </p:nvGrpSpPr>
      <p:grpSpPr>
        <a:xfrm>
          <a:off x="0" y="0"/>
          <a:ext cx="0" cy="0"/>
          <a:chOff x="0" y="0"/>
          <a:chExt cx="0" cy="0"/>
        </a:xfrm>
      </p:grpSpPr>
      <p:sp>
        <p:nvSpPr>
          <p:cNvPr id="542" name="Google Shape;542;p15"/>
          <p:cNvSpPr txBox="1">
            <a:spLocks noGrp="1"/>
          </p:cNvSpPr>
          <p:nvPr>
            <p:ph type="title"/>
          </p:nvPr>
        </p:nvSpPr>
        <p:spPr>
          <a:xfrm>
            <a:off x="720475" y="3710100"/>
            <a:ext cx="4166100" cy="420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3" name="Google Shape;543;p15"/>
          <p:cNvSpPr txBox="1">
            <a:spLocks noGrp="1"/>
          </p:cNvSpPr>
          <p:nvPr>
            <p:ph type="subTitle" idx="1"/>
          </p:nvPr>
        </p:nvSpPr>
        <p:spPr>
          <a:xfrm>
            <a:off x="720475" y="954200"/>
            <a:ext cx="4166100" cy="2756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9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544" name="Google Shape;544;p15"/>
          <p:cNvGrpSpPr/>
          <p:nvPr/>
        </p:nvGrpSpPr>
        <p:grpSpPr>
          <a:xfrm>
            <a:off x="4800605" y="-2897864"/>
            <a:ext cx="8043475" cy="8043475"/>
            <a:chOff x="1241175" y="-1300650"/>
            <a:chExt cx="8043475" cy="8043475"/>
          </a:xfrm>
        </p:grpSpPr>
        <p:sp>
          <p:nvSpPr>
            <p:cNvPr id="545" name="Google Shape;545;p15"/>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5"/>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5"/>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5"/>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5"/>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5"/>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5"/>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5"/>
          <p:cNvGrpSpPr/>
          <p:nvPr/>
        </p:nvGrpSpPr>
        <p:grpSpPr>
          <a:xfrm>
            <a:off x="1740175" y="258921"/>
            <a:ext cx="535664" cy="317725"/>
            <a:chOff x="5182025" y="464396"/>
            <a:chExt cx="535664" cy="317725"/>
          </a:xfrm>
        </p:grpSpPr>
        <p:sp>
          <p:nvSpPr>
            <p:cNvPr id="553" name="Google Shape;553;p15"/>
            <p:cNvSpPr/>
            <p:nvPr/>
          </p:nvSpPr>
          <p:spPr>
            <a:xfrm>
              <a:off x="5534801" y="464396"/>
              <a:ext cx="182888" cy="183820"/>
            </a:xfrm>
            <a:custGeom>
              <a:avLst/>
              <a:gdLst/>
              <a:ahLst/>
              <a:cxnLst/>
              <a:rect l="l" t="t" r="r" b="b"/>
              <a:pathLst>
                <a:path w="3767" h="3786" extrusionOk="0">
                  <a:moveTo>
                    <a:pt x="0" y="1"/>
                  </a:moveTo>
                  <a:lnTo>
                    <a:pt x="0" y="3786"/>
                  </a:lnTo>
                  <a:lnTo>
                    <a:pt x="3767" y="3786"/>
                  </a:lnTo>
                  <a:lnTo>
                    <a:pt x="376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5"/>
            <p:cNvSpPr/>
            <p:nvPr/>
          </p:nvSpPr>
          <p:spPr>
            <a:xfrm>
              <a:off x="5389826" y="574268"/>
              <a:ext cx="207794" cy="207853"/>
            </a:xfrm>
            <a:custGeom>
              <a:avLst/>
              <a:gdLst/>
              <a:ahLst/>
              <a:cxnLst/>
              <a:rect l="l" t="t" r="r" b="b"/>
              <a:pathLst>
                <a:path w="4280" h="4281" extrusionOk="0">
                  <a:moveTo>
                    <a:pt x="0" y="1"/>
                  </a:moveTo>
                  <a:lnTo>
                    <a:pt x="0" y="4281"/>
                  </a:lnTo>
                  <a:lnTo>
                    <a:pt x="4280" y="4281"/>
                  </a:lnTo>
                  <a:lnTo>
                    <a:pt x="428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5"/>
            <p:cNvSpPr/>
            <p:nvPr/>
          </p:nvSpPr>
          <p:spPr>
            <a:xfrm>
              <a:off x="5182025" y="510568"/>
              <a:ext cx="110840" cy="110894"/>
            </a:xfrm>
            <a:custGeom>
              <a:avLst/>
              <a:gdLst/>
              <a:ahLst/>
              <a:cxnLst/>
              <a:rect l="l" t="t" r="r" b="b"/>
              <a:pathLst>
                <a:path w="2283" h="2284" extrusionOk="0">
                  <a:moveTo>
                    <a:pt x="0" y="1"/>
                  </a:moveTo>
                  <a:lnTo>
                    <a:pt x="0"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15"/>
          <p:cNvGrpSpPr/>
          <p:nvPr/>
        </p:nvGrpSpPr>
        <p:grpSpPr>
          <a:xfrm rot="10800000">
            <a:off x="216552" y="304484"/>
            <a:ext cx="232368" cy="973684"/>
            <a:chOff x="6656577" y="3252597"/>
            <a:chExt cx="232368" cy="973684"/>
          </a:xfrm>
        </p:grpSpPr>
        <p:sp>
          <p:nvSpPr>
            <p:cNvPr id="557" name="Google Shape;557;p15"/>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5"/>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5"/>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5"/>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15"/>
          <p:cNvGrpSpPr/>
          <p:nvPr/>
        </p:nvGrpSpPr>
        <p:grpSpPr>
          <a:xfrm>
            <a:off x="381800" y="4615043"/>
            <a:ext cx="415595" cy="271553"/>
            <a:chOff x="5182025" y="510568"/>
            <a:chExt cx="415595" cy="271553"/>
          </a:xfrm>
        </p:grpSpPr>
        <p:sp>
          <p:nvSpPr>
            <p:cNvPr id="570" name="Google Shape;570;p15"/>
            <p:cNvSpPr/>
            <p:nvPr/>
          </p:nvSpPr>
          <p:spPr>
            <a:xfrm>
              <a:off x="5389826" y="574268"/>
              <a:ext cx="207794" cy="207853"/>
            </a:xfrm>
            <a:custGeom>
              <a:avLst/>
              <a:gdLst/>
              <a:ahLst/>
              <a:cxnLst/>
              <a:rect l="l" t="t" r="r" b="b"/>
              <a:pathLst>
                <a:path w="4280" h="4281" extrusionOk="0">
                  <a:moveTo>
                    <a:pt x="0" y="1"/>
                  </a:moveTo>
                  <a:lnTo>
                    <a:pt x="0" y="4281"/>
                  </a:lnTo>
                  <a:lnTo>
                    <a:pt x="4280" y="4281"/>
                  </a:lnTo>
                  <a:lnTo>
                    <a:pt x="428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a:off x="5182025" y="510568"/>
              <a:ext cx="110840" cy="110894"/>
            </a:xfrm>
            <a:custGeom>
              <a:avLst/>
              <a:gdLst/>
              <a:ahLst/>
              <a:cxnLst/>
              <a:rect l="l" t="t" r="r" b="b"/>
              <a:pathLst>
                <a:path w="2283" h="2284" extrusionOk="0">
                  <a:moveTo>
                    <a:pt x="0" y="1"/>
                  </a:moveTo>
                  <a:lnTo>
                    <a:pt x="0"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5"/>
          <p:cNvGrpSpPr/>
          <p:nvPr/>
        </p:nvGrpSpPr>
        <p:grpSpPr>
          <a:xfrm>
            <a:off x="3598396" y="4410499"/>
            <a:ext cx="354818" cy="402747"/>
            <a:chOff x="8117146" y="4166124"/>
            <a:chExt cx="354818" cy="402747"/>
          </a:xfrm>
        </p:grpSpPr>
        <p:sp>
          <p:nvSpPr>
            <p:cNvPr id="573" name="Google Shape;573;p15"/>
            <p:cNvSpPr/>
            <p:nvPr/>
          </p:nvSpPr>
          <p:spPr>
            <a:xfrm>
              <a:off x="8216680" y="41661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5"/>
            <p:cNvSpPr/>
            <p:nvPr/>
          </p:nvSpPr>
          <p:spPr>
            <a:xfrm>
              <a:off x="8117146" y="42638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5"/>
            <p:cNvSpPr/>
            <p:nvPr/>
          </p:nvSpPr>
          <p:spPr>
            <a:xfrm>
              <a:off x="8316518" y="44079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3">
  <p:cSld name="CUSTOM_4_1">
    <p:spTree>
      <p:nvGrpSpPr>
        <p:cNvPr id="1" name="Shape 662"/>
        <p:cNvGrpSpPr/>
        <p:nvPr/>
      </p:nvGrpSpPr>
      <p:grpSpPr>
        <a:xfrm>
          <a:off x="0" y="0"/>
          <a:ext cx="0" cy="0"/>
          <a:chOff x="0" y="0"/>
          <a:chExt cx="0" cy="0"/>
        </a:xfrm>
      </p:grpSpPr>
      <p:sp>
        <p:nvSpPr>
          <p:cNvPr id="663" name="Google Shape;663;p18"/>
          <p:cNvSpPr txBox="1">
            <a:spLocks noGrp="1"/>
          </p:cNvSpPr>
          <p:nvPr>
            <p:ph type="title"/>
          </p:nvPr>
        </p:nvSpPr>
        <p:spPr>
          <a:xfrm>
            <a:off x="4572000" y="1818400"/>
            <a:ext cx="3267900" cy="507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4" name="Google Shape;664;p18"/>
          <p:cNvSpPr txBox="1">
            <a:spLocks noGrp="1"/>
          </p:cNvSpPr>
          <p:nvPr>
            <p:ph type="subTitle" idx="1"/>
          </p:nvPr>
        </p:nvSpPr>
        <p:spPr>
          <a:xfrm>
            <a:off x="4572000" y="2325775"/>
            <a:ext cx="3267900" cy="101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65" name="Google Shape;665;p18"/>
          <p:cNvGrpSpPr/>
          <p:nvPr/>
        </p:nvGrpSpPr>
        <p:grpSpPr>
          <a:xfrm>
            <a:off x="4846105" y="-5016964"/>
            <a:ext cx="8043475" cy="8043475"/>
            <a:chOff x="1241175" y="-1300650"/>
            <a:chExt cx="8043475" cy="8043475"/>
          </a:xfrm>
        </p:grpSpPr>
        <p:sp>
          <p:nvSpPr>
            <p:cNvPr id="666" name="Google Shape;666;p18"/>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8"/>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8"/>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8"/>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8"/>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8"/>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8"/>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18"/>
          <p:cNvGrpSpPr/>
          <p:nvPr/>
        </p:nvGrpSpPr>
        <p:grpSpPr>
          <a:xfrm>
            <a:off x="218646" y="193704"/>
            <a:ext cx="8696480" cy="4783211"/>
            <a:chOff x="218646" y="193704"/>
            <a:chExt cx="8696480" cy="4783211"/>
          </a:xfrm>
        </p:grpSpPr>
        <p:grpSp>
          <p:nvGrpSpPr>
            <p:cNvPr id="674" name="Google Shape;674;p18"/>
            <p:cNvGrpSpPr/>
            <p:nvPr/>
          </p:nvGrpSpPr>
          <p:grpSpPr>
            <a:xfrm>
              <a:off x="4713835" y="193704"/>
              <a:ext cx="518269" cy="328105"/>
              <a:chOff x="783960" y="4261704"/>
              <a:chExt cx="518269" cy="328105"/>
            </a:xfrm>
          </p:grpSpPr>
          <p:sp>
            <p:nvSpPr>
              <p:cNvPr id="675" name="Google Shape;675;p18"/>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18"/>
              <p:cNvGrpSpPr/>
              <p:nvPr/>
            </p:nvGrpSpPr>
            <p:grpSpPr>
              <a:xfrm>
                <a:off x="783960" y="4261704"/>
                <a:ext cx="518269" cy="328105"/>
                <a:chOff x="783960" y="4261704"/>
                <a:chExt cx="518269" cy="328105"/>
              </a:xfrm>
            </p:grpSpPr>
            <p:sp>
              <p:nvSpPr>
                <p:cNvPr id="677" name="Google Shape;677;p18"/>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8"/>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8"/>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8"/>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1" name="Google Shape;681;p18"/>
            <p:cNvGrpSpPr/>
            <p:nvPr/>
          </p:nvGrpSpPr>
          <p:grpSpPr>
            <a:xfrm>
              <a:off x="8682758" y="1527568"/>
              <a:ext cx="232368" cy="974453"/>
              <a:chOff x="2546733" y="2525280"/>
              <a:chExt cx="232368" cy="974453"/>
            </a:xfrm>
          </p:grpSpPr>
          <p:sp>
            <p:nvSpPr>
              <p:cNvPr id="682" name="Google Shape;682;p18"/>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8"/>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8"/>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8"/>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8"/>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8"/>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8"/>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8"/>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8"/>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8"/>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8"/>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8"/>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18"/>
            <p:cNvGrpSpPr/>
            <p:nvPr/>
          </p:nvGrpSpPr>
          <p:grpSpPr>
            <a:xfrm>
              <a:off x="7782584" y="4327634"/>
              <a:ext cx="648306" cy="649281"/>
              <a:chOff x="5022684" y="4300597"/>
              <a:chExt cx="648306" cy="649281"/>
            </a:xfrm>
          </p:grpSpPr>
          <p:sp>
            <p:nvSpPr>
              <p:cNvPr id="695" name="Google Shape;695;p18"/>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8"/>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8"/>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8"/>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 name="Google Shape;699;p18"/>
            <p:cNvGrpSpPr/>
            <p:nvPr/>
          </p:nvGrpSpPr>
          <p:grpSpPr>
            <a:xfrm>
              <a:off x="713110" y="4532091"/>
              <a:ext cx="365869" cy="328105"/>
              <a:chOff x="7194285" y="1228366"/>
              <a:chExt cx="365869" cy="328105"/>
            </a:xfrm>
          </p:grpSpPr>
          <p:sp>
            <p:nvSpPr>
              <p:cNvPr id="700" name="Google Shape;700;p18"/>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8"/>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8"/>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8"/>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18"/>
            <p:cNvSpPr/>
            <p:nvPr/>
          </p:nvSpPr>
          <p:spPr>
            <a:xfrm>
              <a:off x="8656805" y="36312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5" name="Google Shape;705;p18"/>
            <p:cNvGrpSpPr/>
            <p:nvPr/>
          </p:nvGrpSpPr>
          <p:grpSpPr>
            <a:xfrm>
              <a:off x="218646" y="488887"/>
              <a:ext cx="355724" cy="1888212"/>
              <a:chOff x="124471" y="1153724"/>
              <a:chExt cx="355724" cy="1888212"/>
            </a:xfrm>
          </p:grpSpPr>
          <p:sp>
            <p:nvSpPr>
              <p:cNvPr id="706" name="Google Shape;706;p18"/>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8"/>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8"/>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8"/>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8"/>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18"/>
            <p:cNvGrpSpPr/>
            <p:nvPr/>
          </p:nvGrpSpPr>
          <p:grpSpPr>
            <a:xfrm>
              <a:off x="3655937" y="4360499"/>
              <a:ext cx="609540" cy="583574"/>
              <a:chOff x="3105300" y="593625"/>
              <a:chExt cx="256800" cy="245850"/>
            </a:xfrm>
          </p:grpSpPr>
          <p:sp>
            <p:nvSpPr>
              <p:cNvPr id="712" name="Google Shape;712;p18"/>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8"/>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8"/>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8"/>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4">
  <p:cSld name="CUSTOM_4_1_1">
    <p:spTree>
      <p:nvGrpSpPr>
        <p:cNvPr id="1" name="Shape 716"/>
        <p:cNvGrpSpPr/>
        <p:nvPr/>
      </p:nvGrpSpPr>
      <p:grpSpPr>
        <a:xfrm>
          <a:off x="0" y="0"/>
          <a:ext cx="0" cy="0"/>
          <a:chOff x="0" y="0"/>
          <a:chExt cx="0" cy="0"/>
        </a:xfrm>
      </p:grpSpPr>
      <p:sp>
        <p:nvSpPr>
          <p:cNvPr id="717" name="Google Shape;717;p19"/>
          <p:cNvSpPr txBox="1">
            <a:spLocks noGrp="1"/>
          </p:cNvSpPr>
          <p:nvPr>
            <p:ph type="title"/>
          </p:nvPr>
        </p:nvSpPr>
        <p:spPr>
          <a:xfrm>
            <a:off x="1309777" y="1818400"/>
            <a:ext cx="3267900" cy="507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solidFill>
                  <a:schemeClr val="lt2"/>
                </a:solidFill>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718" name="Google Shape;718;p19"/>
          <p:cNvSpPr txBox="1">
            <a:spLocks noGrp="1"/>
          </p:cNvSpPr>
          <p:nvPr>
            <p:ph type="subTitle" idx="1"/>
          </p:nvPr>
        </p:nvSpPr>
        <p:spPr>
          <a:xfrm>
            <a:off x="1309777" y="2325775"/>
            <a:ext cx="3267900" cy="1018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grpSp>
        <p:nvGrpSpPr>
          <p:cNvPr id="719" name="Google Shape;719;p19"/>
          <p:cNvGrpSpPr/>
          <p:nvPr/>
        </p:nvGrpSpPr>
        <p:grpSpPr>
          <a:xfrm>
            <a:off x="4846105" y="-5016964"/>
            <a:ext cx="8043475" cy="8043475"/>
            <a:chOff x="1241175" y="-1300650"/>
            <a:chExt cx="8043475" cy="8043475"/>
          </a:xfrm>
        </p:grpSpPr>
        <p:sp>
          <p:nvSpPr>
            <p:cNvPr id="720" name="Google Shape;720;p19"/>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9"/>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9"/>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9"/>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9"/>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9"/>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9"/>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19"/>
          <p:cNvGrpSpPr/>
          <p:nvPr/>
        </p:nvGrpSpPr>
        <p:grpSpPr>
          <a:xfrm>
            <a:off x="551187" y="193699"/>
            <a:ext cx="609540" cy="583574"/>
            <a:chOff x="3105300" y="593625"/>
            <a:chExt cx="256800" cy="245850"/>
          </a:xfrm>
        </p:grpSpPr>
        <p:sp>
          <p:nvSpPr>
            <p:cNvPr id="728" name="Google Shape;728;p1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19"/>
          <p:cNvGrpSpPr/>
          <p:nvPr/>
        </p:nvGrpSpPr>
        <p:grpSpPr>
          <a:xfrm>
            <a:off x="1309778" y="4436302"/>
            <a:ext cx="631910" cy="457789"/>
            <a:chOff x="855125" y="679497"/>
            <a:chExt cx="254310" cy="184228"/>
          </a:xfrm>
        </p:grpSpPr>
        <p:sp>
          <p:nvSpPr>
            <p:cNvPr id="733" name="Google Shape;733;p19"/>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9"/>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9"/>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9"/>
          <p:cNvGrpSpPr/>
          <p:nvPr/>
        </p:nvGrpSpPr>
        <p:grpSpPr>
          <a:xfrm>
            <a:off x="2949085" y="475916"/>
            <a:ext cx="365869" cy="328105"/>
            <a:chOff x="7194285" y="1228366"/>
            <a:chExt cx="365869" cy="328105"/>
          </a:xfrm>
        </p:grpSpPr>
        <p:sp>
          <p:nvSpPr>
            <p:cNvPr id="737" name="Google Shape;737;p19"/>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9"/>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9"/>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9"/>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1" name="Google Shape;741;p19"/>
          <p:cNvSpPr/>
          <p:nvPr/>
        </p:nvSpPr>
        <p:spPr>
          <a:xfrm>
            <a:off x="418330" y="2739372"/>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2" name="Google Shape;742;p19"/>
          <p:cNvGrpSpPr/>
          <p:nvPr/>
        </p:nvGrpSpPr>
        <p:grpSpPr>
          <a:xfrm>
            <a:off x="8566483" y="404987"/>
            <a:ext cx="355724" cy="1888212"/>
            <a:chOff x="124471" y="1153724"/>
            <a:chExt cx="355724" cy="1888212"/>
          </a:xfrm>
        </p:grpSpPr>
        <p:sp>
          <p:nvSpPr>
            <p:cNvPr id="743" name="Google Shape;743;p19"/>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9"/>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9"/>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9"/>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9"/>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19"/>
          <p:cNvGrpSpPr/>
          <p:nvPr/>
        </p:nvGrpSpPr>
        <p:grpSpPr>
          <a:xfrm>
            <a:off x="194827" y="3591559"/>
            <a:ext cx="232368" cy="973684"/>
            <a:chOff x="6656577" y="3252597"/>
            <a:chExt cx="232368" cy="973684"/>
          </a:xfrm>
        </p:grpSpPr>
        <p:sp>
          <p:nvSpPr>
            <p:cNvPr id="749" name="Google Shape;749;p19"/>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9"/>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9"/>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9"/>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9"/>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9"/>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9"/>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9"/>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9"/>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9"/>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9"/>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9"/>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19"/>
          <p:cNvGrpSpPr/>
          <p:nvPr/>
        </p:nvGrpSpPr>
        <p:grpSpPr>
          <a:xfrm>
            <a:off x="8297559" y="4340559"/>
            <a:ext cx="648306" cy="649281"/>
            <a:chOff x="5022684" y="4300597"/>
            <a:chExt cx="648306" cy="649281"/>
          </a:xfrm>
        </p:grpSpPr>
        <p:sp>
          <p:nvSpPr>
            <p:cNvPr id="762" name="Google Shape;762;p19"/>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9"/>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9"/>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53"/>
        <p:cNvGrpSpPr/>
        <p:nvPr/>
      </p:nvGrpSpPr>
      <p:grpSpPr>
        <a:xfrm>
          <a:off x="0" y="0"/>
          <a:ext cx="0" cy="0"/>
          <a:chOff x="0" y="0"/>
          <a:chExt cx="0" cy="0"/>
        </a:xfrm>
      </p:grpSpPr>
      <p:sp>
        <p:nvSpPr>
          <p:cNvPr id="854" name="Google Shape;854;p22"/>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55" name="Google Shape;855;p22"/>
          <p:cNvSpPr txBox="1">
            <a:spLocks noGrp="1"/>
          </p:cNvSpPr>
          <p:nvPr>
            <p:ph type="title" idx="2"/>
          </p:nvPr>
        </p:nvSpPr>
        <p:spPr>
          <a:xfrm>
            <a:off x="3599548" y="3282513"/>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6" name="Google Shape;856;p22"/>
          <p:cNvSpPr txBox="1">
            <a:spLocks noGrp="1"/>
          </p:cNvSpPr>
          <p:nvPr>
            <p:ph type="subTitle" idx="1"/>
          </p:nvPr>
        </p:nvSpPr>
        <p:spPr>
          <a:xfrm>
            <a:off x="3599552" y="3810230"/>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7" name="Google Shape;857;p22"/>
          <p:cNvSpPr txBox="1">
            <a:spLocks noGrp="1"/>
          </p:cNvSpPr>
          <p:nvPr>
            <p:ph type="title" idx="3"/>
          </p:nvPr>
        </p:nvSpPr>
        <p:spPr>
          <a:xfrm>
            <a:off x="720000" y="25923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8" name="Google Shape;858;p22"/>
          <p:cNvSpPr txBox="1">
            <a:spLocks noGrp="1"/>
          </p:cNvSpPr>
          <p:nvPr>
            <p:ph type="subTitle" idx="4"/>
          </p:nvPr>
        </p:nvSpPr>
        <p:spPr>
          <a:xfrm>
            <a:off x="720025" y="3120025"/>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9" name="Google Shape;859;p22"/>
          <p:cNvSpPr txBox="1">
            <a:spLocks noGrp="1"/>
          </p:cNvSpPr>
          <p:nvPr>
            <p:ph type="title" idx="5"/>
          </p:nvPr>
        </p:nvSpPr>
        <p:spPr>
          <a:xfrm>
            <a:off x="6486000" y="25923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60" name="Google Shape;860;p22"/>
          <p:cNvSpPr txBox="1">
            <a:spLocks noGrp="1"/>
          </p:cNvSpPr>
          <p:nvPr>
            <p:ph type="subTitle" idx="6"/>
          </p:nvPr>
        </p:nvSpPr>
        <p:spPr>
          <a:xfrm>
            <a:off x="6486007" y="3120025"/>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61" name="Google Shape;861;p22"/>
          <p:cNvGrpSpPr/>
          <p:nvPr/>
        </p:nvGrpSpPr>
        <p:grpSpPr>
          <a:xfrm>
            <a:off x="4856905" y="-5007110"/>
            <a:ext cx="8043475" cy="8043475"/>
            <a:chOff x="1241175" y="-1300650"/>
            <a:chExt cx="8043475" cy="8043475"/>
          </a:xfrm>
        </p:grpSpPr>
        <p:sp>
          <p:nvSpPr>
            <p:cNvPr id="862" name="Google Shape;862;p22"/>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2"/>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2"/>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2"/>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2"/>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2"/>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2"/>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22"/>
          <p:cNvGrpSpPr/>
          <p:nvPr/>
        </p:nvGrpSpPr>
        <p:grpSpPr>
          <a:xfrm>
            <a:off x="194837" y="164743"/>
            <a:ext cx="8803210" cy="4879931"/>
            <a:chOff x="194837" y="164743"/>
            <a:chExt cx="8803210" cy="4879931"/>
          </a:xfrm>
        </p:grpSpPr>
        <p:sp>
          <p:nvSpPr>
            <p:cNvPr id="870" name="Google Shape;870;p22"/>
            <p:cNvSpPr/>
            <p:nvPr/>
          </p:nvSpPr>
          <p:spPr>
            <a:xfrm>
              <a:off x="8913238" y="164743"/>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1" name="Google Shape;871;p22"/>
            <p:cNvGrpSpPr/>
            <p:nvPr/>
          </p:nvGrpSpPr>
          <p:grpSpPr>
            <a:xfrm rot="5400000">
              <a:off x="887952" y="4372134"/>
              <a:ext cx="232368" cy="973684"/>
              <a:chOff x="6656577" y="3252597"/>
              <a:chExt cx="232368" cy="973684"/>
            </a:xfrm>
          </p:grpSpPr>
          <p:sp>
            <p:nvSpPr>
              <p:cNvPr id="872" name="Google Shape;872;p22"/>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2"/>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2"/>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2"/>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2"/>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2"/>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2"/>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22"/>
            <p:cNvGrpSpPr/>
            <p:nvPr/>
          </p:nvGrpSpPr>
          <p:grpSpPr>
            <a:xfrm>
              <a:off x="194837" y="1474124"/>
              <a:ext cx="609540" cy="583574"/>
              <a:chOff x="3105300" y="593625"/>
              <a:chExt cx="256800" cy="245850"/>
            </a:xfrm>
          </p:grpSpPr>
          <p:sp>
            <p:nvSpPr>
              <p:cNvPr id="885" name="Google Shape;885;p22"/>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2"/>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2"/>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22"/>
            <p:cNvGrpSpPr/>
            <p:nvPr/>
          </p:nvGrpSpPr>
          <p:grpSpPr>
            <a:xfrm>
              <a:off x="6400103" y="4403577"/>
              <a:ext cx="631910" cy="457789"/>
              <a:chOff x="855125" y="679497"/>
              <a:chExt cx="254310" cy="184228"/>
            </a:xfrm>
          </p:grpSpPr>
          <p:sp>
            <p:nvSpPr>
              <p:cNvPr id="890" name="Google Shape;890;p22"/>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2"/>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22"/>
            <p:cNvGrpSpPr/>
            <p:nvPr/>
          </p:nvGrpSpPr>
          <p:grpSpPr>
            <a:xfrm>
              <a:off x="720035" y="350304"/>
              <a:ext cx="518269" cy="328105"/>
              <a:chOff x="783960" y="4261704"/>
              <a:chExt cx="518269" cy="328105"/>
            </a:xfrm>
          </p:grpSpPr>
          <p:sp>
            <p:nvSpPr>
              <p:cNvPr id="894" name="Google Shape;894;p22"/>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5" name="Google Shape;895;p22"/>
              <p:cNvGrpSpPr/>
              <p:nvPr/>
            </p:nvGrpSpPr>
            <p:grpSpPr>
              <a:xfrm>
                <a:off x="783960" y="4261704"/>
                <a:ext cx="518269" cy="328105"/>
                <a:chOff x="783960" y="4261704"/>
                <a:chExt cx="518269" cy="328105"/>
              </a:xfrm>
            </p:grpSpPr>
            <p:sp>
              <p:nvSpPr>
                <p:cNvPr id="896" name="Google Shape;896;p22"/>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2"/>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2"/>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2"/>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0" name="Google Shape;900;p22"/>
            <p:cNvGrpSpPr/>
            <p:nvPr/>
          </p:nvGrpSpPr>
          <p:grpSpPr>
            <a:xfrm>
              <a:off x="8092971" y="4166124"/>
              <a:ext cx="354818" cy="402747"/>
              <a:chOff x="8117146" y="4166124"/>
              <a:chExt cx="354818" cy="402747"/>
            </a:xfrm>
          </p:grpSpPr>
          <p:sp>
            <p:nvSpPr>
              <p:cNvPr id="901" name="Google Shape;901;p22"/>
              <p:cNvSpPr/>
              <p:nvPr/>
            </p:nvSpPr>
            <p:spPr>
              <a:xfrm>
                <a:off x="8216680" y="41661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2"/>
              <p:cNvSpPr/>
              <p:nvPr/>
            </p:nvSpPr>
            <p:spPr>
              <a:xfrm>
                <a:off x="8117146" y="42638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2"/>
              <p:cNvSpPr/>
              <p:nvPr/>
            </p:nvSpPr>
            <p:spPr>
              <a:xfrm>
                <a:off x="8316518" y="44079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4" name="Google Shape;904;p22"/>
            <p:cNvSpPr/>
            <p:nvPr/>
          </p:nvSpPr>
          <p:spPr>
            <a:xfrm>
              <a:off x="8718288" y="9751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2"/>
            <p:cNvSpPr/>
            <p:nvPr/>
          </p:nvSpPr>
          <p:spPr>
            <a:xfrm>
              <a:off x="8594830" y="6293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2"/>
            <p:cNvSpPr/>
            <p:nvPr/>
          </p:nvSpPr>
          <p:spPr>
            <a:xfrm>
              <a:off x="2976937" y="4824418"/>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2"/>
            <p:cNvSpPr/>
            <p:nvPr/>
          </p:nvSpPr>
          <p:spPr>
            <a:xfrm>
              <a:off x="3120699" y="4958953"/>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2"/>
            <p:cNvSpPr/>
            <p:nvPr/>
          </p:nvSpPr>
          <p:spPr>
            <a:xfrm>
              <a:off x="3094897" y="4644716"/>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9" name="Google Shape;909;p22"/>
            <p:cNvGrpSpPr/>
            <p:nvPr/>
          </p:nvGrpSpPr>
          <p:grpSpPr>
            <a:xfrm>
              <a:off x="8680877" y="2751434"/>
              <a:ext cx="232368" cy="973684"/>
              <a:chOff x="6656577" y="3252597"/>
              <a:chExt cx="232368" cy="973684"/>
            </a:xfrm>
          </p:grpSpPr>
          <p:sp>
            <p:nvSpPr>
              <p:cNvPr id="910" name="Google Shape;910;p22"/>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2"/>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2"/>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2"/>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2"/>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2"/>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2"/>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2"/>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2"/>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2"/>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2"/>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2"/>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922"/>
        <p:cNvGrpSpPr/>
        <p:nvPr/>
      </p:nvGrpSpPr>
      <p:grpSpPr>
        <a:xfrm>
          <a:off x="0" y="0"/>
          <a:ext cx="0" cy="0"/>
          <a:chOff x="0" y="0"/>
          <a:chExt cx="0" cy="0"/>
        </a:xfrm>
      </p:grpSpPr>
      <p:sp>
        <p:nvSpPr>
          <p:cNvPr id="923" name="Google Shape;923;p23"/>
          <p:cNvSpPr txBox="1">
            <a:spLocks noGrp="1"/>
          </p:cNvSpPr>
          <p:nvPr>
            <p:ph type="title"/>
          </p:nvPr>
        </p:nvSpPr>
        <p:spPr>
          <a:xfrm>
            <a:off x="3599548" y="2672913"/>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4" name="Google Shape;924;p23"/>
          <p:cNvSpPr txBox="1">
            <a:spLocks noGrp="1"/>
          </p:cNvSpPr>
          <p:nvPr>
            <p:ph type="subTitle" idx="1"/>
          </p:nvPr>
        </p:nvSpPr>
        <p:spPr>
          <a:xfrm>
            <a:off x="3599552" y="3200632"/>
            <a:ext cx="1944900" cy="6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5" name="Google Shape;925;p23"/>
          <p:cNvSpPr txBox="1">
            <a:spLocks noGrp="1"/>
          </p:cNvSpPr>
          <p:nvPr>
            <p:ph type="title" idx="2"/>
          </p:nvPr>
        </p:nvSpPr>
        <p:spPr>
          <a:xfrm>
            <a:off x="720000" y="26729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6" name="Google Shape;926;p23"/>
          <p:cNvSpPr txBox="1">
            <a:spLocks noGrp="1"/>
          </p:cNvSpPr>
          <p:nvPr>
            <p:ph type="subTitle" idx="3"/>
          </p:nvPr>
        </p:nvSpPr>
        <p:spPr>
          <a:xfrm>
            <a:off x="720025" y="3200625"/>
            <a:ext cx="1944900" cy="6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7" name="Google Shape;927;p23"/>
          <p:cNvSpPr txBox="1">
            <a:spLocks noGrp="1"/>
          </p:cNvSpPr>
          <p:nvPr>
            <p:ph type="title" idx="4"/>
          </p:nvPr>
        </p:nvSpPr>
        <p:spPr>
          <a:xfrm>
            <a:off x="6486000" y="26729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8" name="Google Shape;928;p23"/>
          <p:cNvSpPr txBox="1">
            <a:spLocks noGrp="1"/>
          </p:cNvSpPr>
          <p:nvPr>
            <p:ph type="subTitle" idx="5"/>
          </p:nvPr>
        </p:nvSpPr>
        <p:spPr>
          <a:xfrm>
            <a:off x="6486007" y="3200625"/>
            <a:ext cx="1944900" cy="6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9" name="Google Shape;929;p23"/>
          <p:cNvSpPr txBox="1">
            <a:spLocks noGrp="1"/>
          </p:cNvSpPr>
          <p:nvPr>
            <p:ph type="title" idx="6"/>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930" name="Google Shape;930;p23"/>
          <p:cNvGrpSpPr/>
          <p:nvPr/>
        </p:nvGrpSpPr>
        <p:grpSpPr>
          <a:xfrm>
            <a:off x="4800605" y="-2897864"/>
            <a:ext cx="8043475" cy="8043475"/>
            <a:chOff x="1241175" y="-1300650"/>
            <a:chExt cx="8043475" cy="8043475"/>
          </a:xfrm>
        </p:grpSpPr>
        <p:sp>
          <p:nvSpPr>
            <p:cNvPr id="931" name="Google Shape;931;p23"/>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3"/>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3"/>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3"/>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3"/>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3"/>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3"/>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23"/>
          <p:cNvGrpSpPr/>
          <p:nvPr/>
        </p:nvGrpSpPr>
        <p:grpSpPr>
          <a:xfrm>
            <a:off x="774553" y="4436302"/>
            <a:ext cx="631910" cy="457789"/>
            <a:chOff x="855125" y="679497"/>
            <a:chExt cx="254310" cy="184228"/>
          </a:xfrm>
        </p:grpSpPr>
        <p:sp>
          <p:nvSpPr>
            <p:cNvPr id="939" name="Google Shape;939;p23"/>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3"/>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3"/>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 name="Google Shape;942;p23"/>
          <p:cNvGrpSpPr/>
          <p:nvPr/>
        </p:nvGrpSpPr>
        <p:grpSpPr>
          <a:xfrm>
            <a:off x="5789084" y="4301884"/>
            <a:ext cx="648306" cy="649281"/>
            <a:chOff x="5022684" y="4300597"/>
            <a:chExt cx="648306" cy="649281"/>
          </a:xfrm>
        </p:grpSpPr>
        <p:sp>
          <p:nvSpPr>
            <p:cNvPr id="943" name="Google Shape;943;p23"/>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3"/>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3"/>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3"/>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 name="Google Shape;947;p23"/>
          <p:cNvGrpSpPr/>
          <p:nvPr/>
        </p:nvGrpSpPr>
        <p:grpSpPr>
          <a:xfrm>
            <a:off x="8566483" y="404987"/>
            <a:ext cx="355724" cy="1888212"/>
            <a:chOff x="124471" y="1153724"/>
            <a:chExt cx="355724" cy="1888212"/>
          </a:xfrm>
        </p:grpSpPr>
        <p:sp>
          <p:nvSpPr>
            <p:cNvPr id="948" name="Google Shape;948;p23"/>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3"/>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3"/>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3"/>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3"/>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23"/>
          <p:cNvGrpSpPr/>
          <p:nvPr/>
        </p:nvGrpSpPr>
        <p:grpSpPr>
          <a:xfrm>
            <a:off x="169027" y="1732884"/>
            <a:ext cx="232368" cy="973684"/>
            <a:chOff x="6656577" y="3252597"/>
            <a:chExt cx="232368" cy="973684"/>
          </a:xfrm>
        </p:grpSpPr>
        <p:sp>
          <p:nvSpPr>
            <p:cNvPr id="954" name="Google Shape;954;p23"/>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3"/>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3"/>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3"/>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3"/>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3"/>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3"/>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3"/>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3"/>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3"/>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3"/>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3"/>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23"/>
          <p:cNvGrpSpPr/>
          <p:nvPr/>
        </p:nvGrpSpPr>
        <p:grpSpPr>
          <a:xfrm>
            <a:off x="3043824" y="4730918"/>
            <a:ext cx="229483" cy="220256"/>
            <a:chOff x="250712" y="2821681"/>
            <a:chExt cx="229483" cy="220256"/>
          </a:xfrm>
        </p:grpSpPr>
        <p:sp>
          <p:nvSpPr>
            <p:cNvPr id="967" name="Google Shape;967;p23"/>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3"/>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9" name="Google Shape;969;p23"/>
          <p:cNvGrpSpPr/>
          <p:nvPr/>
        </p:nvGrpSpPr>
        <p:grpSpPr>
          <a:xfrm>
            <a:off x="551187" y="193699"/>
            <a:ext cx="609540" cy="583574"/>
            <a:chOff x="3105300" y="593625"/>
            <a:chExt cx="256800" cy="245850"/>
          </a:xfrm>
        </p:grpSpPr>
        <p:sp>
          <p:nvSpPr>
            <p:cNvPr id="970" name="Google Shape;970;p23"/>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3"/>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3"/>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3"/>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30"/>
        <p:cNvGrpSpPr/>
        <p:nvPr/>
      </p:nvGrpSpPr>
      <p:grpSpPr>
        <a:xfrm>
          <a:off x="0" y="0"/>
          <a:ext cx="0" cy="0"/>
          <a:chOff x="0" y="0"/>
          <a:chExt cx="0" cy="0"/>
        </a:xfrm>
      </p:grpSpPr>
      <p:grpSp>
        <p:nvGrpSpPr>
          <p:cNvPr id="1231" name="Google Shape;1231;p29"/>
          <p:cNvGrpSpPr/>
          <p:nvPr/>
        </p:nvGrpSpPr>
        <p:grpSpPr>
          <a:xfrm>
            <a:off x="198627" y="452709"/>
            <a:ext cx="232368" cy="973684"/>
            <a:chOff x="6656577" y="3252597"/>
            <a:chExt cx="232368" cy="973684"/>
          </a:xfrm>
        </p:grpSpPr>
        <p:sp>
          <p:nvSpPr>
            <p:cNvPr id="1232" name="Google Shape;1232;p29"/>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4" name="Google Shape;1244;p29"/>
          <p:cNvGrpSpPr/>
          <p:nvPr/>
        </p:nvGrpSpPr>
        <p:grpSpPr>
          <a:xfrm>
            <a:off x="1844035" y="4194479"/>
            <a:ext cx="518269" cy="328105"/>
            <a:chOff x="783960" y="4261704"/>
            <a:chExt cx="518269" cy="328105"/>
          </a:xfrm>
        </p:grpSpPr>
        <p:sp>
          <p:nvSpPr>
            <p:cNvPr id="1245" name="Google Shape;1245;p29"/>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6" name="Google Shape;1246;p29"/>
            <p:cNvGrpSpPr/>
            <p:nvPr/>
          </p:nvGrpSpPr>
          <p:grpSpPr>
            <a:xfrm>
              <a:off x="783960" y="4261704"/>
              <a:ext cx="518269" cy="328105"/>
              <a:chOff x="783960" y="4261704"/>
              <a:chExt cx="518269" cy="328105"/>
            </a:xfrm>
          </p:grpSpPr>
          <p:sp>
            <p:nvSpPr>
              <p:cNvPr id="1247" name="Google Shape;1247;p29"/>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1" name="Google Shape;1251;p29"/>
          <p:cNvGrpSpPr/>
          <p:nvPr/>
        </p:nvGrpSpPr>
        <p:grpSpPr>
          <a:xfrm>
            <a:off x="107062" y="345649"/>
            <a:ext cx="4182177" cy="4176917"/>
            <a:chOff x="3047674" y="939549"/>
            <a:chExt cx="4182177" cy="4176917"/>
          </a:xfrm>
        </p:grpSpPr>
        <p:sp>
          <p:nvSpPr>
            <p:cNvPr id="1252" name="Google Shape;1252;p29"/>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9"/>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9"/>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29"/>
          <p:cNvGrpSpPr/>
          <p:nvPr/>
        </p:nvGrpSpPr>
        <p:grpSpPr>
          <a:xfrm>
            <a:off x="7159428" y="3943727"/>
            <a:ext cx="1271472" cy="625139"/>
            <a:chOff x="855125" y="612150"/>
            <a:chExt cx="511700" cy="251575"/>
          </a:xfrm>
        </p:grpSpPr>
        <p:sp>
          <p:nvSpPr>
            <p:cNvPr id="1261" name="Google Shape;1261;p29"/>
            <p:cNvSpPr/>
            <p:nvPr/>
          </p:nvSpPr>
          <p:spPr>
            <a:xfrm>
              <a:off x="1309725" y="61215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9"/>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9"/>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4" name="Google Shape;1264;p29"/>
          <p:cNvGrpSpPr/>
          <p:nvPr/>
        </p:nvGrpSpPr>
        <p:grpSpPr>
          <a:xfrm>
            <a:off x="1476312" y="221824"/>
            <a:ext cx="609540" cy="583574"/>
            <a:chOff x="3105300" y="593625"/>
            <a:chExt cx="256800" cy="245850"/>
          </a:xfrm>
        </p:grpSpPr>
        <p:sp>
          <p:nvSpPr>
            <p:cNvPr id="1265" name="Google Shape;1265;p2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29"/>
          <p:cNvGrpSpPr/>
          <p:nvPr/>
        </p:nvGrpSpPr>
        <p:grpSpPr>
          <a:xfrm>
            <a:off x="3963663" y="-2091225"/>
            <a:ext cx="8043475" cy="8043475"/>
            <a:chOff x="1241175" y="-1300650"/>
            <a:chExt cx="8043475" cy="8043475"/>
          </a:xfrm>
        </p:grpSpPr>
        <p:sp>
          <p:nvSpPr>
            <p:cNvPr id="1270" name="Google Shape;1270;p29"/>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9"/>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9"/>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9"/>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9"/>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9"/>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9"/>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77"/>
        <p:cNvGrpSpPr/>
        <p:nvPr/>
      </p:nvGrpSpPr>
      <p:grpSpPr>
        <a:xfrm>
          <a:off x="0" y="0"/>
          <a:ext cx="0" cy="0"/>
          <a:chOff x="0" y="0"/>
          <a:chExt cx="0" cy="0"/>
        </a:xfrm>
      </p:grpSpPr>
      <p:grpSp>
        <p:nvGrpSpPr>
          <p:cNvPr id="1278" name="Google Shape;1278;p30"/>
          <p:cNvGrpSpPr/>
          <p:nvPr/>
        </p:nvGrpSpPr>
        <p:grpSpPr>
          <a:xfrm>
            <a:off x="4800605" y="-2897864"/>
            <a:ext cx="8043475" cy="8043475"/>
            <a:chOff x="1241175" y="-1300650"/>
            <a:chExt cx="8043475" cy="8043475"/>
          </a:xfrm>
        </p:grpSpPr>
        <p:sp>
          <p:nvSpPr>
            <p:cNvPr id="1279" name="Google Shape;1279;p30"/>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0"/>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0"/>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0"/>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0"/>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0"/>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0"/>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 name="Google Shape;1286;p30"/>
          <p:cNvGrpSpPr/>
          <p:nvPr/>
        </p:nvGrpSpPr>
        <p:grpSpPr>
          <a:xfrm>
            <a:off x="218646" y="467609"/>
            <a:ext cx="8696480" cy="4569349"/>
            <a:chOff x="218646" y="467609"/>
            <a:chExt cx="8696480" cy="4569349"/>
          </a:xfrm>
        </p:grpSpPr>
        <p:grpSp>
          <p:nvGrpSpPr>
            <p:cNvPr id="1287" name="Google Shape;1287;p30"/>
            <p:cNvGrpSpPr/>
            <p:nvPr/>
          </p:nvGrpSpPr>
          <p:grpSpPr>
            <a:xfrm>
              <a:off x="8309110" y="4708854"/>
              <a:ext cx="518269" cy="328105"/>
              <a:chOff x="783960" y="4261704"/>
              <a:chExt cx="518269" cy="328105"/>
            </a:xfrm>
          </p:grpSpPr>
          <p:sp>
            <p:nvSpPr>
              <p:cNvPr id="1288" name="Google Shape;1288;p3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9" name="Google Shape;1289;p30"/>
              <p:cNvGrpSpPr/>
              <p:nvPr/>
            </p:nvGrpSpPr>
            <p:grpSpPr>
              <a:xfrm>
                <a:off x="783960" y="4261704"/>
                <a:ext cx="518269" cy="328105"/>
                <a:chOff x="783960" y="4261704"/>
                <a:chExt cx="518269" cy="328105"/>
              </a:xfrm>
            </p:grpSpPr>
            <p:sp>
              <p:nvSpPr>
                <p:cNvPr id="1290" name="Google Shape;1290;p3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4" name="Google Shape;1294;p30"/>
            <p:cNvGrpSpPr/>
            <p:nvPr/>
          </p:nvGrpSpPr>
          <p:grpSpPr>
            <a:xfrm>
              <a:off x="8682758" y="1527568"/>
              <a:ext cx="232368" cy="974453"/>
              <a:chOff x="2546733" y="2525280"/>
              <a:chExt cx="232368" cy="974453"/>
            </a:xfrm>
          </p:grpSpPr>
          <p:sp>
            <p:nvSpPr>
              <p:cNvPr id="1295" name="Google Shape;1295;p30"/>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0"/>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0"/>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0"/>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0"/>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0"/>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0"/>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0"/>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0"/>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0"/>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7" name="Google Shape;1307;p30"/>
            <p:cNvGrpSpPr/>
            <p:nvPr/>
          </p:nvGrpSpPr>
          <p:grpSpPr>
            <a:xfrm>
              <a:off x="7931584" y="467609"/>
              <a:ext cx="648306" cy="649281"/>
              <a:chOff x="5022684" y="4300597"/>
              <a:chExt cx="648306" cy="649281"/>
            </a:xfrm>
          </p:grpSpPr>
          <p:sp>
            <p:nvSpPr>
              <p:cNvPr id="1308" name="Google Shape;1308;p30"/>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30"/>
            <p:cNvSpPr/>
            <p:nvPr/>
          </p:nvSpPr>
          <p:spPr>
            <a:xfrm>
              <a:off x="4772155" y="484564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3" name="Google Shape;1313;p30"/>
            <p:cNvGrpSpPr/>
            <p:nvPr/>
          </p:nvGrpSpPr>
          <p:grpSpPr>
            <a:xfrm>
              <a:off x="218646" y="488887"/>
              <a:ext cx="355724" cy="1888212"/>
              <a:chOff x="124471" y="1153724"/>
              <a:chExt cx="355724" cy="1888212"/>
            </a:xfrm>
          </p:grpSpPr>
          <p:sp>
            <p:nvSpPr>
              <p:cNvPr id="1314" name="Google Shape;1314;p30"/>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0"/>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0"/>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9" name="Google Shape;1319;p30"/>
            <p:cNvGrpSpPr/>
            <p:nvPr/>
          </p:nvGrpSpPr>
          <p:grpSpPr>
            <a:xfrm>
              <a:off x="313312" y="4328124"/>
              <a:ext cx="609540" cy="583574"/>
              <a:chOff x="3105300" y="593625"/>
              <a:chExt cx="256800" cy="245850"/>
            </a:xfrm>
          </p:grpSpPr>
          <p:sp>
            <p:nvSpPr>
              <p:cNvPr id="1320" name="Google Shape;1320;p3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1324"/>
        <p:cNvGrpSpPr/>
        <p:nvPr/>
      </p:nvGrpSpPr>
      <p:grpSpPr>
        <a:xfrm>
          <a:off x="0" y="0"/>
          <a:ext cx="0" cy="0"/>
          <a:chOff x="0" y="0"/>
          <a:chExt cx="0" cy="0"/>
        </a:xfrm>
      </p:grpSpPr>
      <p:grpSp>
        <p:nvGrpSpPr>
          <p:cNvPr id="1325" name="Google Shape;1325;p31"/>
          <p:cNvGrpSpPr/>
          <p:nvPr/>
        </p:nvGrpSpPr>
        <p:grpSpPr>
          <a:xfrm>
            <a:off x="4800605" y="-2897864"/>
            <a:ext cx="8043475" cy="8043475"/>
            <a:chOff x="1241175" y="-1300650"/>
            <a:chExt cx="8043475" cy="8043475"/>
          </a:xfrm>
        </p:grpSpPr>
        <p:sp>
          <p:nvSpPr>
            <p:cNvPr id="1326" name="Google Shape;1326;p31"/>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1"/>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1"/>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1"/>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1"/>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1"/>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1"/>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31"/>
          <p:cNvGrpSpPr/>
          <p:nvPr/>
        </p:nvGrpSpPr>
        <p:grpSpPr>
          <a:xfrm>
            <a:off x="151608" y="193697"/>
            <a:ext cx="8393629" cy="4799168"/>
            <a:chOff x="151608" y="193697"/>
            <a:chExt cx="8393629" cy="4799168"/>
          </a:xfrm>
        </p:grpSpPr>
        <p:grpSp>
          <p:nvGrpSpPr>
            <p:cNvPr id="1334" name="Google Shape;1334;p31"/>
            <p:cNvGrpSpPr/>
            <p:nvPr/>
          </p:nvGrpSpPr>
          <p:grpSpPr>
            <a:xfrm>
              <a:off x="507337" y="193699"/>
              <a:ext cx="609540" cy="583574"/>
              <a:chOff x="3105300" y="593625"/>
              <a:chExt cx="256800" cy="245850"/>
            </a:xfrm>
          </p:grpSpPr>
          <p:sp>
            <p:nvSpPr>
              <p:cNvPr id="1335" name="Google Shape;1335;p31"/>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1"/>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1"/>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1"/>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31"/>
            <p:cNvGrpSpPr/>
            <p:nvPr/>
          </p:nvGrpSpPr>
          <p:grpSpPr>
            <a:xfrm>
              <a:off x="7913328" y="1157702"/>
              <a:ext cx="631910" cy="457789"/>
              <a:chOff x="691339" y="-641130"/>
              <a:chExt cx="254310" cy="184228"/>
            </a:xfrm>
          </p:grpSpPr>
          <p:sp>
            <p:nvSpPr>
              <p:cNvPr id="1340" name="Google Shape;1340;p31"/>
              <p:cNvSpPr/>
              <p:nvPr/>
            </p:nvSpPr>
            <p:spPr>
              <a:xfrm>
                <a:off x="888549" y="-64113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1"/>
              <p:cNvSpPr/>
              <p:nvPr/>
            </p:nvSpPr>
            <p:spPr>
              <a:xfrm>
                <a:off x="691339" y="-590527"/>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1"/>
              <p:cNvSpPr/>
              <p:nvPr/>
            </p:nvSpPr>
            <p:spPr>
              <a:xfrm>
                <a:off x="753639" y="-528252"/>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31"/>
            <p:cNvGrpSpPr/>
            <p:nvPr/>
          </p:nvGrpSpPr>
          <p:grpSpPr>
            <a:xfrm>
              <a:off x="342634" y="4343584"/>
              <a:ext cx="648306" cy="649281"/>
              <a:chOff x="5022684" y="4300597"/>
              <a:chExt cx="648306" cy="649281"/>
            </a:xfrm>
          </p:grpSpPr>
          <p:sp>
            <p:nvSpPr>
              <p:cNvPr id="1344" name="Google Shape;1344;p31"/>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1"/>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1"/>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1"/>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8" name="Google Shape;1348;p31"/>
            <p:cNvSpPr/>
            <p:nvPr/>
          </p:nvSpPr>
          <p:spPr>
            <a:xfrm>
              <a:off x="7913330" y="19369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9" name="Google Shape;1349;p31"/>
            <p:cNvGrpSpPr/>
            <p:nvPr/>
          </p:nvGrpSpPr>
          <p:grpSpPr>
            <a:xfrm>
              <a:off x="151608" y="1402587"/>
              <a:ext cx="355724" cy="1888212"/>
              <a:chOff x="124471" y="1153724"/>
              <a:chExt cx="355724" cy="1888212"/>
            </a:xfrm>
          </p:grpSpPr>
          <p:sp>
            <p:nvSpPr>
              <p:cNvPr id="1350" name="Google Shape;1350;p31"/>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1"/>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1"/>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1"/>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1"/>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1"/>
            <p:cNvGrpSpPr/>
            <p:nvPr/>
          </p:nvGrpSpPr>
          <p:grpSpPr>
            <a:xfrm>
              <a:off x="5669774" y="4743018"/>
              <a:ext cx="229483" cy="220256"/>
              <a:chOff x="250712" y="2821681"/>
              <a:chExt cx="229483" cy="220256"/>
            </a:xfrm>
          </p:grpSpPr>
          <p:sp>
            <p:nvSpPr>
              <p:cNvPr id="1356" name="Google Shape;1356;p31"/>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1"/>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8" name="Google Shape;1358;p31"/>
          <p:cNvGrpSpPr/>
          <p:nvPr/>
        </p:nvGrpSpPr>
        <p:grpSpPr>
          <a:xfrm>
            <a:off x="8758502" y="3301184"/>
            <a:ext cx="232368" cy="973684"/>
            <a:chOff x="6656577" y="3252597"/>
            <a:chExt cx="232368" cy="973684"/>
          </a:xfrm>
        </p:grpSpPr>
        <p:sp>
          <p:nvSpPr>
            <p:cNvPr id="1359" name="Google Shape;1359;p31"/>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1"/>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1"/>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1"/>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1"/>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1"/>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1"/>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1"/>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1"/>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1"/>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1"/>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1"/>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3"/>
          <p:cNvSpPr txBox="1">
            <a:spLocks noGrp="1"/>
          </p:cNvSpPr>
          <p:nvPr>
            <p:ph type="title"/>
          </p:nvPr>
        </p:nvSpPr>
        <p:spPr>
          <a:xfrm>
            <a:off x="728363" y="2063200"/>
            <a:ext cx="3520200" cy="154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solidFill>
                  <a:schemeClr val="accen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59" name="Google Shape;59;p3"/>
          <p:cNvSpPr txBox="1">
            <a:spLocks noGrp="1"/>
          </p:cNvSpPr>
          <p:nvPr>
            <p:ph type="title" idx="2" hasCustomPrompt="1"/>
          </p:nvPr>
        </p:nvSpPr>
        <p:spPr>
          <a:xfrm>
            <a:off x="1736363" y="1231507"/>
            <a:ext cx="1504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0" name="Google Shape;60;p3"/>
          <p:cNvSpPr txBox="1">
            <a:spLocks noGrp="1"/>
          </p:cNvSpPr>
          <p:nvPr>
            <p:ph type="subTitle" idx="1"/>
          </p:nvPr>
        </p:nvSpPr>
        <p:spPr>
          <a:xfrm>
            <a:off x="728363" y="3604718"/>
            <a:ext cx="3520200" cy="40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61" name="Google Shape;61;p3"/>
          <p:cNvGrpSpPr/>
          <p:nvPr/>
        </p:nvGrpSpPr>
        <p:grpSpPr>
          <a:xfrm>
            <a:off x="107062" y="345649"/>
            <a:ext cx="5576778" cy="4450078"/>
            <a:chOff x="107062" y="345649"/>
            <a:chExt cx="5576778" cy="4450078"/>
          </a:xfrm>
        </p:grpSpPr>
        <p:grpSp>
          <p:nvGrpSpPr>
            <p:cNvPr id="62" name="Google Shape;62;p3"/>
            <p:cNvGrpSpPr/>
            <p:nvPr/>
          </p:nvGrpSpPr>
          <p:grpSpPr>
            <a:xfrm>
              <a:off x="5035534" y="4146447"/>
              <a:ext cx="648306" cy="649281"/>
              <a:chOff x="5022684" y="4300597"/>
              <a:chExt cx="648306" cy="649281"/>
            </a:xfrm>
          </p:grpSpPr>
          <p:sp>
            <p:nvSpPr>
              <p:cNvPr id="63" name="Google Shape;63;p3"/>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198627" y="452709"/>
              <a:ext cx="232368" cy="973684"/>
              <a:chOff x="6656577" y="3252597"/>
              <a:chExt cx="232368" cy="973684"/>
            </a:xfrm>
          </p:grpSpPr>
          <p:sp>
            <p:nvSpPr>
              <p:cNvPr id="68" name="Google Shape;68;p3"/>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3"/>
            <p:cNvGrpSpPr/>
            <p:nvPr/>
          </p:nvGrpSpPr>
          <p:grpSpPr>
            <a:xfrm>
              <a:off x="107062" y="345649"/>
              <a:ext cx="4182177" cy="4176917"/>
              <a:chOff x="3047674" y="939549"/>
              <a:chExt cx="4182177" cy="4176917"/>
            </a:xfrm>
          </p:grpSpPr>
          <p:sp>
            <p:nvSpPr>
              <p:cNvPr id="81" name="Google Shape;81;p3"/>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 name="Google Shape;89;p3"/>
          <p:cNvGrpSpPr/>
          <p:nvPr/>
        </p:nvGrpSpPr>
        <p:grpSpPr>
          <a:xfrm>
            <a:off x="3967105" y="-2089664"/>
            <a:ext cx="8043475" cy="8043475"/>
            <a:chOff x="1241175" y="-1300650"/>
            <a:chExt cx="8043475" cy="8043475"/>
          </a:xfrm>
        </p:grpSpPr>
        <p:sp>
          <p:nvSpPr>
            <p:cNvPr id="90" name="Google Shape;90;p3"/>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7"/>
        <p:cNvGrpSpPr/>
        <p:nvPr/>
      </p:nvGrpSpPr>
      <p:grpSpPr>
        <a:xfrm>
          <a:off x="0" y="0"/>
          <a:ext cx="0" cy="0"/>
          <a:chOff x="0" y="0"/>
          <a:chExt cx="0" cy="0"/>
        </a:xfrm>
      </p:grpSpPr>
      <p:sp>
        <p:nvSpPr>
          <p:cNvPr id="98" name="Google Shape;98;p4"/>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9" name="Google Shape;99;p4"/>
          <p:cNvSpPr txBox="1">
            <a:spLocks noGrp="1"/>
          </p:cNvSpPr>
          <p:nvPr>
            <p:ph type="body" idx="1"/>
          </p:nvPr>
        </p:nvSpPr>
        <p:spPr>
          <a:xfrm>
            <a:off x="720000" y="1215750"/>
            <a:ext cx="7704000" cy="478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a:endParaRPr/>
          </a:p>
        </p:txBody>
      </p:sp>
      <p:grpSp>
        <p:nvGrpSpPr>
          <p:cNvPr id="100" name="Google Shape;100;p4"/>
          <p:cNvGrpSpPr/>
          <p:nvPr/>
        </p:nvGrpSpPr>
        <p:grpSpPr>
          <a:xfrm>
            <a:off x="4906538" y="-5017475"/>
            <a:ext cx="8043475" cy="8043475"/>
            <a:chOff x="1241175" y="-1300650"/>
            <a:chExt cx="8043475" cy="8043475"/>
          </a:xfrm>
        </p:grpSpPr>
        <p:sp>
          <p:nvSpPr>
            <p:cNvPr id="101" name="Google Shape;101;p4"/>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4"/>
          <p:cNvGrpSpPr/>
          <p:nvPr/>
        </p:nvGrpSpPr>
        <p:grpSpPr>
          <a:xfrm>
            <a:off x="551187" y="193699"/>
            <a:ext cx="609540" cy="583574"/>
            <a:chOff x="3105300" y="593625"/>
            <a:chExt cx="256800" cy="245850"/>
          </a:xfrm>
        </p:grpSpPr>
        <p:sp>
          <p:nvSpPr>
            <p:cNvPr id="109" name="Google Shape;109;p4"/>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4"/>
          <p:cNvGrpSpPr/>
          <p:nvPr/>
        </p:nvGrpSpPr>
        <p:grpSpPr>
          <a:xfrm>
            <a:off x="152128" y="4457102"/>
            <a:ext cx="631910" cy="457789"/>
            <a:chOff x="855125" y="679497"/>
            <a:chExt cx="254310" cy="184228"/>
          </a:xfrm>
        </p:grpSpPr>
        <p:sp>
          <p:nvSpPr>
            <p:cNvPr id="114" name="Google Shape;114;p4"/>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4"/>
          <p:cNvGrpSpPr/>
          <p:nvPr/>
        </p:nvGrpSpPr>
        <p:grpSpPr>
          <a:xfrm>
            <a:off x="4175362" y="164749"/>
            <a:ext cx="4700260" cy="4838912"/>
            <a:chOff x="2422424" y="393649"/>
            <a:chExt cx="4700260" cy="4838912"/>
          </a:xfrm>
        </p:grpSpPr>
        <p:sp>
          <p:nvSpPr>
            <p:cNvPr id="118" name="Google Shape;118;p4"/>
            <p:cNvSpPr/>
            <p:nvPr/>
          </p:nvSpPr>
          <p:spPr>
            <a:xfrm>
              <a:off x="6778918" y="3936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6679383" y="4913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6878756" y="6354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7037876" y="48021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6914418" y="44563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2422424" y="5163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6778912" y="4687991"/>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5400000">
              <a:off x="2540385" y="4983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2"/>
        <p:cNvGrpSpPr/>
        <p:nvPr/>
      </p:nvGrpSpPr>
      <p:grpSpPr>
        <a:xfrm>
          <a:off x="0" y="0"/>
          <a:ext cx="0" cy="0"/>
          <a:chOff x="0" y="0"/>
          <a:chExt cx="0" cy="0"/>
        </a:xfrm>
      </p:grpSpPr>
      <p:sp>
        <p:nvSpPr>
          <p:cNvPr id="223" name="Google Shape;223;p7"/>
          <p:cNvSpPr txBox="1">
            <a:spLocks noGrp="1"/>
          </p:cNvSpPr>
          <p:nvPr>
            <p:ph type="body" idx="1"/>
          </p:nvPr>
        </p:nvSpPr>
        <p:spPr>
          <a:xfrm>
            <a:off x="4419600" y="1340893"/>
            <a:ext cx="3858900" cy="26166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accent1"/>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224" name="Google Shape;224;p7"/>
          <p:cNvSpPr txBox="1">
            <a:spLocks noGrp="1"/>
          </p:cNvSpPr>
          <p:nvPr>
            <p:ph type="title"/>
          </p:nvPr>
        </p:nvSpPr>
        <p:spPr>
          <a:xfrm>
            <a:off x="713100" y="2012175"/>
            <a:ext cx="2755200" cy="1047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25" name="Google Shape;225;p7"/>
          <p:cNvGrpSpPr/>
          <p:nvPr/>
        </p:nvGrpSpPr>
        <p:grpSpPr>
          <a:xfrm>
            <a:off x="4846105" y="-5016964"/>
            <a:ext cx="8043475" cy="8043475"/>
            <a:chOff x="1241175" y="-1300650"/>
            <a:chExt cx="8043475" cy="8043475"/>
          </a:xfrm>
        </p:grpSpPr>
        <p:sp>
          <p:nvSpPr>
            <p:cNvPr id="226" name="Google Shape;226;p7"/>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7"/>
          <p:cNvGrpSpPr/>
          <p:nvPr/>
        </p:nvGrpSpPr>
        <p:grpSpPr>
          <a:xfrm>
            <a:off x="280137" y="93801"/>
            <a:ext cx="8677908" cy="4873927"/>
            <a:chOff x="280137" y="93801"/>
            <a:chExt cx="8677908" cy="4873927"/>
          </a:xfrm>
        </p:grpSpPr>
        <p:sp>
          <p:nvSpPr>
            <p:cNvPr id="234" name="Google Shape;234;p7"/>
            <p:cNvSpPr/>
            <p:nvPr/>
          </p:nvSpPr>
          <p:spPr>
            <a:xfrm>
              <a:off x="7601469" y="93801"/>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7"/>
            <p:cNvGrpSpPr/>
            <p:nvPr/>
          </p:nvGrpSpPr>
          <p:grpSpPr>
            <a:xfrm>
              <a:off x="4632210" y="228066"/>
              <a:ext cx="365869" cy="328105"/>
              <a:chOff x="7194285" y="1228366"/>
              <a:chExt cx="365869" cy="328105"/>
            </a:xfrm>
          </p:grpSpPr>
          <p:sp>
            <p:nvSpPr>
              <p:cNvPr id="236" name="Google Shape;236;p7"/>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p:nvPr/>
          </p:nvSpPr>
          <p:spPr>
            <a:xfrm>
              <a:off x="860780" y="296472"/>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7"/>
            <p:cNvGrpSpPr/>
            <p:nvPr/>
          </p:nvGrpSpPr>
          <p:grpSpPr>
            <a:xfrm>
              <a:off x="8602321" y="2462062"/>
              <a:ext cx="355724" cy="1888212"/>
              <a:chOff x="124471" y="1153724"/>
              <a:chExt cx="355724" cy="1888212"/>
            </a:xfrm>
          </p:grpSpPr>
          <p:sp>
            <p:nvSpPr>
              <p:cNvPr id="242" name="Google Shape;242;p7"/>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7"/>
            <p:cNvGrpSpPr/>
            <p:nvPr/>
          </p:nvGrpSpPr>
          <p:grpSpPr>
            <a:xfrm>
              <a:off x="280137" y="1059674"/>
              <a:ext cx="609540" cy="583574"/>
              <a:chOff x="3105300" y="593625"/>
              <a:chExt cx="256800" cy="245850"/>
            </a:xfrm>
          </p:grpSpPr>
          <p:sp>
            <p:nvSpPr>
              <p:cNvPr id="248" name="Google Shape;248;p7"/>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7"/>
            <p:cNvGrpSpPr/>
            <p:nvPr/>
          </p:nvGrpSpPr>
          <p:grpSpPr>
            <a:xfrm>
              <a:off x="488778" y="4452227"/>
              <a:ext cx="631910" cy="457789"/>
              <a:chOff x="855125" y="679497"/>
              <a:chExt cx="254310" cy="184228"/>
            </a:xfrm>
          </p:grpSpPr>
          <p:sp>
            <p:nvSpPr>
              <p:cNvPr id="253" name="Google Shape;253;p7"/>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7"/>
            <p:cNvGrpSpPr/>
            <p:nvPr/>
          </p:nvGrpSpPr>
          <p:grpSpPr>
            <a:xfrm>
              <a:off x="7450012" y="4632477"/>
              <a:ext cx="456233" cy="335252"/>
              <a:chOff x="8353512" y="4107552"/>
              <a:chExt cx="456233" cy="335252"/>
            </a:xfrm>
          </p:grpSpPr>
          <p:sp>
            <p:nvSpPr>
              <p:cNvPr id="257" name="Google Shape;257;p7"/>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0"/>
        <p:cNvGrpSpPr/>
        <p:nvPr/>
      </p:nvGrpSpPr>
      <p:grpSpPr>
        <a:xfrm>
          <a:off x="0" y="0"/>
          <a:ext cx="0" cy="0"/>
          <a:chOff x="0" y="0"/>
          <a:chExt cx="0" cy="0"/>
        </a:xfrm>
      </p:grpSpPr>
      <p:sp>
        <p:nvSpPr>
          <p:cNvPr id="261" name="Google Shape;261;p8"/>
          <p:cNvSpPr txBox="1">
            <a:spLocks noGrp="1"/>
          </p:cNvSpPr>
          <p:nvPr>
            <p:ph type="title"/>
          </p:nvPr>
        </p:nvSpPr>
        <p:spPr>
          <a:xfrm>
            <a:off x="2447100" y="662625"/>
            <a:ext cx="5983800" cy="25293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SzPts val="4800"/>
              <a:buNone/>
              <a:defRPr sz="7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62" name="Google Shape;262;p8"/>
          <p:cNvGrpSpPr/>
          <p:nvPr/>
        </p:nvGrpSpPr>
        <p:grpSpPr>
          <a:xfrm>
            <a:off x="3963663" y="-2091225"/>
            <a:ext cx="8043475" cy="8043475"/>
            <a:chOff x="1241175" y="-1300650"/>
            <a:chExt cx="8043475" cy="8043475"/>
          </a:xfrm>
        </p:grpSpPr>
        <p:sp>
          <p:nvSpPr>
            <p:cNvPr id="263" name="Google Shape;263;p8"/>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8"/>
          <p:cNvGrpSpPr/>
          <p:nvPr/>
        </p:nvGrpSpPr>
        <p:grpSpPr>
          <a:xfrm>
            <a:off x="551187" y="193699"/>
            <a:ext cx="609540" cy="583574"/>
            <a:chOff x="3105300" y="593625"/>
            <a:chExt cx="256800" cy="245850"/>
          </a:xfrm>
        </p:grpSpPr>
        <p:sp>
          <p:nvSpPr>
            <p:cNvPr id="271" name="Google Shape;271;p8"/>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8"/>
          <p:cNvGrpSpPr/>
          <p:nvPr/>
        </p:nvGrpSpPr>
        <p:grpSpPr>
          <a:xfrm>
            <a:off x="8184044" y="317575"/>
            <a:ext cx="498706" cy="477465"/>
            <a:chOff x="3105300" y="593625"/>
            <a:chExt cx="256800" cy="245850"/>
          </a:xfrm>
        </p:grpSpPr>
        <p:sp>
          <p:nvSpPr>
            <p:cNvPr id="276" name="Google Shape;276;p8"/>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8"/>
          <p:cNvGrpSpPr/>
          <p:nvPr/>
        </p:nvGrpSpPr>
        <p:grpSpPr>
          <a:xfrm>
            <a:off x="8353512" y="4107552"/>
            <a:ext cx="456233" cy="335252"/>
            <a:chOff x="8353512" y="4107552"/>
            <a:chExt cx="456233" cy="335252"/>
          </a:xfrm>
        </p:grpSpPr>
        <p:sp>
          <p:nvSpPr>
            <p:cNvPr id="281" name="Google Shape;281;p8"/>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8"/>
          <p:cNvGrpSpPr/>
          <p:nvPr/>
        </p:nvGrpSpPr>
        <p:grpSpPr>
          <a:xfrm>
            <a:off x="4713835" y="193704"/>
            <a:ext cx="518269" cy="328105"/>
            <a:chOff x="783960" y="4261704"/>
            <a:chExt cx="518269" cy="328105"/>
          </a:xfrm>
        </p:grpSpPr>
        <p:sp>
          <p:nvSpPr>
            <p:cNvPr id="285" name="Google Shape;285;p8"/>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286;p8"/>
            <p:cNvGrpSpPr/>
            <p:nvPr/>
          </p:nvGrpSpPr>
          <p:grpSpPr>
            <a:xfrm>
              <a:off x="783960" y="4261704"/>
              <a:ext cx="518269" cy="328105"/>
              <a:chOff x="783960" y="4261704"/>
              <a:chExt cx="518269" cy="328105"/>
            </a:xfrm>
          </p:grpSpPr>
          <p:sp>
            <p:nvSpPr>
              <p:cNvPr id="287" name="Google Shape;287;p8"/>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1" name="Google Shape;291;p8"/>
          <p:cNvGrpSpPr/>
          <p:nvPr/>
        </p:nvGrpSpPr>
        <p:grpSpPr>
          <a:xfrm>
            <a:off x="8682758" y="1527568"/>
            <a:ext cx="232368" cy="974453"/>
            <a:chOff x="2546733" y="2525280"/>
            <a:chExt cx="232368" cy="974453"/>
          </a:xfrm>
        </p:grpSpPr>
        <p:sp>
          <p:nvSpPr>
            <p:cNvPr id="292" name="Google Shape;292;p8"/>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8"/>
          <p:cNvGrpSpPr/>
          <p:nvPr/>
        </p:nvGrpSpPr>
        <p:grpSpPr>
          <a:xfrm>
            <a:off x="4081928" y="4515327"/>
            <a:ext cx="631910" cy="457789"/>
            <a:chOff x="855125" y="679497"/>
            <a:chExt cx="254310" cy="184228"/>
          </a:xfrm>
        </p:grpSpPr>
        <p:sp>
          <p:nvSpPr>
            <p:cNvPr id="305" name="Google Shape;305;p8"/>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8"/>
        <p:cNvGrpSpPr/>
        <p:nvPr/>
      </p:nvGrpSpPr>
      <p:grpSpPr>
        <a:xfrm>
          <a:off x="0" y="0"/>
          <a:ext cx="0" cy="0"/>
          <a:chOff x="0" y="0"/>
          <a:chExt cx="0" cy="0"/>
        </a:xfrm>
      </p:grpSpPr>
      <p:sp>
        <p:nvSpPr>
          <p:cNvPr id="309" name="Google Shape;309;p9"/>
          <p:cNvSpPr txBox="1">
            <a:spLocks noGrp="1"/>
          </p:cNvSpPr>
          <p:nvPr>
            <p:ph type="title"/>
          </p:nvPr>
        </p:nvSpPr>
        <p:spPr>
          <a:xfrm>
            <a:off x="713100" y="1685688"/>
            <a:ext cx="4695000" cy="65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0" name="Google Shape;310;p9"/>
          <p:cNvSpPr txBox="1">
            <a:spLocks noGrp="1"/>
          </p:cNvSpPr>
          <p:nvPr>
            <p:ph type="subTitle" idx="1"/>
          </p:nvPr>
        </p:nvSpPr>
        <p:spPr>
          <a:xfrm>
            <a:off x="713100" y="2343913"/>
            <a:ext cx="4695000" cy="111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11" name="Google Shape;311;p9"/>
          <p:cNvGrpSpPr/>
          <p:nvPr/>
        </p:nvGrpSpPr>
        <p:grpSpPr>
          <a:xfrm>
            <a:off x="3980486" y="-2089103"/>
            <a:ext cx="8043475" cy="8043475"/>
            <a:chOff x="1241175" y="-1300650"/>
            <a:chExt cx="8043475" cy="8043475"/>
          </a:xfrm>
        </p:grpSpPr>
        <p:sp>
          <p:nvSpPr>
            <p:cNvPr id="312" name="Google Shape;312;p9"/>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9"/>
          <p:cNvGrpSpPr/>
          <p:nvPr/>
        </p:nvGrpSpPr>
        <p:grpSpPr>
          <a:xfrm>
            <a:off x="551187" y="193699"/>
            <a:ext cx="609540" cy="583574"/>
            <a:chOff x="3105300" y="593625"/>
            <a:chExt cx="256800" cy="245850"/>
          </a:xfrm>
        </p:grpSpPr>
        <p:sp>
          <p:nvSpPr>
            <p:cNvPr id="320" name="Google Shape;320;p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9"/>
          <p:cNvGrpSpPr/>
          <p:nvPr/>
        </p:nvGrpSpPr>
        <p:grpSpPr>
          <a:xfrm>
            <a:off x="3657878" y="4442802"/>
            <a:ext cx="631910" cy="457789"/>
            <a:chOff x="855125" y="679497"/>
            <a:chExt cx="254310" cy="184228"/>
          </a:xfrm>
        </p:grpSpPr>
        <p:sp>
          <p:nvSpPr>
            <p:cNvPr id="325" name="Google Shape;325;p9"/>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9"/>
          <p:cNvGrpSpPr/>
          <p:nvPr/>
        </p:nvGrpSpPr>
        <p:grpSpPr>
          <a:xfrm>
            <a:off x="8184044" y="317575"/>
            <a:ext cx="498706" cy="477465"/>
            <a:chOff x="3105300" y="593625"/>
            <a:chExt cx="256800" cy="245850"/>
          </a:xfrm>
        </p:grpSpPr>
        <p:sp>
          <p:nvSpPr>
            <p:cNvPr id="329" name="Google Shape;329;p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9"/>
          <p:cNvGrpSpPr/>
          <p:nvPr/>
        </p:nvGrpSpPr>
        <p:grpSpPr>
          <a:xfrm>
            <a:off x="8353512" y="4107552"/>
            <a:ext cx="456233" cy="335252"/>
            <a:chOff x="8353512" y="4107552"/>
            <a:chExt cx="456233" cy="335252"/>
          </a:xfrm>
        </p:grpSpPr>
        <p:sp>
          <p:nvSpPr>
            <p:cNvPr id="334" name="Google Shape;334;p9"/>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9"/>
          <p:cNvGrpSpPr/>
          <p:nvPr/>
        </p:nvGrpSpPr>
        <p:grpSpPr>
          <a:xfrm>
            <a:off x="8682758" y="1527568"/>
            <a:ext cx="232368" cy="974453"/>
            <a:chOff x="2546733" y="2525280"/>
            <a:chExt cx="232368" cy="974453"/>
          </a:xfrm>
        </p:grpSpPr>
        <p:sp>
          <p:nvSpPr>
            <p:cNvPr id="338" name="Google Shape;338;p9"/>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9"/>
          <p:cNvGrpSpPr/>
          <p:nvPr/>
        </p:nvGrpSpPr>
        <p:grpSpPr>
          <a:xfrm>
            <a:off x="4713835" y="193704"/>
            <a:ext cx="518269" cy="328105"/>
            <a:chOff x="783960" y="4261704"/>
            <a:chExt cx="518269" cy="328105"/>
          </a:xfrm>
        </p:grpSpPr>
        <p:sp>
          <p:nvSpPr>
            <p:cNvPr id="351" name="Google Shape;351;p9"/>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9"/>
            <p:cNvGrpSpPr/>
            <p:nvPr/>
          </p:nvGrpSpPr>
          <p:grpSpPr>
            <a:xfrm>
              <a:off x="783960" y="4261704"/>
              <a:ext cx="518269" cy="328105"/>
              <a:chOff x="783960" y="4261704"/>
              <a:chExt cx="518269" cy="328105"/>
            </a:xfrm>
          </p:grpSpPr>
          <p:sp>
            <p:nvSpPr>
              <p:cNvPr id="353" name="Google Shape;353;p9"/>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9"/>
        <p:cNvGrpSpPr/>
        <p:nvPr/>
      </p:nvGrpSpPr>
      <p:grpSpPr>
        <a:xfrm>
          <a:off x="0" y="0"/>
          <a:ext cx="0" cy="0"/>
          <a:chOff x="0" y="0"/>
          <a:chExt cx="0" cy="0"/>
        </a:xfrm>
      </p:grpSpPr>
      <p:sp>
        <p:nvSpPr>
          <p:cNvPr id="380" name="Google Shape;380;p11"/>
          <p:cNvSpPr txBox="1">
            <a:spLocks noGrp="1"/>
          </p:cNvSpPr>
          <p:nvPr>
            <p:ph type="title" hasCustomPrompt="1"/>
          </p:nvPr>
        </p:nvSpPr>
        <p:spPr>
          <a:xfrm>
            <a:off x="706649" y="1096375"/>
            <a:ext cx="5648100" cy="1234500"/>
          </a:xfrm>
          <a:prstGeom prst="rect">
            <a:avLst/>
          </a:prstGeom>
        </p:spPr>
        <p:txBody>
          <a:bodyPr spcFirstLastPara="1" wrap="square" lIns="91425" tIns="91425" rIns="91425" bIns="91425" anchor="ctr" anchorCtr="0">
            <a:noAutofit/>
          </a:bodyPr>
          <a:lstStyle>
            <a:lvl1pPr lvl="0" algn="l">
              <a:spcBef>
                <a:spcPts val="0"/>
              </a:spcBef>
              <a:spcAft>
                <a:spcPts val="0"/>
              </a:spcAft>
              <a:buSzPts val="9600"/>
              <a:buNone/>
              <a:defRPr sz="85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1" name="Google Shape;381;p11"/>
          <p:cNvSpPr txBox="1">
            <a:spLocks noGrp="1"/>
          </p:cNvSpPr>
          <p:nvPr>
            <p:ph type="subTitle" idx="1"/>
          </p:nvPr>
        </p:nvSpPr>
        <p:spPr>
          <a:xfrm>
            <a:off x="706649" y="2350104"/>
            <a:ext cx="5648100" cy="39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382" name="Google Shape;382;p11"/>
          <p:cNvGrpSpPr/>
          <p:nvPr/>
        </p:nvGrpSpPr>
        <p:grpSpPr>
          <a:xfrm>
            <a:off x="3963663" y="-2091225"/>
            <a:ext cx="8043475" cy="8043475"/>
            <a:chOff x="1241175" y="-1300650"/>
            <a:chExt cx="8043475" cy="8043475"/>
          </a:xfrm>
        </p:grpSpPr>
        <p:sp>
          <p:nvSpPr>
            <p:cNvPr id="383" name="Google Shape;383;p11"/>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1"/>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1"/>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1"/>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1"/>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1"/>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1"/>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11"/>
          <p:cNvGrpSpPr/>
          <p:nvPr/>
        </p:nvGrpSpPr>
        <p:grpSpPr>
          <a:xfrm>
            <a:off x="551187" y="193699"/>
            <a:ext cx="609540" cy="583574"/>
            <a:chOff x="3105300" y="593625"/>
            <a:chExt cx="256800" cy="245850"/>
          </a:xfrm>
        </p:grpSpPr>
        <p:sp>
          <p:nvSpPr>
            <p:cNvPr id="391" name="Google Shape;391;p11"/>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1"/>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1"/>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1"/>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11"/>
          <p:cNvGrpSpPr/>
          <p:nvPr/>
        </p:nvGrpSpPr>
        <p:grpSpPr>
          <a:xfrm>
            <a:off x="706662" y="4516977"/>
            <a:ext cx="456233" cy="335252"/>
            <a:chOff x="8353512" y="4107552"/>
            <a:chExt cx="456233" cy="335252"/>
          </a:xfrm>
        </p:grpSpPr>
        <p:sp>
          <p:nvSpPr>
            <p:cNvPr id="396" name="Google Shape;396;p11"/>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1"/>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1"/>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11"/>
          <p:cNvGrpSpPr/>
          <p:nvPr/>
        </p:nvGrpSpPr>
        <p:grpSpPr>
          <a:xfrm>
            <a:off x="196508" y="2739893"/>
            <a:ext cx="232368" cy="974453"/>
            <a:chOff x="2546733" y="2525280"/>
            <a:chExt cx="232368" cy="974453"/>
          </a:xfrm>
        </p:grpSpPr>
        <p:sp>
          <p:nvSpPr>
            <p:cNvPr id="400" name="Google Shape;400;p11"/>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1"/>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1"/>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1"/>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1"/>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1"/>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1"/>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1"/>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1"/>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1"/>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1"/>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1"/>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11"/>
          <p:cNvGrpSpPr/>
          <p:nvPr/>
        </p:nvGrpSpPr>
        <p:grpSpPr>
          <a:xfrm>
            <a:off x="4713835" y="193704"/>
            <a:ext cx="3968914" cy="1092689"/>
            <a:chOff x="4713835" y="193704"/>
            <a:chExt cx="3968914" cy="1092689"/>
          </a:xfrm>
        </p:grpSpPr>
        <p:sp>
          <p:nvSpPr>
            <p:cNvPr id="413" name="Google Shape;413;p11"/>
            <p:cNvSpPr/>
            <p:nvPr/>
          </p:nvSpPr>
          <p:spPr>
            <a:xfrm flipH="1">
              <a:off x="6808929" y="1130852"/>
              <a:ext cx="48874" cy="48874"/>
            </a:xfrm>
            <a:custGeom>
              <a:avLst/>
              <a:gdLst/>
              <a:ahLst/>
              <a:cxnLst/>
              <a:rect l="l" t="t" r="r" b="b"/>
              <a:pathLst>
                <a:path w="2170" h="2170" extrusionOk="0">
                  <a:moveTo>
                    <a:pt x="1068" y="1"/>
                  </a:moveTo>
                  <a:cubicBezTo>
                    <a:pt x="501" y="1"/>
                    <a:pt x="1" y="468"/>
                    <a:pt x="1" y="1102"/>
                  </a:cubicBezTo>
                  <a:cubicBezTo>
                    <a:pt x="1" y="1669"/>
                    <a:pt x="435" y="2169"/>
                    <a:pt x="1068" y="2169"/>
                  </a:cubicBezTo>
                  <a:cubicBezTo>
                    <a:pt x="1669" y="2169"/>
                    <a:pt x="2169" y="1702"/>
                    <a:pt x="2169" y="1102"/>
                  </a:cubicBezTo>
                  <a:cubicBezTo>
                    <a:pt x="2169" y="501"/>
                    <a:pt x="1669" y="1"/>
                    <a:pt x="1068" y="1"/>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1"/>
            <p:cNvSpPr/>
            <p:nvPr/>
          </p:nvSpPr>
          <p:spPr>
            <a:xfrm flipH="1">
              <a:off x="6695483" y="1227023"/>
              <a:ext cx="60135" cy="59369"/>
            </a:xfrm>
            <a:custGeom>
              <a:avLst/>
              <a:gdLst/>
              <a:ahLst/>
              <a:cxnLst/>
              <a:rect l="l" t="t" r="r" b="b"/>
              <a:pathLst>
                <a:path w="2670" h="2636" extrusionOk="0">
                  <a:moveTo>
                    <a:pt x="1335" y="1"/>
                  </a:moveTo>
                  <a:cubicBezTo>
                    <a:pt x="601" y="1"/>
                    <a:pt x="1" y="568"/>
                    <a:pt x="1" y="1302"/>
                  </a:cubicBezTo>
                  <a:cubicBezTo>
                    <a:pt x="1" y="2069"/>
                    <a:pt x="601" y="2636"/>
                    <a:pt x="1335" y="2636"/>
                  </a:cubicBezTo>
                  <a:cubicBezTo>
                    <a:pt x="2102" y="2636"/>
                    <a:pt x="2669" y="2069"/>
                    <a:pt x="2669" y="1302"/>
                  </a:cubicBezTo>
                  <a:cubicBezTo>
                    <a:pt x="2669" y="568"/>
                    <a:pt x="2035" y="1"/>
                    <a:pt x="1335" y="1"/>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1"/>
            <p:cNvSpPr/>
            <p:nvPr/>
          </p:nvSpPr>
          <p:spPr>
            <a:xfrm flipH="1">
              <a:off x="6630889" y="1003150"/>
              <a:ext cx="143513" cy="121734"/>
            </a:xfrm>
            <a:custGeom>
              <a:avLst/>
              <a:gdLst/>
              <a:ahLst/>
              <a:cxnLst/>
              <a:rect l="l" t="t" r="r" b="b"/>
              <a:pathLst>
                <a:path w="6372" h="5405" extrusionOk="0">
                  <a:moveTo>
                    <a:pt x="835" y="0"/>
                  </a:moveTo>
                  <a:cubicBezTo>
                    <a:pt x="301" y="0"/>
                    <a:pt x="1" y="534"/>
                    <a:pt x="267" y="968"/>
                  </a:cubicBezTo>
                  <a:lnTo>
                    <a:pt x="2636" y="5104"/>
                  </a:lnTo>
                  <a:cubicBezTo>
                    <a:pt x="2753" y="5304"/>
                    <a:pt x="2969" y="5404"/>
                    <a:pt x="3186" y="5404"/>
                  </a:cubicBezTo>
                  <a:cubicBezTo>
                    <a:pt x="3403" y="5404"/>
                    <a:pt x="3620" y="5304"/>
                    <a:pt x="3737" y="5104"/>
                  </a:cubicBezTo>
                  <a:lnTo>
                    <a:pt x="6138" y="968"/>
                  </a:lnTo>
                  <a:cubicBezTo>
                    <a:pt x="6372" y="534"/>
                    <a:pt x="6072" y="0"/>
                    <a:pt x="5571"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11"/>
            <p:cNvGrpSpPr/>
            <p:nvPr/>
          </p:nvGrpSpPr>
          <p:grpSpPr>
            <a:xfrm>
              <a:off x="8184044" y="317575"/>
              <a:ext cx="498706" cy="477465"/>
              <a:chOff x="3105300" y="593625"/>
              <a:chExt cx="256800" cy="245850"/>
            </a:xfrm>
          </p:grpSpPr>
          <p:sp>
            <p:nvSpPr>
              <p:cNvPr id="417" name="Google Shape;417;p11"/>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1"/>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1"/>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1"/>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11"/>
            <p:cNvGrpSpPr/>
            <p:nvPr/>
          </p:nvGrpSpPr>
          <p:grpSpPr>
            <a:xfrm>
              <a:off x="4713835" y="193704"/>
              <a:ext cx="518269" cy="328105"/>
              <a:chOff x="783960" y="4261704"/>
              <a:chExt cx="518269" cy="328105"/>
            </a:xfrm>
          </p:grpSpPr>
          <p:sp>
            <p:nvSpPr>
              <p:cNvPr id="422" name="Google Shape;422;p11"/>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783960" y="4261704"/>
                <a:ext cx="518269" cy="328105"/>
                <a:chOff x="783960" y="4261704"/>
                <a:chExt cx="518269" cy="328105"/>
              </a:xfrm>
            </p:grpSpPr>
            <p:sp>
              <p:nvSpPr>
                <p:cNvPr id="424" name="Google Shape;424;p11"/>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1"/>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1"/>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1"/>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28" name="Google Shape;428;p11"/>
          <p:cNvGrpSpPr/>
          <p:nvPr/>
        </p:nvGrpSpPr>
        <p:grpSpPr>
          <a:xfrm>
            <a:off x="2574719" y="4105346"/>
            <a:ext cx="2873149" cy="840725"/>
            <a:chOff x="2574719" y="4105346"/>
            <a:chExt cx="2873149" cy="840725"/>
          </a:xfrm>
        </p:grpSpPr>
        <p:sp>
          <p:nvSpPr>
            <p:cNvPr id="429" name="Google Shape;429;p11"/>
            <p:cNvSpPr/>
            <p:nvPr/>
          </p:nvSpPr>
          <p:spPr>
            <a:xfrm flipH="1">
              <a:off x="3202782" y="4245706"/>
              <a:ext cx="120991" cy="105946"/>
            </a:xfrm>
            <a:custGeom>
              <a:avLst/>
              <a:gdLst/>
              <a:ahLst/>
              <a:cxnLst/>
              <a:rect l="l" t="t" r="r" b="b"/>
              <a:pathLst>
                <a:path w="5372" h="4704" extrusionOk="0">
                  <a:moveTo>
                    <a:pt x="2683" y="1"/>
                  </a:moveTo>
                  <a:cubicBezTo>
                    <a:pt x="1942" y="1"/>
                    <a:pt x="1202" y="346"/>
                    <a:pt x="735" y="976"/>
                  </a:cubicBezTo>
                  <a:cubicBezTo>
                    <a:pt x="1" y="2010"/>
                    <a:pt x="234" y="3511"/>
                    <a:pt x="1302" y="4278"/>
                  </a:cubicBezTo>
                  <a:cubicBezTo>
                    <a:pt x="1705" y="4565"/>
                    <a:pt x="2179" y="4704"/>
                    <a:pt x="2651" y="4704"/>
                  </a:cubicBezTo>
                  <a:cubicBezTo>
                    <a:pt x="3389" y="4704"/>
                    <a:pt x="4123" y="4363"/>
                    <a:pt x="4571" y="3711"/>
                  </a:cubicBezTo>
                  <a:cubicBezTo>
                    <a:pt x="5371" y="2677"/>
                    <a:pt x="5138" y="1176"/>
                    <a:pt x="4037" y="442"/>
                  </a:cubicBezTo>
                  <a:cubicBezTo>
                    <a:pt x="3633" y="143"/>
                    <a:pt x="3158" y="1"/>
                    <a:pt x="2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flipH="1">
              <a:off x="2770057" y="4105346"/>
              <a:ext cx="101441" cy="88784"/>
            </a:xfrm>
            <a:custGeom>
              <a:avLst/>
              <a:gdLst/>
              <a:ahLst/>
              <a:cxnLst/>
              <a:rect l="l" t="t" r="r" b="b"/>
              <a:pathLst>
                <a:path w="4504" h="3942" extrusionOk="0">
                  <a:moveTo>
                    <a:pt x="2246" y="1"/>
                  </a:moveTo>
                  <a:cubicBezTo>
                    <a:pt x="1627" y="1"/>
                    <a:pt x="1020" y="290"/>
                    <a:pt x="634" y="837"/>
                  </a:cubicBezTo>
                  <a:cubicBezTo>
                    <a:pt x="1" y="1704"/>
                    <a:pt x="234" y="2905"/>
                    <a:pt x="1101" y="3572"/>
                  </a:cubicBezTo>
                  <a:cubicBezTo>
                    <a:pt x="1442" y="3821"/>
                    <a:pt x="1833" y="3941"/>
                    <a:pt x="2224" y="3941"/>
                  </a:cubicBezTo>
                  <a:cubicBezTo>
                    <a:pt x="2829" y="3941"/>
                    <a:pt x="3431" y="3652"/>
                    <a:pt x="3837" y="3105"/>
                  </a:cubicBezTo>
                  <a:cubicBezTo>
                    <a:pt x="4504" y="2238"/>
                    <a:pt x="4304" y="1037"/>
                    <a:pt x="3403" y="370"/>
                  </a:cubicBezTo>
                  <a:cubicBezTo>
                    <a:pt x="3050" y="121"/>
                    <a:pt x="2645" y="1"/>
                    <a:pt x="2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flipH="1">
              <a:off x="2650598" y="4625774"/>
              <a:ext cx="18806" cy="36622"/>
            </a:xfrm>
            <a:custGeom>
              <a:avLst/>
              <a:gdLst/>
              <a:ahLst/>
              <a:cxnLst/>
              <a:rect l="l" t="t" r="r" b="b"/>
              <a:pathLst>
                <a:path w="835" h="1626" extrusionOk="0">
                  <a:moveTo>
                    <a:pt x="238" y="0"/>
                  </a:moveTo>
                  <a:cubicBezTo>
                    <a:pt x="215" y="0"/>
                    <a:pt x="191" y="5"/>
                    <a:pt x="168" y="12"/>
                  </a:cubicBezTo>
                  <a:cubicBezTo>
                    <a:pt x="101" y="12"/>
                    <a:pt x="34" y="46"/>
                    <a:pt x="34" y="146"/>
                  </a:cubicBezTo>
                  <a:cubicBezTo>
                    <a:pt x="34" y="179"/>
                    <a:pt x="1" y="246"/>
                    <a:pt x="34" y="279"/>
                  </a:cubicBezTo>
                  <a:lnTo>
                    <a:pt x="434" y="1480"/>
                  </a:lnTo>
                  <a:cubicBezTo>
                    <a:pt x="460" y="1582"/>
                    <a:pt x="544" y="1626"/>
                    <a:pt x="612" y="1626"/>
                  </a:cubicBezTo>
                  <a:cubicBezTo>
                    <a:pt x="633" y="1626"/>
                    <a:pt x="652" y="1622"/>
                    <a:pt x="668" y="1614"/>
                  </a:cubicBezTo>
                  <a:cubicBezTo>
                    <a:pt x="801" y="1580"/>
                    <a:pt x="835" y="1447"/>
                    <a:pt x="801" y="1347"/>
                  </a:cubicBezTo>
                  <a:lnTo>
                    <a:pt x="434" y="146"/>
                  </a:lnTo>
                  <a:cubicBezTo>
                    <a:pt x="383" y="44"/>
                    <a:pt x="313" y="0"/>
                    <a:pt x="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flipH="1">
              <a:off x="2676881" y="4296495"/>
              <a:ext cx="98446" cy="283941"/>
            </a:xfrm>
            <a:custGeom>
              <a:avLst/>
              <a:gdLst/>
              <a:ahLst/>
              <a:cxnLst/>
              <a:rect l="l" t="t" r="r" b="b"/>
              <a:pathLst>
                <a:path w="4371" h="12607" extrusionOk="0">
                  <a:moveTo>
                    <a:pt x="203" y="0"/>
                  </a:moveTo>
                  <a:cubicBezTo>
                    <a:pt x="180" y="0"/>
                    <a:pt x="157" y="7"/>
                    <a:pt x="134" y="22"/>
                  </a:cubicBezTo>
                  <a:cubicBezTo>
                    <a:pt x="34" y="22"/>
                    <a:pt x="0" y="55"/>
                    <a:pt x="0" y="122"/>
                  </a:cubicBezTo>
                  <a:lnTo>
                    <a:pt x="0" y="256"/>
                  </a:lnTo>
                  <a:lnTo>
                    <a:pt x="801" y="2724"/>
                  </a:lnTo>
                  <a:cubicBezTo>
                    <a:pt x="830" y="2782"/>
                    <a:pt x="883" y="2864"/>
                    <a:pt x="983" y="2864"/>
                  </a:cubicBezTo>
                  <a:cubicBezTo>
                    <a:pt x="999" y="2864"/>
                    <a:pt x="1016" y="2862"/>
                    <a:pt x="1034" y="2857"/>
                  </a:cubicBezTo>
                  <a:cubicBezTo>
                    <a:pt x="1135" y="2857"/>
                    <a:pt x="1201" y="2724"/>
                    <a:pt x="1168" y="2591"/>
                  </a:cubicBezTo>
                  <a:lnTo>
                    <a:pt x="367" y="122"/>
                  </a:lnTo>
                  <a:cubicBezTo>
                    <a:pt x="342" y="71"/>
                    <a:pt x="277" y="0"/>
                    <a:pt x="203" y="0"/>
                  </a:cubicBezTo>
                  <a:close/>
                  <a:moveTo>
                    <a:pt x="1782" y="4871"/>
                  </a:moveTo>
                  <a:cubicBezTo>
                    <a:pt x="1758" y="4871"/>
                    <a:pt x="1732" y="4877"/>
                    <a:pt x="1702" y="4892"/>
                  </a:cubicBezTo>
                  <a:cubicBezTo>
                    <a:pt x="1635" y="4892"/>
                    <a:pt x="1568" y="4926"/>
                    <a:pt x="1568" y="5026"/>
                  </a:cubicBezTo>
                  <a:lnTo>
                    <a:pt x="1568" y="5126"/>
                  </a:lnTo>
                  <a:lnTo>
                    <a:pt x="2369" y="7594"/>
                  </a:lnTo>
                  <a:cubicBezTo>
                    <a:pt x="2398" y="7652"/>
                    <a:pt x="2476" y="7734"/>
                    <a:pt x="2583" y="7734"/>
                  </a:cubicBezTo>
                  <a:cubicBezTo>
                    <a:pt x="2600" y="7734"/>
                    <a:pt x="2617" y="7732"/>
                    <a:pt x="2636" y="7728"/>
                  </a:cubicBezTo>
                  <a:cubicBezTo>
                    <a:pt x="2702" y="7661"/>
                    <a:pt x="2802" y="7594"/>
                    <a:pt x="2736" y="7461"/>
                  </a:cubicBezTo>
                  <a:lnTo>
                    <a:pt x="1968" y="5026"/>
                  </a:lnTo>
                  <a:cubicBezTo>
                    <a:pt x="1917" y="4948"/>
                    <a:pt x="1865" y="4871"/>
                    <a:pt x="1782" y="4871"/>
                  </a:cubicBezTo>
                  <a:close/>
                  <a:moveTo>
                    <a:pt x="3356" y="9754"/>
                  </a:moveTo>
                  <a:cubicBezTo>
                    <a:pt x="3338" y="9754"/>
                    <a:pt x="3321" y="9756"/>
                    <a:pt x="3303" y="9762"/>
                  </a:cubicBezTo>
                  <a:cubicBezTo>
                    <a:pt x="3203" y="9762"/>
                    <a:pt x="3169" y="9796"/>
                    <a:pt x="3169" y="9896"/>
                  </a:cubicBezTo>
                  <a:lnTo>
                    <a:pt x="3169" y="10029"/>
                  </a:lnTo>
                  <a:lnTo>
                    <a:pt x="3970" y="12464"/>
                  </a:lnTo>
                  <a:cubicBezTo>
                    <a:pt x="3997" y="12547"/>
                    <a:pt x="4047" y="12606"/>
                    <a:pt x="4139" y="12606"/>
                  </a:cubicBezTo>
                  <a:cubicBezTo>
                    <a:pt x="4158" y="12606"/>
                    <a:pt x="4180" y="12604"/>
                    <a:pt x="4203" y="12598"/>
                  </a:cubicBezTo>
                  <a:cubicBezTo>
                    <a:pt x="4303" y="12598"/>
                    <a:pt x="4370" y="12464"/>
                    <a:pt x="4337" y="12364"/>
                  </a:cubicBezTo>
                  <a:lnTo>
                    <a:pt x="3536" y="9896"/>
                  </a:lnTo>
                  <a:cubicBezTo>
                    <a:pt x="3509" y="9813"/>
                    <a:pt x="3436" y="9754"/>
                    <a:pt x="3356" y="97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flipH="1">
              <a:off x="2785080" y="4213319"/>
              <a:ext cx="18806" cy="36622"/>
            </a:xfrm>
            <a:custGeom>
              <a:avLst/>
              <a:gdLst/>
              <a:ahLst/>
              <a:cxnLst/>
              <a:rect l="l" t="t" r="r" b="b"/>
              <a:pathLst>
                <a:path w="835" h="1626" extrusionOk="0">
                  <a:moveTo>
                    <a:pt x="242" y="0"/>
                  </a:moveTo>
                  <a:cubicBezTo>
                    <a:pt x="217" y="0"/>
                    <a:pt x="191" y="5"/>
                    <a:pt x="168" y="12"/>
                  </a:cubicBezTo>
                  <a:lnTo>
                    <a:pt x="68" y="146"/>
                  </a:lnTo>
                  <a:cubicBezTo>
                    <a:pt x="68" y="213"/>
                    <a:pt x="1" y="246"/>
                    <a:pt x="68" y="279"/>
                  </a:cubicBezTo>
                  <a:lnTo>
                    <a:pt x="434" y="1480"/>
                  </a:lnTo>
                  <a:cubicBezTo>
                    <a:pt x="460" y="1582"/>
                    <a:pt x="544" y="1626"/>
                    <a:pt x="612" y="1626"/>
                  </a:cubicBezTo>
                  <a:cubicBezTo>
                    <a:pt x="633" y="1626"/>
                    <a:pt x="652" y="1621"/>
                    <a:pt x="668" y="1614"/>
                  </a:cubicBezTo>
                  <a:cubicBezTo>
                    <a:pt x="801" y="1580"/>
                    <a:pt x="835" y="1447"/>
                    <a:pt x="801" y="1347"/>
                  </a:cubicBezTo>
                  <a:lnTo>
                    <a:pt x="434" y="146"/>
                  </a:lnTo>
                  <a:cubicBezTo>
                    <a:pt x="409" y="44"/>
                    <a:pt x="325" y="0"/>
                    <a:pt x="2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flipH="1">
              <a:off x="2574719" y="4681314"/>
              <a:ext cx="107455" cy="95540"/>
            </a:xfrm>
            <a:custGeom>
              <a:avLst/>
              <a:gdLst/>
              <a:ahLst/>
              <a:cxnLst/>
              <a:rect l="l" t="t" r="r" b="b"/>
              <a:pathLst>
                <a:path w="4771" h="4242" extrusionOk="0">
                  <a:moveTo>
                    <a:pt x="2410" y="0"/>
                  </a:moveTo>
                  <a:cubicBezTo>
                    <a:pt x="1752" y="0"/>
                    <a:pt x="1097" y="310"/>
                    <a:pt x="668" y="882"/>
                  </a:cubicBezTo>
                  <a:cubicBezTo>
                    <a:pt x="1" y="1850"/>
                    <a:pt x="201" y="3151"/>
                    <a:pt x="1168" y="3851"/>
                  </a:cubicBezTo>
                  <a:cubicBezTo>
                    <a:pt x="1536" y="4114"/>
                    <a:pt x="1960" y="4242"/>
                    <a:pt x="2382" y="4242"/>
                  </a:cubicBezTo>
                  <a:cubicBezTo>
                    <a:pt x="3033" y="4242"/>
                    <a:pt x="3679" y="3937"/>
                    <a:pt x="4104" y="3351"/>
                  </a:cubicBezTo>
                  <a:cubicBezTo>
                    <a:pt x="4771" y="2383"/>
                    <a:pt x="4537" y="1116"/>
                    <a:pt x="3603" y="382"/>
                  </a:cubicBezTo>
                  <a:cubicBezTo>
                    <a:pt x="3242" y="124"/>
                    <a:pt x="2825" y="0"/>
                    <a:pt x="24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flipH="1">
              <a:off x="5377981" y="4700959"/>
              <a:ext cx="9775" cy="130000"/>
            </a:xfrm>
            <a:custGeom>
              <a:avLst/>
              <a:gdLst/>
              <a:ahLst/>
              <a:cxnLst/>
              <a:rect l="l" t="t" r="r" b="b"/>
              <a:pathLst>
                <a:path w="434" h="5772" extrusionOk="0">
                  <a:moveTo>
                    <a:pt x="200" y="1"/>
                  </a:moveTo>
                  <a:cubicBezTo>
                    <a:pt x="67" y="1"/>
                    <a:pt x="0" y="101"/>
                    <a:pt x="0" y="201"/>
                  </a:cubicBezTo>
                  <a:lnTo>
                    <a:pt x="0" y="5538"/>
                  </a:lnTo>
                  <a:cubicBezTo>
                    <a:pt x="0" y="5672"/>
                    <a:pt x="67" y="5772"/>
                    <a:pt x="200" y="5772"/>
                  </a:cubicBezTo>
                  <a:cubicBezTo>
                    <a:pt x="334" y="5772"/>
                    <a:pt x="434" y="5672"/>
                    <a:pt x="400" y="5538"/>
                  </a:cubicBezTo>
                  <a:lnTo>
                    <a:pt x="400" y="201"/>
                  </a:lnTo>
                  <a:cubicBezTo>
                    <a:pt x="400" y="101"/>
                    <a:pt x="334" y="1"/>
                    <a:pt x="200" y="1"/>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flipH="1">
              <a:off x="5318612" y="4761072"/>
              <a:ext cx="129257" cy="9797"/>
            </a:xfrm>
            <a:custGeom>
              <a:avLst/>
              <a:gdLst/>
              <a:ahLst/>
              <a:cxnLst/>
              <a:rect l="l" t="t" r="r" b="b"/>
              <a:pathLst>
                <a:path w="5739" h="435" extrusionOk="0">
                  <a:moveTo>
                    <a:pt x="201" y="0"/>
                  </a:moveTo>
                  <a:cubicBezTo>
                    <a:pt x="67" y="0"/>
                    <a:pt x="1" y="100"/>
                    <a:pt x="1" y="201"/>
                  </a:cubicBezTo>
                  <a:cubicBezTo>
                    <a:pt x="1" y="334"/>
                    <a:pt x="67" y="434"/>
                    <a:pt x="201" y="434"/>
                  </a:cubicBezTo>
                  <a:lnTo>
                    <a:pt x="5538" y="434"/>
                  </a:lnTo>
                  <a:cubicBezTo>
                    <a:pt x="5671" y="434"/>
                    <a:pt x="5738" y="334"/>
                    <a:pt x="5738" y="201"/>
                  </a:cubicBezTo>
                  <a:cubicBezTo>
                    <a:pt x="5738" y="100"/>
                    <a:pt x="5671" y="0"/>
                    <a:pt x="5538"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5231472" y="4848999"/>
              <a:ext cx="95315" cy="97072"/>
            </a:xfrm>
            <a:custGeom>
              <a:avLst/>
              <a:gdLst/>
              <a:ahLst/>
              <a:cxnLst/>
              <a:rect l="l" t="t" r="r" b="b"/>
              <a:pathLst>
                <a:path w="4232" h="4310" extrusionOk="0">
                  <a:moveTo>
                    <a:pt x="509" y="0"/>
                  </a:moveTo>
                  <a:cubicBezTo>
                    <a:pt x="251" y="0"/>
                    <a:pt x="1" y="255"/>
                    <a:pt x="28" y="533"/>
                  </a:cubicBezTo>
                  <a:lnTo>
                    <a:pt x="495" y="3902"/>
                  </a:lnTo>
                  <a:cubicBezTo>
                    <a:pt x="518" y="4153"/>
                    <a:pt x="728" y="4310"/>
                    <a:pt x="944" y="4310"/>
                  </a:cubicBezTo>
                  <a:cubicBezTo>
                    <a:pt x="1044" y="4310"/>
                    <a:pt x="1145" y="4276"/>
                    <a:pt x="1229" y="4202"/>
                  </a:cubicBezTo>
                  <a:lnTo>
                    <a:pt x="3965" y="2101"/>
                  </a:lnTo>
                  <a:cubicBezTo>
                    <a:pt x="4231" y="1901"/>
                    <a:pt x="4165" y="1434"/>
                    <a:pt x="3831" y="1300"/>
                  </a:cubicBezTo>
                  <a:lnTo>
                    <a:pt x="662" y="33"/>
                  </a:lnTo>
                  <a:cubicBezTo>
                    <a:pt x="612" y="10"/>
                    <a:pt x="560" y="0"/>
                    <a:pt x="509"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43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39"/>
        <p:cNvGrpSpPr/>
        <p:nvPr/>
      </p:nvGrpSpPr>
      <p:grpSpPr>
        <a:xfrm>
          <a:off x="0" y="0"/>
          <a:ext cx="0" cy="0"/>
          <a:chOff x="0" y="0"/>
          <a:chExt cx="0" cy="0"/>
        </a:xfrm>
      </p:grpSpPr>
      <p:sp>
        <p:nvSpPr>
          <p:cNvPr id="440" name="Google Shape;440;p13"/>
          <p:cNvSpPr txBox="1">
            <a:spLocks noGrp="1"/>
          </p:cNvSpPr>
          <p:nvPr>
            <p:ph type="title"/>
          </p:nvPr>
        </p:nvSpPr>
        <p:spPr>
          <a:xfrm>
            <a:off x="7200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1" name="Google Shape;441;p13"/>
          <p:cNvSpPr txBox="1">
            <a:spLocks noGrp="1"/>
          </p:cNvSpPr>
          <p:nvPr>
            <p:ph type="title" idx="2" hasCustomPrompt="1"/>
          </p:nvPr>
        </p:nvSpPr>
        <p:spPr>
          <a:xfrm>
            <a:off x="1309050"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2" name="Google Shape;442;p13"/>
          <p:cNvSpPr txBox="1">
            <a:spLocks noGrp="1"/>
          </p:cNvSpPr>
          <p:nvPr>
            <p:ph type="subTitle" idx="1"/>
          </p:nvPr>
        </p:nvSpPr>
        <p:spPr>
          <a:xfrm>
            <a:off x="7200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3" name="Google Shape;443;p13"/>
          <p:cNvSpPr txBox="1">
            <a:spLocks noGrp="1"/>
          </p:cNvSpPr>
          <p:nvPr>
            <p:ph type="title" idx="3"/>
          </p:nvPr>
        </p:nvSpPr>
        <p:spPr>
          <a:xfrm>
            <a:off x="353595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4" name="Google Shape;444;p13"/>
          <p:cNvSpPr txBox="1">
            <a:spLocks noGrp="1"/>
          </p:cNvSpPr>
          <p:nvPr>
            <p:ph type="title" idx="4" hasCustomPrompt="1"/>
          </p:nvPr>
        </p:nvSpPr>
        <p:spPr>
          <a:xfrm>
            <a:off x="409237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5" name="Google Shape;445;p13"/>
          <p:cNvSpPr txBox="1">
            <a:spLocks noGrp="1"/>
          </p:cNvSpPr>
          <p:nvPr>
            <p:ph type="subTitle" idx="5"/>
          </p:nvPr>
        </p:nvSpPr>
        <p:spPr>
          <a:xfrm>
            <a:off x="353595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6" name="Google Shape;446;p13"/>
          <p:cNvSpPr txBox="1">
            <a:spLocks noGrp="1"/>
          </p:cNvSpPr>
          <p:nvPr>
            <p:ph type="title" idx="6"/>
          </p:nvPr>
        </p:nvSpPr>
        <p:spPr>
          <a:xfrm>
            <a:off x="63519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7" name="Google Shape;447;p13"/>
          <p:cNvSpPr txBox="1">
            <a:spLocks noGrp="1"/>
          </p:cNvSpPr>
          <p:nvPr>
            <p:ph type="title" idx="7" hasCustomPrompt="1"/>
          </p:nvPr>
        </p:nvSpPr>
        <p:spPr>
          <a:xfrm>
            <a:off x="690832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8" name="Google Shape;448;p13"/>
          <p:cNvSpPr txBox="1">
            <a:spLocks noGrp="1"/>
          </p:cNvSpPr>
          <p:nvPr>
            <p:ph type="subTitle" idx="8"/>
          </p:nvPr>
        </p:nvSpPr>
        <p:spPr>
          <a:xfrm>
            <a:off x="63519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9" name="Google Shape;449;p13"/>
          <p:cNvSpPr txBox="1">
            <a:spLocks noGrp="1"/>
          </p:cNvSpPr>
          <p:nvPr>
            <p:ph type="title" idx="9"/>
          </p:nvPr>
        </p:nvSpPr>
        <p:spPr>
          <a:xfrm>
            <a:off x="7200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0" name="Google Shape;450;p13"/>
          <p:cNvSpPr txBox="1">
            <a:spLocks noGrp="1"/>
          </p:cNvSpPr>
          <p:nvPr>
            <p:ph type="title" idx="13" hasCustomPrompt="1"/>
          </p:nvPr>
        </p:nvSpPr>
        <p:spPr>
          <a:xfrm>
            <a:off x="1309050"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1" name="Google Shape;451;p13"/>
          <p:cNvSpPr txBox="1">
            <a:spLocks noGrp="1"/>
          </p:cNvSpPr>
          <p:nvPr>
            <p:ph type="subTitle" idx="14"/>
          </p:nvPr>
        </p:nvSpPr>
        <p:spPr>
          <a:xfrm>
            <a:off x="7200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2" name="Google Shape;452;p13"/>
          <p:cNvSpPr txBox="1">
            <a:spLocks noGrp="1"/>
          </p:cNvSpPr>
          <p:nvPr>
            <p:ph type="title" idx="15"/>
          </p:nvPr>
        </p:nvSpPr>
        <p:spPr>
          <a:xfrm>
            <a:off x="353595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3" name="Google Shape;453;p13"/>
          <p:cNvSpPr txBox="1">
            <a:spLocks noGrp="1"/>
          </p:cNvSpPr>
          <p:nvPr>
            <p:ph type="title" idx="16" hasCustomPrompt="1"/>
          </p:nvPr>
        </p:nvSpPr>
        <p:spPr>
          <a:xfrm>
            <a:off x="409237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4" name="Google Shape;454;p13"/>
          <p:cNvSpPr txBox="1">
            <a:spLocks noGrp="1"/>
          </p:cNvSpPr>
          <p:nvPr>
            <p:ph type="subTitle" idx="17"/>
          </p:nvPr>
        </p:nvSpPr>
        <p:spPr>
          <a:xfrm>
            <a:off x="353595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5" name="Google Shape;455;p13"/>
          <p:cNvSpPr txBox="1">
            <a:spLocks noGrp="1"/>
          </p:cNvSpPr>
          <p:nvPr>
            <p:ph type="title" idx="18"/>
          </p:nvPr>
        </p:nvSpPr>
        <p:spPr>
          <a:xfrm>
            <a:off x="63519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6" name="Google Shape;456;p13"/>
          <p:cNvSpPr txBox="1">
            <a:spLocks noGrp="1"/>
          </p:cNvSpPr>
          <p:nvPr>
            <p:ph type="title" idx="19" hasCustomPrompt="1"/>
          </p:nvPr>
        </p:nvSpPr>
        <p:spPr>
          <a:xfrm>
            <a:off x="690832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7" name="Google Shape;457;p13"/>
          <p:cNvSpPr txBox="1">
            <a:spLocks noGrp="1"/>
          </p:cNvSpPr>
          <p:nvPr>
            <p:ph type="subTitle" idx="20"/>
          </p:nvPr>
        </p:nvSpPr>
        <p:spPr>
          <a:xfrm>
            <a:off x="63519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8" name="Google Shape;458;p13"/>
          <p:cNvSpPr txBox="1">
            <a:spLocks noGrp="1"/>
          </p:cNvSpPr>
          <p:nvPr>
            <p:ph type="title" idx="21"/>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59" name="Google Shape;459;p13"/>
          <p:cNvGrpSpPr/>
          <p:nvPr/>
        </p:nvGrpSpPr>
        <p:grpSpPr>
          <a:xfrm>
            <a:off x="4796439" y="-2911087"/>
            <a:ext cx="8043475" cy="8043475"/>
            <a:chOff x="1241175" y="-1300650"/>
            <a:chExt cx="8043475" cy="8043475"/>
          </a:xfrm>
        </p:grpSpPr>
        <p:sp>
          <p:nvSpPr>
            <p:cNvPr id="460" name="Google Shape;460;p13"/>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3"/>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3"/>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3"/>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13"/>
          <p:cNvGrpSpPr/>
          <p:nvPr/>
        </p:nvGrpSpPr>
        <p:grpSpPr>
          <a:xfrm>
            <a:off x="194827" y="164749"/>
            <a:ext cx="8680795" cy="4879924"/>
            <a:chOff x="194827" y="164749"/>
            <a:chExt cx="8680795" cy="4879924"/>
          </a:xfrm>
        </p:grpSpPr>
        <p:grpSp>
          <p:nvGrpSpPr>
            <p:cNvPr id="468" name="Google Shape;468;p13"/>
            <p:cNvGrpSpPr/>
            <p:nvPr/>
          </p:nvGrpSpPr>
          <p:grpSpPr>
            <a:xfrm>
              <a:off x="1019937" y="206524"/>
              <a:ext cx="609540" cy="583574"/>
              <a:chOff x="3105300" y="593625"/>
              <a:chExt cx="256800" cy="245850"/>
            </a:xfrm>
          </p:grpSpPr>
          <p:sp>
            <p:nvSpPr>
              <p:cNvPr id="469" name="Google Shape;469;p13"/>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3"/>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3"/>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3"/>
            <p:cNvGrpSpPr/>
            <p:nvPr/>
          </p:nvGrpSpPr>
          <p:grpSpPr>
            <a:xfrm>
              <a:off x="8057878" y="710652"/>
              <a:ext cx="631910" cy="457789"/>
              <a:chOff x="855125" y="679497"/>
              <a:chExt cx="254310" cy="184228"/>
            </a:xfrm>
          </p:grpSpPr>
          <p:sp>
            <p:nvSpPr>
              <p:cNvPr id="474" name="Google Shape;474;p13"/>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3"/>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3"/>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13"/>
            <p:cNvGrpSpPr/>
            <p:nvPr/>
          </p:nvGrpSpPr>
          <p:grpSpPr>
            <a:xfrm>
              <a:off x="194835" y="1017604"/>
              <a:ext cx="518269" cy="328105"/>
              <a:chOff x="783960" y="4261704"/>
              <a:chExt cx="518269" cy="328105"/>
            </a:xfrm>
          </p:grpSpPr>
          <p:sp>
            <p:nvSpPr>
              <p:cNvPr id="478" name="Google Shape;478;p13"/>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13"/>
              <p:cNvGrpSpPr/>
              <p:nvPr/>
            </p:nvGrpSpPr>
            <p:grpSpPr>
              <a:xfrm>
                <a:off x="783960" y="4261704"/>
                <a:ext cx="518269" cy="328105"/>
                <a:chOff x="783960" y="4261704"/>
                <a:chExt cx="518269" cy="328105"/>
              </a:xfrm>
            </p:grpSpPr>
            <p:sp>
              <p:nvSpPr>
                <p:cNvPr id="480" name="Google Shape;480;p13"/>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3"/>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3"/>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3"/>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4" name="Google Shape;484;p13"/>
            <p:cNvGrpSpPr/>
            <p:nvPr/>
          </p:nvGrpSpPr>
          <p:grpSpPr>
            <a:xfrm>
              <a:off x="2976937" y="164749"/>
              <a:ext cx="5898685" cy="4879924"/>
              <a:chOff x="1223999" y="393649"/>
              <a:chExt cx="5898685" cy="4879924"/>
            </a:xfrm>
          </p:grpSpPr>
          <p:sp>
            <p:nvSpPr>
              <p:cNvPr id="485" name="Google Shape;485;p13"/>
              <p:cNvSpPr/>
              <p:nvPr/>
            </p:nvSpPr>
            <p:spPr>
              <a:xfrm>
                <a:off x="5254918" y="3936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3"/>
              <p:cNvSpPr/>
              <p:nvPr/>
            </p:nvSpPr>
            <p:spPr>
              <a:xfrm>
                <a:off x="5155383" y="4913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3"/>
              <p:cNvSpPr/>
              <p:nvPr/>
            </p:nvSpPr>
            <p:spPr>
              <a:xfrm>
                <a:off x="5354756" y="6354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a:off x="7037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6914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1223999" y="5053318"/>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1367762" y="5187853"/>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a:off x="1341960" y="4873616"/>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13"/>
            <p:cNvGrpSpPr/>
            <p:nvPr/>
          </p:nvGrpSpPr>
          <p:grpSpPr>
            <a:xfrm>
              <a:off x="194827" y="3591559"/>
              <a:ext cx="232368" cy="973684"/>
              <a:chOff x="6656577" y="3252597"/>
              <a:chExt cx="232368" cy="973684"/>
            </a:xfrm>
          </p:grpSpPr>
          <p:sp>
            <p:nvSpPr>
              <p:cNvPr id="494" name="Google Shape;494;p13"/>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3"/>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3"/>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3"/>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3"/>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lin ang="18900044"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200"/>
              <a:buFont typeface="Orbitron"/>
              <a:buNone/>
              <a:defRPr sz="3200" b="1">
                <a:solidFill>
                  <a:schemeClr val="dk1"/>
                </a:solidFill>
                <a:latin typeface="Orbitron"/>
                <a:ea typeface="Orbitron"/>
                <a:cs typeface="Orbitron"/>
                <a:sym typeface="Orbitron"/>
              </a:defRPr>
            </a:lvl1pPr>
            <a:lvl2pPr lvl="1"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2pPr>
            <a:lvl3pPr lvl="2"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3pPr>
            <a:lvl4pPr lvl="3"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4pPr>
            <a:lvl5pPr lvl="4"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5pPr>
            <a:lvl6pPr lvl="5"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6pPr>
            <a:lvl7pPr lvl="6"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7pPr>
            <a:lvl8pPr lvl="7"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8pPr>
            <a:lvl9pPr lvl="8"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1pPr>
            <a:lvl2pPr marL="914400" lvl="1"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2pPr>
            <a:lvl3pPr marL="1371600" lvl="2"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3pPr>
            <a:lvl4pPr marL="1828800" lvl="3"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4pPr>
            <a:lvl5pPr marL="2286000" lvl="4"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5pPr>
            <a:lvl6pPr marL="2743200" lvl="5"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6pPr>
            <a:lvl7pPr marL="3200400" lvl="6"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7pPr>
            <a:lvl8pPr marL="3657600" lvl="7"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8pPr>
            <a:lvl9pPr marL="4114800" lvl="8"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7" r:id="rId7"/>
    <p:sldLayoutId id="2147483658" r:id="rId8"/>
    <p:sldLayoutId id="2147483659" r:id="rId9"/>
    <p:sldLayoutId id="2147483661" r:id="rId10"/>
    <p:sldLayoutId id="2147483664" r:id="rId11"/>
    <p:sldLayoutId id="2147483665" r:id="rId12"/>
    <p:sldLayoutId id="2147483668" r:id="rId13"/>
    <p:sldLayoutId id="2147483669" r:id="rId14"/>
    <p:sldLayoutId id="2147483675" r:id="rId15"/>
    <p:sldLayoutId id="2147483676" r:id="rId16"/>
    <p:sldLayoutId id="2147483677"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emowebshop.tricenti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381" name="Google Shape;1381;p35"/>
          <p:cNvSpPr txBox="1">
            <a:spLocks noGrp="1"/>
          </p:cNvSpPr>
          <p:nvPr>
            <p:ph type="subTitle" idx="1"/>
          </p:nvPr>
        </p:nvSpPr>
        <p:spPr>
          <a:xfrm>
            <a:off x="630581" y="3596121"/>
            <a:ext cx="42327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mj-lt"/>
                <a:hlinkClick r:id="rId3"/>
              </a:rPr>
              <a:t>http://demowebshop.tricentis.com</a:t>
            </a:r>
            <a:r>
              <a:rPr lang="en-IN" dirty="0">
                <a:latin typeface="+mj-lt"/>
              </a:rPr>
              <a:t> </a:t>
            </a:r>
            <a:endParaRPr dirty="0">
              <a:latin typeface="+mj-lt"/>
            </a:endParaRPr>
          </a:p>
        </p:txBody>
      </p:sp>
      <p:sp>
        <p:nvSpPr>
          <p:cNvPr id="1382" name="Google Shape;1382;p35"/>
          <p:cNvSpPr txBox="1">
            <a:spLocks noGrp="1"/>
          </p:cNvSpPr>
          <p:nvPr>
            <p:ph type="ctrTitle"/>
          </p:nvPr>
        </p:nvSpPr>
        <p:spPr>
          <a:xfrm>
            <a:off x="563970" y="1094651"/>
            <a:ext cx="6179683" cy="2565460"/>
          </a:xfrm>
          <a:prstGeom prst="rect">
            <a:avLst/>
          </a:prstGeom>
        </p:spPr>
        <p:txBody>
          <a:bodyPr spcFirstLastPara="1" wrap="square" lIns="91425" tIns="91425" rIns="91425" bIns="91425" anchor="ctr" anchorCtr="0">
            <a:noAutofit/>
          </a:bodyPr>
          <a:lstStyle/>
          <a:p>
            <a:r>
              <a:rPr lang="en-IN" sz="3500" i="0" cap="all" dirty="0">
                <a:solidFill>
                  <a:schemeClr val="accent1">
                    <a:lumMod val="60000"/>
                    <a:lumOff val="40000"/>
                  </a:schemeClr>
                </a:solidFill>
                <a:effectLst/>
                <a:latin typeface="+mj-lt"/>
              </a:rPr>
              <a:t>RLL-Project </a:t>
            </a:r>
            <a:br>
              <a:rPr lang="en-IN" sz="4000" i="0" cap="all" dirty="0">
                <a:solidFill>
                  <a:schemeClr val="accent1">
                    <a:lumMod val="60000"/>
                    <a:lumOff val="40000"/>
                  </a:schemeClr>
                </a:solidFill>
                <a:effectLst/>
                <a:latin typeface="+mj-lt"/>
              </a:rPr>
            </a:br>
            <a:r>
              <a:rPr lang="en-IN" sz="3500" i="0" dirty="0">
                <a:solidFill>
                  <a:schemeClr val="accent1">
                    <a:lumMod val="40000"/>
                    <a:lumOff val="60000"/>
                  </a:schemeClr>
                </a:solidFill>
                <a:effectLst/>
                <a:latin typeface="+mj-lt"/>
              </a:rPr>
              <a:t>Demo-Web-Shop</a:t>
            </a:r>
            <a:br>
              <a:rPr lang="en-IN" sz="3500" i="0" dirty="0">
                <a:solidFill>
                  <a:schemeClr val="accent1">
                    <a:lumMod val="40000"/>
                    <a:lumOff val="60000"/>
                  </a:schemeClr>
                </a:solidFill>
                <a:effectLst/>
                <a:latin typeface="+mj-lt"/>
              </a:rPr>
            </a:br>
            <a:r>
              <a:rPr lang="en-IN" sz="3500" i="0" dirty="0">
                <a:solidFill>
                  <a:schemeClr val="accent1">
                    <a:lumMod val="40000"/>
                    <a:lumOff val="60000"/>
                  </a:schemeClr>
                </a:solidFill>
                <a:effectLst/>
                <a:latin typeface="+mj-lt"/>
              </a:rPr>
              <a:t>.Tricentis</a:t>
            </a:r>
            <a:br>
              <a:rPr lang="en-IN" sz="3500" dirty="0">
                <a:solidFill>
                  <a:schemeClr val="accent1">
                    <a:lumMod val="40000"/>
                    <a:lumOff val="60000"/>
                  </a:schemeClr>
                </a:solidFill>
                <a:latin typeface="+mj-lt"/>
              </a:rPr>
            </a:br>
            <a:r>
              <a:rPr lang="en-IN" sz="3500" i="0" dirty="0">
                <a:solidFill>
                  <a:schemeClr val="accent1">
                    <a:lumMod val="40000"/>
                    <a:lumOff val="60000"/>
                  </a:schemeClr>
                </a:solidFill>
                <a:effectLst/>
                <a:latin typeface="+mj-lt"/>
              </a:rPr>
              <a:t>.Com</a:t>
            </a:r>
            <a:endParaRPr lang="en-IN" sz="3500" cap="all" dirty="0">
              <a:solidFill>
                <a:schemeClr val="accent1">
                  <a:lumMod val="40000"/>
                  <a:lumOff val="60000"/>
                </a:schemeClr>
              </a:solidFill>
              <a:effectLst/>
              <a:latin typeface="+mj-lt"/>
            </a:endParaRPr>
          </a:p>
        </p:txBody>
      </p:sp>
      <p:grpSp>
        <p:nvGrpSpPr>
          <p:cNvPr id="1383" name="Google Shape;1383;p35"/>
          <p:cNvGrpSpPr/>
          <p:nvPr/>
        </p:nvGrpSpPr>
        <p:grpSpPr>
          <a:xfrm>
            <a:off x="5063927" y="191833"/>
            <a:ext cx="4239293" cy="4929688"/>
            <a:chOff x="5063927" y="191833"/>
            <a:chExt cx="4239293" cy="4929688"/>
          </a:xfrm>
        </p:grpSpPr>
        <p:sp>
          <p:nvSpPr>
            <p:cNvPr id="1384" name="Google Shape;1384;p35"/>
            <p:cNvSpPr/>
            <p:nvPr/>
          </p:nvSpPr>
          <p:spPr>
            <a:xfrm>
              <a:off x="5080530" y="679807"/>
              <a:ext cx="859773" cy="928891"/>
            </a:xfrm>
            <a:custGeom>
              <a:avLst/>
              <a:gdLst/>
              <a:ahLst/>
              <a:cxnLst/>
              <a:rect l="l" t="t" r="r" b="b"/>
              <a:pathLst>
                <a:path w="31123" h="33625" extrusionOk="0">
                  <a:moveTo>
                    <a:pt x="2402" y="0"/>
                  </a:moveTo>
                  <a:cubicBezTo>
                    <a:pt x="1101" y="0"/>
                    <a:pt x="0" y="1068"/>
                    <a:pt x="0" y="2402"/>
                  </a:cubicBezTo>
                  <a:lnTo>
                    <a:pt x="0" y="31256"/>
                  </a:lnTo>
                  <a:cubicBezTo>
                    <a:pt x="0" y="32557"/>
                    <a:pt x="1034" y="33624"/>
                    <a:pt x="2402" y="33624"/>
                  </a:cubicBezTo>
                  <a:lnTo>
                    <a:pt x="28687" y="33624"/>
                  </a:lnTo>
                  <a:cubicBezTo>
                    <a:pt x="30022" y="33624"/>
                    <a:pt x="31122" y="32557"/>
                    <a:pt x="31122" y="31256"/>
                  </a:cubicBezTo>
                  <a:lnTo>
                    <a:pt x="31122" y="2402"/>
                  </a:lnTo>
                  <a:cubicBezTo>
                    <a:pt x="31122" y="1101"/>
                    <a:pt x="30088" y="0"/>
                    <a:pt x="287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85" name="Google Shape;1385;p35"/>
            <p:cNvSpPr/>
            <p:nvPr/>
          </p:nvSpPr>
          <p:spPr>
            <a:xfrm>
              <a:off x="5124759" y="641103"/>
              <a:ext cx="858861" cy="928891"/>
            </a:xfrm>
            <a:custGeom>
              <a:avLst/>
              <a:gdLst/>
              <a:ahLst/>
              <a:cxnLst/>
              <a:rect l="l" t="t" r="r" b="b"/>
              <a:pathLst>
                <a:path w="31090" h="33625" extrusionOk="0">
                  <a:moveTo>
                    <a:pt x="2369" y="0"/>
                  </a:moveTo>
                  <a:cubicBezTo>
                    <a:pt x="1068" y="0"/>
                    <a:pt x="0" y="1034"/>
                    <a:pt x="0" y="2369"/>
                  </a:cubicBezTo>
                  <a:lnTo>
                    <a:pt x="0" y="31223"/>
                  </a:lnTo>
                  <a:cubicBezTo>
                    <a:pt x="0" y="32524"/>
                    <a:pt x="1034" y="33624"/>
                    <a:pt x="2369" y="33624"/>
                  </a:cubicBezTo>
                  <a:lnTo>
                    <a:pt x="28721" y="33624"/>
                  </a:lnTo>
                  <a:cubicBezTo>
                    <a:pt x="30022" y="33624"/>
                    <a:pt x="31089" y="32524"/>
                    <a:pt x="31089" y="31223"/>
                  </a:cubicBezTo>
                  <a:lnTo>
                    <a:pt x="31089" y="2369"/>
                  </a:lnTo>
                  <a:cubicBezTo>
                    <a:pt x="31089" y="1068"/>
                    <a:pt x="30055" y="0"/>
                    <a:pt x="287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86" name="Google Shape;1386;p35"/>
            <p:cNvSpPr/>
            <p:nvPr/>
          </p:nvSpPr>
          <p:spPr>
            <a:xfrm>
              <a:off x="5195701" y="732322"/>
              <a:ext cx="317964" cy="745516"/>
            </a:xfrm>
            <a:custGeom>
              <a:avLst/>
              <a:gdLst/>
              <a:ahLst/>
              <a:cxnLst/>
              <a:rect l="l" t="t" r="r" b="b"/>
              <a:pathLst>
                <a:path w="11510" h="26987" extrusionOk="0">
                  <a:moveTo>
                    <a:pt x="2136" y="1"/>
                  </a:moveTo>
                  <a:cubicBezTo>
                    <a:pt x="968" y="1"/>
                    <a:pt x="1" y="968"/>
                    <a:pt x="1" y="2102"/>
                  </a:cubicBezTo>
                  <a:lnTo>
                    <a:pt x="1" y="24852"/>
                  </a:lnTo>
                  <a:cubicBezTo>
                    <a:pt x="1" y="26019"/>
                    <a:pt x="968" y="26987"/>
                    <a:pt x="2136" y="26987"/>
                  </a:cubicBezTo>
                  <a:lnTo>
                    <a:pt x="9408" y="26987"/>
                  </a:lnTo>
                  <a:cubicBezTo>
                    <a:pt x="10575" y="26987"/>
                    <a:pt x="11476" y="26019"/>
                    <a:pt x="11509" y="24852"/>
                  </a:cubicBezTo>
                  <a:lnTo>
                    <a:pt x="11509" y="2102"/>
                  </a:lnTo>
                  <a:cubicBezTo>
                    <a:pt x="11509" y="935"/>
                    <a:pt x="10575" y="1"/>
                    <a:pt x="9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87" name="Google Shape;1387;p35"/>
            <p:cNvSpPr/>
            <p:nvPr/>
          </p:nvSpPr>
          <p:spPr>
            <a:xfrm>
              <a:off x="5586434" y="778401"/>
              <a:ext cx="325312" cy="13840"/>
            </a:xfrm>
            <a:custGeom>
              <a:avLst/>
              <a:gdLst/>
              <a:ahLst/>
              <a:cxnLst/>
              <a:rect l="l" t="t" r="r" b="b"/>
              <a:pathLst>
                <a:path w="11776" h="501" extrusionOk="0">
                  <a:moveTo>
                    <a:pt x="267" y="1"/>
                  </a:moveTo>
                  <a:cubicBezTo>
                    <a:pt x="134" y="1"/>
                    <a:pt x="0" y="134"/>
                    <a:pt x="0" y="234"/>
                  </a:cubicBezTo>
                  <a:cubicBezTo>
                    <a:pt x="0" y="367"/>
                    <a:pt x="134" y="501"/>
                    <a:pt x="267" y="501"/>
                  </a:cubicBezTo>
                  <a:lnTo>
                    <a:pt x="11508" y="501"/>
                  </a:lnTo>
                  <a:cubicBezTo>
                    <a:pt x="11642" y="501"/>
                    <a:pt x="11775" y="401"/>
                    <a:pt x="11775" y="234"/>
                  </a:cubicBezTo>
                  <a:cubicBezTo>
                    <a:pt x="11775" y="101"/>
                    <a:pt x="11642" y="1"/>
                    <a:pt x="11508"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88" name="Google Shape;1388;p35"/>
            <p:cNvSpPr/>
            <p:nvPr/>
          </p:nvSpPr>
          <p:spPr>
            <a:xfrm>
              <a:off x="5586434" y="867797"/>
              <a:ext cx="325312" cy="13840"/>
            </a:xfrm>
            <a:custGeom>
              <a:avLst/>
              <a:gdLst/>
              <a:ahLst/>
              <a:cxnLst/>
              <a:rect l="l" t="t" r="r" b="b"/>
              <a:pathLst>
                <a:path w="11776" h="501" extrusionOk="0">
                  <a:moveTo>
                    <a:pt x="267" y="0"/>
                  </a:moveTo>
                  <a:cubicBezTo>
                    <a:pt x="134" y="0"/>
                    <a:pt x="0" y="134"/>
                    <a:pt x="0" y="267"/>
                  </a:cubicBezTo>
                  <a:cubicBezTo>
                    <a:pt x="0" y="400"/>
                    <a:pt x="134" y="501"/>
                    <a:pt x="267" y="501"/>
                  </a:cubicBezTo>
                  <a:lnTo>
                    <a:pt x="11508" y="501"/>
                  </a:lnTo>
                  <a:cubicBezTo>
                    <a:pt x="11642" y="501"/>
                    <a:pt x="11775" y="434"/>
                    <a:pt x="11775" y="267"/>
                  </a:cubicBezTo>
                  <a:cubicBezTo>
                    <a:pt x="11775" y="134"/>
                    <a:pt x="11642" y="0"/>
                    <a:pt x="1150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89" name="Google Shape;1389;p35"/>
            <p:cNvSpPr/>
            <p:nvPr/>
          </p:nvSpPr>
          <p:spPr>
            <a:xfrm>
              <a:off x="5586434" y="958104"/>
              <a:ext cx="325312" cy="13840"/>
            </a:xfrm>
            <a:custGeom>
              <a:avLst/>
              <a:gdLst/>
              <a:ahLst/>
              <a:cxnLst/>
              <a:rect l="l" t="t" r="r" b="b"/>
              <a:pathLst>
                <a:path w="11776" h="501" extrusionOk="0">
                  <a:moveTo>
                    <a:pt x="267" y="0"/>
                  </a:moveTo>
                  <a:cubicBezTo>
                    <a:pt x="134" y="0"/>
                    <a:pt x="0" y="134"/>
                    <a:pt x="0" y="234"/>
                  </a:cubicBezTo>
                  <a:cubicBezTo>
                    <a:pt x="0" y="367"/>
                    <a:pt x="134" y="501"/>
                    <a:pt x="267" y="501"/>
                  </a:cubicBezTo>
                  <a:lnTo>
                    <a:pt x="11508" y="501"/>
                  </a:lnTo>
                  <a:cubicBezTo>
                    <a:pt x="11642" y="501"/>
                    <a:pt x="11775" y="400"/>
                    <a:pt x="11775" y="234"/>
                  </a:cubicBezTo>
                  <a:cubicBezTo>
                    <a:pt x="11775" y="100"/>
                    <a:pt x="11642" y="0"/>
                    <a:pt x="1150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90" name="Google Shape;1390;p35"/>
            <p:cNvSpPr/>
            <p:nvPr/>
          </p:nvSpPr>
          <p:spPr>
            <a:xfrm>
              <a:off x="7383006" y="1647171"/>
              <a:ext cx="773168" cy="911376"/>
            </a:xfrm>
            <a:custGeom>
              <a:avLst/>
              <a:gdLst/>
              <a:ahLst/>
              <a:cxnLst/>
              <a:rect l="l" t="t" r="r" b="b"/>
              <a:pathLst>
                <a:path w="27988" h="32991" extrusionOk="0">
                  <a:moveTo>
                    <a:pt x="2302" y="0"/>
                  </a:moveTo>
                  <a:cubicBezTo>
                    <a:pt x="1035" y="0"/>
                    <a:pt x="1" y="1068"/>
                    <a:pt x="1" y="2302"/>
                  </a:cubicBezTo>
                  <a:lnTo>
                    <a:pt x="1" y="30689"/>
                  </a:lnTo>
                  <a:cubicBezTo>
                    <a:pt x="1" y="31956"/>
                    <a:pt x="1035" y="32990"/>
                    <a:pt x="2302" y="32990"/>
                  </a:cubicBezTo>
                  <a:lnTo>
                    <a:pt x="25686" y="32990"/>
                  </a:lnTo>
                  <a:cubicBezTo>
                    <a:pt x="26953" y="32990"/>
                    <a:pt x="27987" y="31990"/>
                    <a:pt x="27987" y="30689"/>
                  </a:cubicBezTo>
                  <a:lnTo>
                    <a:pt x="27987" y="2302"/>
                  </a:lnTo>
                  <a:cubicBezTo>
                    <a:pt x="27987" y="1068"/>
                    <a:pt x="26953" y="0"/>
                    <a:pt x="256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91" name="Google Shape;1391;p35"/>
            <p:cNvSpPr/>
            <p:nvPr/>
          </p:nvSpPr>
          <p:spPr>
            <a:xfrm>
              <a:off x="7441074" y="1595567"/>
              <a:ext cx="772229" cy="911376"/>
            </a:xfrm>
            <a:custGeom>
              <a:avLst/>
              <a:gdLst/>
              <a:ahLst/>
              <a:cxnLst/>
              <a:rect l="l" t="t" r="r" b="b"/>
              <a:pathLst>
                <a:path w="27954" h="32991" extrusionOk="0">
                  <a:moveTo>
                    <a:pt x="2268" y="0"/>
                  </a:moveTo>
                  <a:cubicBezTo>
                    <a:pt x="1034" y="0"/>
                    <a:pt x="0" y="1034"/>
                    <a:pt x="0" y="2302"/>
                  </a:cubicBezTo>
                  <a:lnTo>
                    <a:pt x="0" y="30689"/>
                  </a:lnTo>
                  <a:cubicBezTo>
                    <a:pt x="0" y="31956"/>
                    <a:pt x="1034" y="32990"/>
                    <a:pt x="2268" y="32990"/>
                  </a:cubicBezTo>
                  <a:lnTo>
                    <a:pt x="25685" y="32990"/>
                  </a:lnTo>
                  <a:cubicBezTo>
                    <a:pt x="26919" y="32990"/>
                    <a:pt x="27953" y="31956"/>
                    <a:pt x="27953" y="30689"/>
                  </a:cubicBezTo>
                  <a:lnTo>
                    <a:pt x="27953" y="2302"/>
                  </a:lnTo>
                  <a:cubicBezTo>
                    <a:pt x="27953" y="1034"/>
                    <a:pt x="26919" y="0"/>
                    <a:pt x="25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92" name="Google Shape;1392;p35"/>
            <p:cNvSpPr/>
            <p:nvPr/>
          </p:nvSpPr>
          <p:spPr>
            <a:xfrm>
              <a:off x="7535056" y="1723638"/>
              <a:ext cx="240531" cy="439597"/>
            </a:xfrm>
            <a:custGeom>
              <a:avLst/>
              <a:gdLst/>
              <a:ahLst/>
              <a:cxnLst/>
              <a:rect l="l" t="t" r="r" b="b"/>
              <a:pathLst>
                <a:path w="8707" h="15913" extrusionOk="0">
                  <a:moveTo>
                    <a:pt x="1668" y="1"/>
                  </a:moveTo>
                  <a:cubicBezTo>
                    <a:pt x="768" y="1"/>
                    <a:pt x="1" y="735"/>
                    <a:pt x="1" y="1669"/>
                  </a:cubicBezTo>
                  <a:lnTo>
                    <a:pt x="1" y="14244"/>
                  </a:lnTo>
                  <a:cubicBezTo>
                    <a:pt x="1" y="15178"/>
                    <a:pt x="768" y="15912"/>
                    <a:pt x="1668" y="15912"/>
                  </a:cubicBezTo>
                  <a:lnTo>
                    <a:pt x="7039" y="15912"/>
                  </a:lnTo>
                  <a:cubicBezTo>
                    <a:pt x="7973" y="15912"/>
                    <a:pt x="8707" y="15178"/>
                    <a:pt x="8707" y="14244"/>
                  </a:cubicBezTo>
                  <a:lnTo>
                    <a:pt x="8707" y="1669"/>
                  </a:lnTo>
                  <a:cubicBezTo>
                    <a:pt x="8707" y="735"/>
                    <a:pt x="7973" y="1"/>
                    <a:pt x="7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93" name="Google Shape;1393;p35"/>
            <p:cNvSpPr/>
            <p:nvPr/>
          </p:nvSpPr>
          <p:spPr>
            <a:xfrm>
              <a:off x="7878771" y="1723638"/>
              <a:ext cx="240531" cy="439597"/>
            </a:xfrm>
            <a:custGeom>
              <a:avLst/>
              <a:gdLst/>
              <a:ahLst/>
              <a:cxnLst/>
              <a:rect l="l" t="t" r="r" b="b"/>
              <a:pathLst>
                <a:path w="8707" h="15913" extrusionOk="0">
                  <a:moveTo>
                    <a:pt x="1669" y="1"/>
                  </a:moveTo>
                  <a:cubicBezTo>
                    <a:pt x="735" y="1"/>
                    <a:pt x="1" y="735"/>
                    <a:pt x="1" y="1669"/>
                  </a:cubicBezTo>
                  <a:lnTo>
                    <a:pt x="1" y="14244"/>
                  </a:lnTo>
                  <a:cubicBezTo>
                    <a:pt x="1" y="15178"/>
                    <a:pt x="735" y="15912"/>
                    <a:pt x="1669" y="15912"/>
                  </a:cubicBezTo>
                  <a:lnTo>
                    <a:pt x="7039" y="15912"/>
                  </a:lnTo>
                  <a:cubicBezTo>
                    <a:pt x="7940" y="15912"/>
                    <a:pt x="8707" y="15178"/>
                    <a:pt x="8707" y="14244"/>
                  </a:cubicBezTo>
                  <a:lnTo>
                    <a:pt x="8707" y="1669"/>
                  </a:lnTo>
                  <a:cubicBezTo>
                    <a:pt x="8707" y="735"/>
                    <a:pt x="7940" y="1"/>
                    <a:pt x="7039" y="1"/>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94" name="Google Shape;1394;p35"/>
            <p:cNvSpPr/>
            <p:nvPr/>
          </p:nvSpPr>
          <p:spPr>
            <a:xfrm>
              <a:off x="7576522" y="2225866"/>
              <a:ext cx="501311" cy="27680"/>
            </a:xfrm>
            <a:custGeom>
              <a:avLst/>
              <a:gdLst/>
              <a:ahLst/>
              <a:cxnLst/>
              <a:rect l="l" t="t" r="r" b="b"/>
              <a:pathLst>
                <a:path w="18147" h="1002" extrusionOk="0">
                  <a:moveTo>
                    <a:pt x="501" y="0"/>
                  </a:moveTo>
                  <a:cubicBezTo>
                    <a:pt x="201" y="0"/>
                    <a:pt x="1" y="201"/>
                    <a:pt x="1" y="501"/>
                  </a:cubicBezTo>
                  <a:cubicBezTo>
                    <a:pt x="1" y="801"/>
                    <a:pt x="201" y="1001"/>
                    <a:pt x="501" y="1001"/>
                  </a:cubicBezTo>
                  <a:lnTo>
                    <a:pt x="17613" y="1001"/>
                  </a:lnTo>
                  <a:cubicBezTo>
                    <a:pt x="17880" y="1001"/>
                    <a:pt x="18147" y="734"/>
                    <a:pt x="18114" y="501"/>
                  </a:cubicBezTo>
                  <a:cubicBezTo>
                    <a:pt x="18114" y="201"/>
                    <a:pt x="17880" y="0"/>
                    <a:pt x="176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95" name="Google Shape;1395;p35"/>
            <p:cNvSpPr/>
            <p:nvPr/>
          </p:nvSpPr>
          <p:spPr>
            <a:xfrm>
              <a:off x="7588511" y="2294985"/>
              <a:ext cx="479183" cy="27653"/>
            </a:xfrm>
            <a:custGeom>
              <a:avLst/>
              <a:gdLst/>
              <a:ahLst/>
              <a:cxnLst/>
              <a:rect l="l" t="t" r="r" b="b"/>
              <a:pathLst>
                <a:path w="17346" h="1001" extrusionOk="0">
                  <a:moveTo>
                    <a:pt x="501" y="0"/>
                  </a:moveTo>
                  <a:cubicBezTo>
                    <a:pt x="200" y="0"/>
                    <a:pt x="0" y="200"/>
                    <a:pt x="0" y="501"/>
                  </a:cubicBezTo>
                  <a:cubicBezTo>
                    <a:pt x="0" y="801"/>
                    <a:pt x="200" y="1001"/>
                    <a:pt x="501" y="1001"/>
                  </a:cubicBezTo>
                  <a:lnTo>
                    <a:pt x="16779" y="1001"/>
                  </a:lnTo>
                  <a:cubicBezTo>
                    <a:pt x="17079" y="1001"/>
                    <a:pt x="17279" y="734"/>
                    <a:pt x="17346" y="501"/>
                  </a:cubicBezTo>
                  <a:cubicBezTo>
                    <a:pt x="17346" y="200"/>
                    <a:pt x="17112" y="0"/>
                    <a:pt x="16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96" name="Google Shape;1396;p35"/>
            <p:cNvSpPr/>
            <p:nvPr/>
          </p:nvSpPr>
          <p:spPr>
            <a:xfrm>
              <a:off x="5290060" y="4839525"/>
              <a:ext cx="3840787" cy="281996"/>
            </a:xfrm>
            <a:custGeom>
              <a:avLst/>
              <a:gdLst/>
              <a:ahLst/>
              <a:cxnLst/>
              <a:rect l="l" t="t" r="r" b="b"/>
              <a:pathLst>
                <a:path w="139033" h="10208" extrusionOk="0">
                  <a:moveTo>
                    <a:pt x="0" y="0"/>
                  </a:moveTo>
                  <a:lnTo>
                    <a:pt x="0" y="10207"/>
                  </a:lnTo>
                  <a:lnTo>
                    <a:pt x="139033" y="10207"/>
                  </a:lnTo>
                  <a:lnTo>
                    <a:pt x="1390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97" name="Google Shape;1397;p35"/>
            <p:cNvSpPr/>
            <p:nvPr/>
          </p:nvSpPr>
          <p:spPr>
            <a:xfrm>
              <a:off x="5290060" y="4670873"/>
              <a:ext cx="3840787" cy="168678"/>
            </a:xfrm>
            <a:custGeom>
              <a:avLst/>
              <a:gdLst/>
              <a:ahLst/>
              <a:cxnLst/>
              <a:rect l="l" t="t" r="r" b="b"/>
              <a:pathLst>
                <a:path w="139033" h="6106" extrusionOk="0">
                  <a:moveTo>
                    <a:pt x="6071" y="1"/>
                  </a:moveTo>
                  <a:cubicBezTo>
                    <a:pt x="2702" y="1"/>
                    <a:pt x="0" y="2769"/>
                    <a:pt x="0" y="6105"/>
                  </a:cubicBezTo>
                  <a:lnTo>
                    <a:pt x="139033" y="6105"/>
                  </a:lnTo>
                  <a:cubicBezTo>
                    <a:pt x="139033" y="2769"/>
                    <a:pt x="136298" y="34"/>
                    <a:pt x="1329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98" name="Google Shape;1398;p35"/>
            <p:cNvSpPr/>
            <p:nvPr/>
          </p:nvSpPr>
          <p:spPr>
            <a:xfrm>
              <a:off x="5416870" y="1119353"/>
              <a:ext cx="1178621" cy="893890"/>
            </a:xfrm>
            <a:custGeom>
              <a:avLst/>
              <a:gdLst/>
              <a:ahLst/>
              <a:cxnLst/>
              <a:rect l="l" t="t" r="r" b="b"/>
              <a:pathLst>
                <a:path w="42665" h="32358" extrusionOk="0">
                  <a:moveTo>
                    <a:pt x="3970" y="1"/>
                  </a:moveTo>
                  <a:cubicBezTo>
                    <a:pt x="1768" y="1"/>
                    <a:pt x="1" y="1769"/>
                    <a:pt x="1" y="3970"/>
                  </a:cubicBezTo>
                  <a:lnTo>
                    <a:pt x="1" y="28388"/>
                  </a:lnTo>
                  <a:cubicBezTo>
                    <a:pt x="1" y="30589"/>
                    <a:pt x="1802" y="32357"/>
                    <a:pt x="3970" y="32357"/>
                  </a:cubicBezTo>
                  <a:lnTo>
                    <a:pt x="38695" y="32357"/>
                  </a:lnTo>
                  <a:cubicBezTo>
                    <a:pt x="40863" y="32357"/>
                    <a:pt x="42664" y="30589"/>
                    <a:pt x="42664" y="28388"/>
                  </a:cubicBezTo>
                  <a:lnTo>
                    <a:pt x="42664" y="3970"/>
                  </a:lnTo>
                  <a:cubicBezTo>
                    <a:pt x="42664" y="1735"/>
                    <a:pt x="40863" y="1"/>
                    <a:pt x="386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99" name="Google Shape;1399;p35"/>
            <p:cNvSpPr/>
            <p:nvPr/>
          </p:nvSpPr>
          <p:spPr>
            <a:xfrm>
              <a:off x="5467562" y="1061312"/>
              <a:ext cx="1178593" cy="893862"/>
            </a:xfrm>
            <a:custGeom>
              <a:avLst/>
              <a:gdLst/>
              <a:ahLst/>
              <a:cxnLst/>
              <a:rect l="l" t="t" r="r" b="b"/>
              <a:pathLst>
                <a:path w="42664" h="32357" extrusionOk="0">
                  <a:moveTo>
                    <a:pt x="3970" y="0"/>
                  </a:moveTo>
                  <a:cubicBezTo>
                    <a:pt x="1768" y="0"/>
                    <a:pt x="0" y="1801"/>
                    <a:pt x="0" y="3970"/>
                  </a:cubicBezTo>
                  <a:lnTo>
                    <a:pt x="0" y="28421"/>
                  </a:lnTo>
                  <a:cubicBezTo>
                    <a:pt x="0" y="30622"/>
                    <a:pt x="1801" y="32357"/>
                    <a:pt x="3970" y="32357"/>
                  </a:cubicBezTo>
                  <a:lnTo>
                    <a:pt x="38661" y="32357"/>
                  </a:lnTo>
                  <a:cubicBezTo>
                    <a:pt x="40863" y="32357"/>
                    <a:pt x="42631" y="30622"/>
                    <a:pt x="42664" y="28421"/>
                  </a:cubicBezTo>
                  <a:lnTo>
                    <a:pt x="42664" y="3970"/>
                  </a:lnTo>
                  <a:cubicBezTo>
                    <a:pt x="42664" y="1768"/>
                    <a:pt x="40863" y="0"/>
                    <a:pt x="38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00" name="Google Shape;1400;p35"/>
            <p:cNvSpPr/>
            <p:nvPr/>
          </p:nvSpPr>
          <p:spPr>
            <a:xfrm>
              <a:off x="5467562" y="1063135"/>
              <a:ext cx="1177681" cy="129036"/>
            </a:xfrm>
            <a:custGeom>
              <a:avLst/>
              <a:gdLst/>
              <a:ahLst/>
              <a:cxnLst/>
              <a:rect l="l" t="t" r="r" b="b"/>
              <a:pathLst>
                <a:path w="42631" h="4671" extrusionOk="0">
                  <a:moveTo>
                    <a:pt x="3970" y="1"/>
                  </a:moveTo>
                  <a:cubicBezTo>
                    <a:pt x="1801" y="1"/>
                    <a:pt x="0" y="1735"/>
                    <a:pt x="0" y="3937"/>
                  </a:cubicBezTo>
                  <a:lnTo>
                    <a:pt x="0" y="4671"/>
                  </a:lnTo>
                  <a:lnTo>
                    <a:pt x="42631" y="4671"/>
                  </a:lnTo>
                  <a:lnTo>
                    <a:pt x="42631" y="3937"/>
                  </a:lnTo>
                  <a:cubicBezTo>
                    <a:pt x="42631" y="1735"/>
                    <a:pt x="40863" y="1"/>
                    <a:pt x="386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01" name="Google Shape;1401;p35"/>
            <p:cNvSpPr/>
            <p:nvPr/>
          </p:nvSpPr>
          <p:spPr>
            <a:xfrm>
              <a:off x="5572594" y="1096313"/>
              <a:ext cx="62709" cy="61769"/>
            </a:xfrm>
            <a:custGeom>
              <a:avLst/>
              <a:gdLst/>
              <a:ahLst/>
              <a:cxnLst/>
              <a:rect l="l" t="t" r="r" b="b"/>
              <a:pathLst>
                <a:path w="2270" h="2236" extrusionOk="0">
                  <a:moveTo>
                    <a:pt x="1135" y="1"/>
                  </a:moveTo>
                  <a:cubicBezTo>
                    <a:pt x="501" y="1"/>
                    <a:pt x="1" y="501"/>
                    <a:pt x="1" y="1135"/>
                  </a:cubicBezTo>
                  <a:cubicBezTo>
                    <a:pt x="1" y="1735"/>
                    <a:pt x="501" y="2236"/>
                    <a:pt x="1135" y="2236"/>
                  </a:cubicBezTo>
                  <a:cubicBezTo>
                    <a:pt x="1769" y="2236"/>
                    <a:pt x="2269" y="1735"/>
                    <a:pt x="2269" y="1135"/>
                  </a:cubicBezTo>
                  <a:cubicBezTo>
                    <a:pt x="2269" y="501"/>
                    <a:pt x="1769" y="1"/>
                    <a:pt x="1135"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02" name="Google Shape;1402;p35"/>
            <p:cNvSpPr/>
            <p:nvPr/>
          </p:nvSpPr>
          <p:spPr>
            <a:xfrm>
              <a:off x="5697019" y="1096313"/>
              <a:ext cx="62681" cy="61769"/>
            </a:xfrm>
            <a:custGeom>
              <a:avLst/>
              <a:gdLst/>
              <a:ahLst/>
              <a:cxnLst/>
              <a:rect l="l" t="t" r="r" b="b"/>
              <a:pathLst>
                <a:path w="2269" h="2236" extrusionOk="0">
                  <a:moveTo>
                    <a:pt x="1134" y="1"/>
                  </a:moveTo>
                  <a:cubicBezTo>
                    <a:pt x="500" y="1"/>
                    <a:pt x="0" y="501"/>
                    <a:pt x="0" y="1135"/>
                  </a:cubicBezTo>
                  <a:cubicBezTo>
                    <a:pt x="0" y="1735"/>
                    <a:pt x="500" y="2236"/>
                    <a:pt x="1134" y="2236"/>
                  </a:cubicBezTo>
                  <a:cubicBezTo>
                    <a:pt x="1768" y="2236"/>
                    <a:pt x="2268" y="1735"/>
                    <a:pt x="2268" y="1135"/>
                  </a:cubicBezTo>
                  <a:cubicBezTo>
                    <a:pt x="2268" y="501"/>
                    <a:pt x="1768" y="1"/>
                    <a:pt x="1134"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03" name="Google Shape;1403;p35"/>
            <p:cNvSpPr/>
            <p:nvPr/>
          </p:nvSpPr>
          <p:spPr>
            <a:xfrm>
              <a:off x="5822327" y="1096313"/>
              <a:ext cx="62681" cy="61769"/>
            </a:xfrm>
            <a:custGeom>
              <a:avLst/>
              <a:gdLst/>
              <a:ahLst/>
              <a:cxnLst/>
              <a:rect l="l" t="t" r="r" b="b"/>
              <a:pathLst>
                <a:path w="2269" h="2236" extrusionOk="0">
                  <a:moveTo>
                    <a:pt x="1135" y="1"/>
                  </a:moveTo>
                  <a:cubicBezTo>
                    <a:pt x="501" y="1"/>
                    <a:pt x="1" y="501"/>
                    <a:pt x="1" y="1135"/>
                  </a:cubicBezTo>
                  <a:cubicBezTo>
                    <a:pt x="1" y="1735"/>
                    <a:pt x="501" y="2236"/>
                    <a:pt x="1135" y="2236"/>
                  </a:cubicBezTo>
                  <a:cubicBezTo>
                    <a:pt x="1769" y="2236"/>
                    <a:pt x="2269" y="1735"/>
                    <a:pt x="2269" y="1135"/>
                  </a:cubicBezTo>
                  <a:cubicBezTo>
                    <a:pt x="2269" y="501"/>
                    <a:pt x="1769" y="1"/>
                    <a:pt x="1135"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04" name="Google Shape;1404;p35"/>
            <p:cNvSpPr/>
            <p:nvPr/>
          </p:nvSpPr>
          <p:spPr>
            <a:xfrm>
              <a:off x="5879457" y="1236290"/>
              <a:ext cx="353876" cy="330119"/>
            </a:xfrm>
            <a:custGeom>
              <a:avLst/>
              <a:gdLst/>
              <a:ahLst/>
              <a:cxnLst/>
              <a:rect l="l" t="t" r="r" b="b"/>
              <a:pathLst>
                <a:path w="12810" h="11950" extrusionOk="0">
                  <a:moveTo>
                    <a:pt x="6413" y="1"/>
                  </a:moveTo>
                  <a:cubicBezTo>
                    <a:pt x="6113" y="1"/>
                    <a:pt x="5810" y="24"/>
                    <a:pt x="5505" y="71"/>
                  </a:cubicBezTo>
                  <a:cubicBezTo>
                    <a:pt x="2236" y="571"/>
                    <a:pt x="1" y="3640"/>
                    <a:pt x="501" y="6876"/>
                  </a:cubicBezTo>
                  <a:cubicBezTo>
                    <a:pt x="985" y="9837"/>
                    <a:pt x="3521" y="11949"/>
                    <a:pt x="6399" y="11949"/>
                  </a:cubicBezTo>
                  <a:cubicBezTo>
                    <a:pt x="6698" y="11949"/>
                    <a:pt x="7001" y="11926"/>
                    <a:pt x="7306" y="11879"/>
                  </a:cubicBezTo>
                  <a:cubicBezTo>
                    <a:pt x="10575" y="11345"/>
                    <a:pt x="12810" y="8310"/>
                    <a:pt x="12310" y="5041"/>
                  </a:cubicBezTo>
                  <a:cubicBezTo>
                    <a:pt x="11856" y="2110"/>
                    <a:pt x="9296" y="1"/>
                    <a:pt x="6413"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05" name="Google Shape;1405;p35"/>
            <p:cNvSpPr/>
            <p:nvPr/>
          </p:nvSpPr>
          <p:spPr>
            <a:xfrm>
              <a:off x="5687792" y="1651056"/>
              <a:ext cx="737228" cy="304124"/>
            </a:xfrm>
            <a:custGeom>
              <a:avLst/>
              <a:gdLst/>
              <a:ahLst/>
              <a:cxnLst/>
              <a:rect l="l" t="t" r="r" b="b"/>
              <a:pathLst>
                <a:path w="26687" h="11009" extrusionOk="0">
                  <a:moveTo>
                    <a:pt x="13343" y="1"/>
                  </a:moveTo>
                  <a:cubicBezTo>
                    <a:pt x="6605" y="1"/>
                    <a:pt x="1001" y="4804"/>
                    <a:pt x="1" y="11009"/>
                  </a:cubicBezTo>
                  <a:lnTo>
                    <a:pt x="26686" y="11009"/>
                  </a:lnTo>
                  <a:cubicBezTo>
                    <a:pt x="25686" y="4804"/>
                    <a:pt x="20115" y="1"/>
                    <a:pt x="13343"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06" name="Google Shape;1406;p35"/>
            <p:cNvSpPr/>
            <p:nvPr/>
          </p:nvSpPr>
          <p:spPr>
            <a:xfrm>
              <a:off x="7658541" y="1180884"/>
              <a:ext cx="998920" cy="957455"/>
            </a:xfrm>
            <a:custGeom>
              <a:avLst/>
              <a:gdLst/>
              <a:ahLst/>
              <a:cxnLst/>
              <a:rect l="l" t="t" r="r" b="b"/>
              <a:pathLst>
                <a:path w="36160" h="34659" extrusionOk="0">
                  <a:moveTo>
                    <a:pt x="4003" y="0"/>
                  </a:moveTo>
                  <a:cubicBezTo>
                    <a:pt x="1802" y="0"/>
                    <a:pt x="0" y="1802"/>
                    <a:pt x="0" y="4003"/>
                  </a:cubicBezTo>
                  <a:lnTo>
                    <a:pt x="0" y="30656"/>
                  </a:lnTo>
                  <a:cubicBezTo>
                    <a:pt x="0" y="32857"/>
                    <a:pt x="1802" y="34659"/>
                    <a:pt x="4003" y="34659"/>
                  </a:cubicBezTo>
                  <a:lnTo>
                    <a:pt x="32157" y="34659"/>
                  </a:lnTo>
                  <a:cubicBezTo>
                    <a:pt x="34358" y="34659"/>
                    <a:pt x="36160" y="32857"/>
                    <a:pt x="36160" y="30656"/>
                  </a:cubicBezTo>
                  <a:lnTo>
                    <a:pt x="36160" y="4003"/>
                  </a:lnTo>
                  <a:cubicBezTo>
                    <a:pt x="36160" y="1802"/>
                    <a:pt x="34358" y="0"/>
                    <a:pt x="321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07" name="Google Shape;1407;p35"/>
            <p:cNvSpPr/>
            <p:nvPr/>
          </p:nvSpPr>
          <p:spPr>
            <a:xfrm>
              <a:off x="7713820" y="1129280"/>
              <a:ext cx="999859" cy="957455"/>
            </a:xfrm>
            <a:custGeom>
              <a:avLst/>
              <a:gdLst/>
              <a:ahLst/>
              <a:cxnLst/>
              <a:rect l="l" t="t" r="r" b="b"/>
              <a:pathLst>
                <a:path w="36194" h="34659" extrusionOk="0">
                  <a:moveTo>
                    <a:pt x="4004" y="0"/>
                  </a:moveTo>
                  <a:cubicBezTo>
                    <a:pt x="1802" y="0"/>
                    <a:pt x="1" y="1802"/>
                    <a:pt x="1" y="4003"/>
                  </a:cubicBezTo>
                  <a:lnTo>
                    <a:pt x="1" y="30656"/>
                  </a:lnTo>
                  <a:cubicBezTo>
                    <a:pt x="1" y="32857"/>
                    <a:pt x="1802" y="34659"/>
                    <a:pt x="4004" y="34659"/>
                  </a:cubicBezTo>
                  <a:lnTo>
                    <a:pt x="32157" y="34659"/>
                  </a:lnTo>
                  <a:cubicBezTo>
                    <a:pt x="34392" y="34659"/>
                    <a:pt x="36193" y="32857"/>
                    <a:pt x="36160" y="30656"/>
                  </a:cubicBezTo>
                  <a:lnTo>
                    <a:pt x="36160" y="4003"/>
                  </a:lnTo>
                  <a:cubicBezTo>
                    <a:pt x="36160" y="1768"/>
                    <a:pt x="34359" y="0"/>
                    <a:pt x="32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08" name="Google Shape;1408;p35"/>
            <p:cNvSpPr/>
            <p:nvPr/>
          </p:nvSpPr>
          <p:spPr>
            <a:xfrm>
              <a:off x="7793989" y="1189172"/>
              <a:ext cx="838585" cy="838584"/>
            </a:xfrm>
            <a:custGeom>
              <a:avLst/>
              <a:gdLst/>
              <a:ahLst/>
              <a:cxnLst/>
              <a:rect l="l" t="t" r="r" b="b"/>
              <a:pathLst>
                <a:path w="30356" h="30356" extrusionOk="0">
                  <a:moveTo>
                    <a:pt x="15178" y="4437"/>
                  </a:moveTo>
                  <a:cubicBezTo>
                    <a:pt x="21116" y="4437"/>
                    <a:pt x="25919" y="9241"/>
                    <a:pt x="25919" y="15178"/>
                  </a:cubicBezTo>
                  <a:cubicBezTo>
                    <a:pt x="25919" y="21082"/>
                    <a:pt x="21116" y="25886"/>
                    <a:pt x="15178" y="25886"/>
                  </a:cubicBezTo>
                  <a:cubicBezTo>
                    <a:pt x="9274" y="25886"/>
                    <a:pt x="4471" y="21082"/>
                    <a:pt x="4471" y="15178"/>
                  </a:cubicBezTo>
                  <a:cubicBezTo>
                    <a:pt x="4471" y="9241"/>
                    <a:pt x="9274" y="4437"/>
                    <a:pt x="15178" y="4437"/>
                  </a:cubicBezTo>
                  <a:close/>
                  <a:moveTo>
                    <a:pt x="15178" y="1"/>
                  </a:moveTo>
                  <a:cubicBezTo>
                    <a:pt x="6806" y="1"/>
                    <a:pt x="1" y="6805"/>
                    <a:pt x="1" y="15178"/>
                  </a:cubicBezTo>
                  <a:cubicBezTo>
                    <a:pt x="1" y="23551"/>
                    <a:pt x="6806" y="30356"/>
                    <a:pt x="15178" y="30356"/>
                  </a:cubicBezTo>
                  <a:cubicBezTo>
                    <a:pt x="23584" y="30356"/>
                    <a:pt x="30356" y="23551"/>
                    <a:pt x="30356" y="15178"/>
                  </a:cubicBezTo>
                  <a:cubicBezTo>
                    <a:pt x="30323" y="6805"/>
                    <a:pt x="23584" y="1"/>
                    <a:pt x="151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09" name="Google Shape;1409;p35"/>
            <p:cNvSpPr/>
            <p:nvPr/>
          </p:nvSpPr>
          <p:spPr>
            <a:xfrm>
              <a:off x="8498022" y="1526449"/>
              <a:ext cx="967" cy="2790"/>
            </a:xfrm>
            <a:custGeom>
              <a:avLst/>
              <a:gdLst/>
              <a:ahLst/>
              <a:cxnLst/>
              <a:rect l="l" t="t" r="r" b="b"/>
              <a:pathLst>
                <a:path w="35" h="101" fill="none" extrusionOk="0">
                  <a:moveTo>
                    <a:pt x="34" y="100"/>
                  </a:moveTo>
                  <a:cubicBezTo>
                    <a:pt x="34" y="34"/>
                    <a:pt x="34" y="34"/>
                    <a:pt x="1" y="0"/>
                  </a:cubicBezTo>
                  <a:cubicBezTo>
                    <a:pt x="1" y="34"/>
                    <a:pt x="1" y="34"/>
                    <a:pt x="34" y="100"/>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10" name="Google Shape;1410;p35"/>
            <p:cNvSpPr/>
            <p:nvPr/>
          </p:nvSpPr>
          <p:spPr>
            <a:xfrm>
              <a:off x="8493408" y="1511697"/>
              <a:ext cx="967" cy="3729"/>
            </a:xfrm>
            <a:custGeom>
              <a:avLst/>
              <a:gdLst/>
              <a:ahLst/>
              <a:cxnLst/>
              <a:rect l="l" t="t" r="r" b="b"/>
              <a:pathLst>
                <a:path w="35" h="135" fill="none" extrusionOk="0">
                  <a:moveTo>
                    <a:pt x="34" y="134"/>
                  </a:moveTo>
                  <a:cubicBezTo>
                    <a:pt x="34" y="67"/>
                    <a:pt x="1" y="34"/>
                    <a:pt x="1" y="1"/>
                  </a:cubicBezTo>
                  <a:cubicBezTo>
                    <a:pt x="34" y="67"/>
                    <a:pt x="34" y="134"/>
                    <a:pt x="34" y="134"/>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11" name="Google Shape;1411;p35"/>
            <p:cNvSpPr/>
            <p:nvPr/>
          </p:nvSpPr>
          <p:spPr>
            <a:xfrm>
              <a:off x="8079663" y="1481282"/>
              <a:ext cx="552914" cy="545566"/>
            </a:xfrm>
            <a:custGeom>
              <a:avLst/>
              <a:gdLst/>
              <a:ahLst/>
              <a:cxnLst/>
              <a:rect l="l" t="t" r="r" b="b"/>
              <a:pathLst>
                <a:path w="20015" h="19749" extrusionOk="0">
                  <a:moveTo>
                    <a:pt x="19314" y="1"/>
                  </a:moveTo>
                  <a:lnTo>
                    <a:pt x="19314" y="1"/>
                  </a:lnTo>
                  <a:cubicBezTo>
                    <a:pt x="19581" y="904"/>
                    <a:pt x="19772" y="1833"/>
                    <a:pt x="19888" y="2779"/>
                  </a:cubicBezTo>
                  <a:lnTo>
                    <a:pt x="19888" y="2779"/>
                  </a:lnTo>
                  <a:lnTo>
                    <a:pt x="19915" y="2769"/>
                  </a:lnTo>
                  <a:cubicBezTo>
                    <a:pt x="19781" y="1802"/>
                    <a:pt x="19615" y="901"/>
                    <a:pt x="19314" y="1"/>
                  </a:cubicBezTo>
                  <a:close/>
                  <a:moveTo>
                    <a:pt x="19888" y="2779"/>
                  </a:moveTo>
                  <a:lnTo>
                    <a:pt x="15578" y="4271"/>
                  </a:lnTo>
                  <a:lnTo>
                    <a:pt x="15578" y="4571"/>
                  </a:lnTo>
                  <a:cubicBezTo>
                    <a:pt x="15578" y="10475"/>
                    <a:pt x="10775" y="15278"/>
                    <a:pt x="4837" y="15278"/>
                  </a:cubicBezTo>
                  <a:cubicBezTo>
                    <a:pt x="3303" y="15278"/>
                    <a:pt x="1902" y="14945"/>
                    <a:pt x="568" y="14411"/>
                  </a:cubicBezTo>
                  <a:lnTo>
                    <a:pt x="1" y="18948"/>
                  </a:lnTo>
                  <a:cubicBezTo>
                    <a:pt x="1502" y="19448"/>
                    <a:pt x="3136" y="19748"/>
                    <a:pt x="4837" y="19748"/>
                  </a:cubicBezTo>
                  <a:cubicBezTo>
                    <a:pt x="13243" y="19748"/>
                    <a:pt x="20015" y="12943"/>
                    <a:pt x="20015" y="4571"/>
                  </a:cubicBezTo>
                  <a:cubicBezTo>
                    <a:pt x="20002" y="3968"/>
                    <a:pt x="19960" y="3370"/>
                    <a:pt x="19888" y="27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12" name="Google Shape;1412;p35"/>
            <p:cNvSpPr/>
            <p:nvPr/>
          </p:nvSpPr>
          <p:spPr>
            <a:xfrm>
              <a:off x="8488823" y="1498796"/>
              <a:ext cx="939" cy="3729"/>
            </a:xfrm>
            <a:custGeom>
              <a:avLst/>
              <a:gdLst/>
              <a:ahLst/>
              <a:cxnLst/>
              <a:rect l="l" t="t" r="r" b="b"/>
              <a:pathLst>
                <a:path w="34" h="135" fill="none" extrusionOk="0">
                  <a:moveTo>
                    <a:pt x="34" y="134"/>
                  </a:moveTo>
                  <a:cubicBezTo>
                    <a:pt x="34" y="101"/>
                    <a:pt x="0" y="34"/>
                    <a:pt x="0" y="1"/>
                  </a:cubicBezTo>
                  <a:cubicBezTo>
                    <a:pt x="0" y="34"/>
                    <a:pt x="34" y="101"/>
                    <a:pt x="34" y="134"/>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13" name="Google Shape;1413;p35"/>
            <p:cNvSpPr/>
            <p:nvPr/>
          </p:nvSpPr>
          <p:spPr>
            <a:xfrm>
              <a:off x="8507249" y="1570677"/>
              <a:ext cx="28" cy="28"/>
            </a:xfrm>
            <a:custGeom>
              <a:avLst/>
              <a:gdLst/>
              <a:ahLst/>
              <a:cxnLst/>
              <a:rect l="l" t="t" r="r" b="b"/>
              <a:pathLst>
                <a:path w="1" h="1" fill="none" extrusionOk="0">
                  <a:moveTo>
                    <a:pt x="0" y="0"/>
                  </a:moveTo>
                  <a:lnTo>
                    <a:pt x="0" y="0"/>
                  </a:ln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14" name="Google Shape;1414;p35"/>
            <p:cNvSpPr/>
            <p:nvPr/>
          </p:nvSpPr>
          <p:spPr>
            <a:xfrm>
              <a:off x="8501724" y="1541201"/>
              <a:ext cx="939" cy="1851"/>
            </a:xfrm>
            <a:custGeom>
              <a:avLst/>
              <a:gdLst/>
              <a:ahLst/>
              <a:cxnLst/>
              <a:rect l="l" t="t" r="r" b="b"/>
              <a:pathLst>
                <a:path w="34" h="67" fill="none" extrusionOk="0">
                  <a:moveTo>
                    <a:pt x="34" y="67"/>
                  </a:moveTo>
                  <a:lnTo>
                    <a:pt x="34" y="0"/>
                  </a:lnTo>
                  <a:cubicBezTo>
                    <a:pt x="0" y="0"/>
                    <a:pt x="0" y="0"/>
                    <a:pt x="34" y="67"/>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15" name="Google Shape;1415;p35"/>
            <p:cNvSpPr/>
            <p:nvPr/>
          </p:nvSpPr>
          <p:spPr>
            <a:xfrm>
              <a:off x="8505398" y="1555014"/>
              <a:ext cx="28" cy="1878"/>
            </a:xfrm>
            <a:custGeom>
              <a:avLst/>
              <a:gdLst/>
              <a:ahLst/>
              <a:cxnLst/>
              <a:rect l="l" t="t" r="r" b="b"/>
              <a:pathLst>
                <a:path w="1" h="68" fill="none" extrusionOk="0">
                  <a:moveTo>
                    <a:pt x="1" y="67"/>
                  </a:moveTo>
                  <a:cubicBezTo>
                    <a:pt x="1" y="67"/>
                    <a:pt x="1" y="0"/>
                    <a:pt x="1" y="67"/>
                  </a:cubicBezTo>
                  <a:cubicBezTo>
                    <a:pt x="1" y="0"/>
                    <a:pt x="1" y="67"/>
                    <a:pt x="1" y="67"/>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16" name="Google Shape;1416;p35"/>
            <p:cNvSpPr/>
            <p:nvPr/>
          </p:nvSpPr>
          <p:spPr>
            <a:xfrm>
              <a:off x="8234476" y="1189172"/>
              <a:ext cx="394430" cy="411005"/>
            </a:xfrm>
            <a:custGeom>
              <a:avLst/>
              <a:gdLst/>
              <a:ahLst/>
              <a:cxnLst/>
              <a:rect l="l" t="t" r="r" b="b"/>
              <a:pathLst>
                <a:path w="14278" h="14878" extrusionOk="0">
                  <a:moveTo>
                    <a:pt x="1" y="1"/>
                  </a:moveTo>
                  <a:lnTo>
                    <a:pt x="1" y="4470"/>
                  </a:lnTo>
                  <a:cubicBezTo>
                    <a:pt x="5471" y="4837"/>
                    <a:pt x="9808" y="9341"/>
                    <a:pt x="9941" y="14878"/>
                  </a:cubicBezTo>
                  <a:lnTo>
                    <a:pt x="14277" y="13377"/>
                  </a:lnTo>
                  <a:cubicBezTo>
                    <a:pt x="13410" y="6072"/>
                    <a:pt x="7406" y="36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17" name="Google Shape;1417;p35"/>
            <p:cNvSpPr/>
            <p:nvPr/>
          </p:nvSpPr>
          <p:spPr>
            <a:xfrm>
              <a:off x="7844681" y="1189172"/>
              <a:ext cx="389816" cy="310560"/>
            </a:xfrm>
            <a:custGeom>
              <a:avLst/>
              <a:gdLst/>
              <a:ahLst/>
              <a:cxnLst/>
              <a:rect l="l" t="t" r="r" b="b"/>
              <a:pathLst>
                <a:path w="14111" h="11242" extrusionOk="0">
                  <a:moveTo>
                    <a:pt x="13343" y="1"/>
                  </a:moveTo>
                  <a:cubicBezTo>
                    <a:pt x="7606" y="1"/>
                    <a:pt x="2602" y="3203"/>
                    <a:pt x="1" y="7906"/>
                  </a:cubicBezTo>
                  <a:lnTo>
                    <a:pt x="3336" y="11242"/>
                  </a:lnTo>
                  <a:cubicBezTo>
                    <a:pt x="4871" y="7239"/>
                    <a:pt x="8807" y="4404"/>
                    <a:pt x="13343" y="4404"/>
                  </a:cubicBezTo>
                  <a:cubicBezTo>
                    <a:pt x="13610" y="4404"/>
                    <a:pt x="13844" y="4404"/>
                    <a:pt x="14111" y="4470"/>
                  </a:cubicBezTo>
                  <a:lnTo>
                    <a:pt x="14111" y="34"/>
                  </a:lnTo>
                  <a:cubicBezTo>
                    <a:pt x="13844" y="34"/>
                    <a:pt x="13610" y="1"/>
                    <a:pt x="13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18" name="Google Shape;1418;p35"/>
            <p:cNvSpPr/>
            <p:nvPr/>
          </p:nvSpPr>
          <p:spPr>
            <a:xfrm>
              <a:off x="6003725" y="3195561"/>
              <a:ext cx="190778" cy="174535"/>
            </a:xfrm>
            <a:custGeom>
              <a:avLst/>
              <a:gdLst/>
              <a:ahLst/>
              <a:cxnLst/>
              <a:rect l="l" t="t" r="r" b="b"/>
              <a:pathLst>
                <a:path w="6906" h="6318" extrusionOk="0">
                  <a:moveTo>
                    <a:pt x="3423" y="0"/>
                  </a:moveTo>
                  <a:cubicBezTo>
                    <a:pt x="3197" y="0"/>
                    <a:pt x="2966" y="24"/>
                    <a:pt x="2736" y="72"/>
                  </a:cubicBezTo>
                  <a:cubicBezTo>
                    <a:pt x="1034" y="506"/>
                    <a:pt x="0" y="2174"/>
                    <a:pt x="367" y="3875"/>
                  </a:cubicBezTo>
                  <a:cubicBezTo>
                    <a:pt x="742" y="5345"/>
                    <a:pt x="2038" y="6317"/>
                    <a:pt x="3482" y="6317"/>
                  </a:cubicBezTo>
                  <a:cubicBezTo>
                    <a:pt x="3709" y="6317"/>
                    <a:pt x="3939" y="6293"/>
                    <a:pt x="4170" y="6243"/>
                  </a:cubicBezTo>
                  <a:cubicBezTo>
                    <a:pt x="5871" y="5843"/>
                    <a:pt x="6905" y="4175"/>
                    <a:pt x="6538" y="2441"/>
                  </a:cubicBezTo>
                  <a:cubicBezTo>
                    <a:pt x="6220" y="995"/>
                    <a:pt x="4899" y="0"/>
                    <a:pt x="34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19" name="Google Shape;1419;p35"/>
            <p:cNvSpPr/>
            <p:nvPr/>
          </p:nvSpPr>
          <p:spPr>
            <a:xfrm>
              <a:off x="5732959" y="1652023"/>
              <a:ext cx="139147" cy="126771"/>
            </a:xfrm>
            <a:custGeom>
              <a:avLst/>
              <a:gdLst/>
              <a:ahLst/>
              <a:cxnLst/>
              <a:rect l="l" t="t" r="r" b="b"/>
              <a:pathLst>
                <a:path w="5037" h="4589" extrusionOk="0">
                  <a:moveTo>
                    <a:pt x="2529" y="1"/>
                  </a:moveTo>
                  <a:cubicBezTo>
                    <a:pt x="2354" y="1"/>
                    <a:pt x="2178" y="22"/>
                    <a:pt x="2001" y="66"/>
                  </a:cubicBezTo>
                  <a:cubicBezTo>
                    <a:pt x="801" y="366"/>
                    <a:pt x="0" y="1567"/>
                    <a:pt x="300" y="2801"/>
                  </a:cubicBezTo>
                  <a:cubicBezTo>
                    <a:pt x="531" y="3870"/>
                    <a:pt x="1488" y="4589"/>
                    <a:pt x="2542" y="4589"/>
                  </a:cubicBezTo>
                  <a:cubicBezTo>
                    <a:pt x="2705" y="4589"/>
                    <a:pt x="2870" y="4571"/>
                    <a:pt x="3036" y="4536"/>
                  </a:cubicBezTo>
                  <a:cubicBezTo>
                    <a:pt x="4236" y="4236"/>
                    <a:pt x="5037" y="3035"/>
                    <a:pt x="4737" y="1767"/>
                  </a:cubicBezTo>
                  <a:cubicBezTo>
                    <a:pt x="4481" y="714"/>
                    <a:pt x="3544" y="1"/>
                    <a:pt x="252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20" name="Google Shape;1420;p35"/>
            <p:cNvSpPr/>
            <p:nvPr/>
          </p:nvSpPr>
          <p:spPr>
            <a:xfrm>
              <a:off x="5210453" y="1212394"/>
              <a:ext cx="46106" cy="39697"/>
            </a:xfrm>
            <a:custGeom>
              <a:avLst/>
              <a:gdLst/>
              <a:ahLst/>
              <a:cxnLst/>
              <a:rect l="l" t="t" r="r" b="b"/>
              <a:pathLst>
                <a:path w="1669" h="1437" extrusionOk="0">
                  <a:moveTo>
                    <a:pt x="318" y="0"/>
                  </a:moveTo>
                  <a:cubicBezTo>
                    <a:pt x="244" y="0"/>
                    <a:pt x="165" y="37"/>
                    <a:pt x="101" y="102"/>
                  </a:cubicBezTo>
                  <a:cubicBezTo>
                    <a:pt x="1" y="169"/>
                    <a:pt x="67" y="335"/>
                    <a:pt x="134" y="435"/>
                  </a:cubicBezTo>
                  <a:lnTo>
                    <a:pt x="1268" y="1369"/>
                  </a:lnTo>
                  <a:cubicBezTo>
                    <a:pt x="1301" y="1436"/>
                    <a:pt x="1402" y="1436"/>
                    <a:pt x="1435" y="1436"/>
                  </a:cubicBezTo>
                  <a:cubicBezTo>
                    <a:pt x="1535" y="1436"/>
                    <a:pt x="1568" y="1369"/>
                    <a:pt x="1602" y="1336"/>
                  </a:cubicBezTo>
                  <a:cubicBezTo>
                    <a:pt x="1668" y="1269"/>
                    <a:pt x="1635" y="1103"/>
                    <a:pt x="1568" y="1002"/>
                  </a:cubicBezTo>
                  <a:lnTo>
                    <a:pt x="434" y="35"/>
                  </a:lnTo>
                  <a:cubicBezTo>
                    <a:pt x="399" y="11"/>
                    <a:pt x="359" y="0"/>
                    <a:pt x="318" y="0"/>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21" name="Google Shape;1421;p35"/>
            <p:cNvSpPr/>
            <p:nvPr/>
          </p:nvSpPr>
          <p:spPr>
            <a:xfrm>
              <a:off x="5304434" y="1291845"/>
              <a:ext cx="331776" cy="282769"/>
            </a:xfrm>
            <a:custGeom>
              <a:avLst/>
              <a:gdLst/>
              <a:ahLst/>
              <a:cxnLst/>
              <a:rect l="l" t="t" r="r" b="b"/>
              <a:pathLst>
                <a:path w="12010" h="10236" extrusionOk="0">
                  <a:moveTo>
                    <a:pt x="277" y="1"/>
                  </a:moveTo>
                  <a:cubicBezTo>
                    <a:pt x="207" y="1"/>
                    <a:pt x="126" y="36"/>
                    <a:pt x="68" y="95"/>
                  </a:cubicBezTo>
                  <a:cubicBezTo>
                    <a:pt x="1" y="161"/>
                    <a:pt x="34" y="328"/>
                    <a:pt x="134" y="428"/>
                  </a:cubicBezTo>
                  <a:lnTo>
                    <a:pt x="2403" y="2396"/>
                  </a:lnTo>
                  <a:cubicBezTo>
                    <a:pt x="2469" y="2430"/>
                    <a:pt x="2536" y="2430"/>
                    <a:pt x="2569" y="2430"/>
                  </a:cubicBezTo>
                  <a:cubicBezTo>
                    <a:pt x="2670" y="2430"/>
                    <a:pt x="2736" y="2396"/>
                    <a:pt x="2736" y="2329"/>
                  </a:cubicBezTo>
                  <a:cubicBezTo>
                    <a:pt x="2836" y="2263"/>
                    <a:pt x="2803" y="2096"/>
                    <a:pt x="2703" y="1996"/>
                  </a:cubicBezTo>
                  <a:lnTo>
                    <a:pt x="401" y="61"/>
                  </a:lnTo>
                  <a:cubicBezTo>
                    <a:pt x="373" y="19"/>
                    <a:pt x="328" y="1"/>
                    <a:pt x="277" y="1"/>
                  </a:cubicBezTo>
                  <a:close/>
                  <a:moveTo>
                    <a:pt x="4870" y="3928"/>
                  </a:moveTo>
                  <a:cubicBezTo>
                    <a:pt x="4792" y="3928"/>
                    <a:pt x="4712" y="3956"/>
                    <a:pt x="4671" y="3997"/>
                  </a:cubicBezTo>
                  <a:cubicBezTo>
                    <a:pt x="4571" y="4097"/>
                    <a:pt x="4638" y="4264"/>
                    <a:pt x="4704" y="4331"/>
                  </a:cubicBezTo>
                  <a:lnTo>
                    <a:pt x="7006" y="6299"/>
                  </a:lnTo>
                  <a:cubicBezTo>
                    <a:pt x="7039" y="6332"/>
                    <a:pt x="7139" y="6332"/>
                    <a:pt x="7173" y="6332"/>
                  </a:cubicBezTo>
                  <a:cubicBezTo>
                    <a:pt x="7239" y="6332"/>
                    <a:pt x="7306" y="6299"/>
                    <a:pt x="7340" y="6266"/>
                  </a:cubicBezTo>
                  <a:cubicBezTo>
                    <a:pt x="7406" y="6166"/>
                    <a:pt x="7373" y="5999"/>
                    <a:pt x="7306" y="5932"/>
                  </a:cubicBezTo>
                  <a:lnTo>
                    <a:pt x="5005" y="3964"/>
                  </a:lnTo>
                  <a:cubicBezTo>
                    <a:pt x="4966" y="3938"/>
                    <a:pt x="4918" y="3928"/>
                    <a:pt x="4870" y="3928"/>
                  </a:cubicBezTo>
                  <a:close/>
                  <a:moveTo>
                    <a:pt x="9473" y="7799"/>
                  </a:moveTo>
                  <a:cubicBezTo>
                    <a:pt x="9398" y="7799"/>
                    <a:pt x="9305" y="7836"/>
                    <a:pt x="9241" y="7900"/>
                  </a:cubicBezTo>
                  <a:cubicBezTo>
                    <a:pt x="9174" y="7967"/>
                    <a:pt x="9208" y="8134"/>
                    <a:pt x="9308" y="8200"/>
                  </a:cubicBezTo>
                  <a:lnTo>
                    <a:pt x="11576" y="10168"/>
                  </a:lnTo>
                  <a:cubicBezTo>
                    <a:pt x="11643" y="10235"/>
                    <a:pt x="11709" y="10235"/>
                    <a:pt x="11743" y="10235"/>
                  </a:cubicBezTo>
                  <a:cubicBezTo>
                    <a:pt x="11809" y="10235"/>
                    <a:pt x="11876" y="10168"/>
                    <a:pt x="11909" y="10135"/>
                  </a:cubicBezTo>
                  <a:cubicBezTo>
                    <a:pt x="12010" y="10068"/>
                    <a:pt x="11976" y="9902"/>
                    <a:pt x="11876" y="9801"/>
                  </a:cubicBezTo>
                  <a:lnTo>
                    <a:pt x="9574" y="7833"/>
                  </a:lnTo>
                  <a:cubicBezTo>
                    <a:pt x="9551" y="7810"/>
                    <a:pt x="9515" y="7799"/>
                    <a:pt x="9473" y="7799"/>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22" name="Google Shape;1422;p35"/>
            <p:cNvSpPr/>
            <p:nvPr/>
          </p:nvSpPr>
          <p:spPr>
            <a:xfrm>
              <a:off x="5683178" y="1615558"/>
              <a:ext cx="46106" cy="39227"/>
            </a:xfrm>
            <a:custGeom>
              <a:avLst/>
              <a:gdLst/>
              <a:ahLst/>
              <a:cxnLst/>
              <a:rect l="l" t="t" r="r" b="b"/>
              <a:pathLst>
                <a:path w="1669" h="1420" extrusionOk="0">
                  <a:moveTo>
                    <a:pt x="305" y="1"/>
                  </a:moveTo>
                  <a:cubicBezTo>
                    <a:pt x="225" y="1"/>
                    <a:pt x="143" y="43"/>
                    <a:pt x="101" y="85"/>
                  </a:cubicBezTo>
                  <a:cubicBezTo>
                    <a:pt x="1" y="185"/>
                    <a:pt x="34" y="352"/>
                    <a:pt x="134" y="418"/>
                  </a:cubicBezTo>
                  <a:lnTo>
                    <a:pt x="1235" y="1386"/>
                  </a:lnTo>
                  <a:cubicBezTo>
                    <a:pt x="1302" y="1419"/>
                    <a:pt x="1368" y="1419"/>
                    <a:pt x="1435" y="1419"/>
                  </a:cubicBezTo>
                  <a:cubicBezTo>
                    <a:pt x="1502" y="1419"/>
                    <a:pt x="1602" y="1386"/>
                    <a:pt x="1602" y="1319"/>
                  </a:cubicBezTo>
                  <a:cubicBezTo>
                    <a:pt x="1669" y="1252"/>
                    <a:pt x="1635" y="1086"/>
                    <a:pt x="1535" y="1019"/>
                  </a:cubicBezTo>
                  <a:lnTo>
                    <a:pt x="434" y="52"/>
                  </a:lnTo>
                  <a:cubicBezTo>
                    <a:pt x="398" y="15"/>
                    <a:pt x="352" y="1"/>
                    <a:pt x="305" y="1"/>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23" name="Google Shape;1423;p35"/>
            <p:cNvSpPr/>
            <p:nvPr/>
          </p:nvSpPr>
          <p:spPr>
            <a:xfrm>
              <a:off x="5063927" y="1075290"/>
              <a:ext cx="149313" cy="136689"/>
            </a:xfrm>
            <a:custGeom>
              <a:avLst/>
              <a:gdLst/>
              <a:ahLst/>
              <a:cxnLst/>
              <a:rect l="l" t="t" r="r" b="b"/>
              <a:pathLst>
                <a:path w="5405" h="4948" extrusionOk="0">
                  <a:moveTo>
                    <a:pt x="2714" y="0"/>
                  </a:moveTo>
                  <a:cubicBezTo>
                    <a:pt x="2535" y="0"/>
                    <a:pt x="2353" y="20"/>
                    <a:pt x="2169" y="61"/>
                  </a:cubicBezTo>
                  <a:cubicBezTo>
                    <a:pt x="835" y="328"/>
                    <a:pt x="1" y="1662"/>
                    <a:pt x="268" y="2997"/>
                  </a:cubicBezTo>
                  <a:cubicBezTo>
                    <a:pt x="530" y="4163"/>
                    <a:pt x="1583" y="4948"/>
                    <a:pt x="2736" y="4948"/>
                  </a:cubicBezTo>
                  <a:cubicBezTo>
                    <a:pt x="2901" y="4948"/>
                    <a:pt x="3069" y="4932"/>
                    <a:pt x="3236" y="4898"/>
                  </a:cubicBezTo>
                  <a:cubicBezTo>
                    <a:pt x="4571" y="4598"/>
                    <a:pt x="5405" y="3264"/>
                    <a:pt x="5104" y="1929"/>
                  </a:cubicBezTo>
                  <a:cubicBezTo>
                    <a:pt x="4817" y="779"/>
                    <a:pt x="3834" y="0"/>
                    <a:pt x="2714" y="0"/>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24" name="Google Shape;1424;p35"/>
            <p:cNvSpPr/>
            <p:nvPr/>
          </p:nvSpPr>
          <p:spPr>
            <a:xfrm>
              <a:off x="5142273" y="191833"/>
              <a:ext cx="371390" cy="345672"/>
            </a:xfrm>
            <a:custGeom>
              <a:avLst/>
              <a:gdLst/>
              <a:ahLst/>
              <a:cxnLst/>
              <a:rect l="l" t="t" r="r" b="b"/>
              <a:pathLst>
                <a:path w="13444" h="12513" extrusionOk="0">
                  <a:moveTo>
                    <a:pt x="6759" y="0"/>
                  </a:moveTo>
                  <a:cubicBezTo>
                    <a:pt x="6422" y="0"/>
                    <a:pt x="6081" y="28"/>
                    <a:pt x="5738" y="85"/>
                  </a:cubicBezTo>
                  <a:cubicBezTo>
                    <a:pt x="2335" y="619"/>
                    <a:pt x="0" y="3854"/>
                    <a:pt x="567" y="7257"/>
                  </a:cubicBezTo>
                  <a:cubicBezTo>
                    <a:pt x="1047" y="10316"/>
                    <a:pt x="3684" y="12512"/>
                    <a:pt x="6708" y="12512"/>
                  </a:cubicBezTo>
                  <a:cubicBezTo>
                    <a:pt x="7048" y="12512"/>
                    <a:pt x="7392" y="12484"/>
                    <a:pt x="7739" y="12427"/>
                  </a:cubicBezTo>
                  <a:cubicBezTo>
                    <a:pt x="11141" y="11893"/>
                    <a:pt x="13443" y="8658"/>
                    <a:pt x="12909" y="5255"/>
                  </a:cubicBezTo>
                  <a:cubicBezTo>
                    <a:pt x="12399" y="2196"/>
                    <a:pt x="9759" y="0"/>
                    <a:pt x="6759" y="0"/>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25" name="Google Shape;1425;p35"/>
            <p:cNvSpPr/>
            <p:nvPr/>
          </p:nvSpPr>
          <p:spPr>
            <a:xfrm>
              <a:off x="5187413" y="223658"/>
              <a:ext cx="281996" cy="281996"/>
            </a:xfrm>
            <a:custGeom>
              <a:avLst/>
              <a:gdLst/>
              <a:ahLst/>
              <a:cxnLst/>
              <a:rect l="l" t="t" r="r" b="b"/>
              <a:pathLst>
                <a:path w="10208" h="10208" extrusionOk="0">
                  <a:moveTo>
                    <a:pt x="5104" y="0"/>
                  </a:moveTo>
                  <a:cubicBezTo>
                    <a:pt x="2302" y="0"/>
                    <a:pt x="1" y="2302"/>
                    <a:pt x="1" y="5104"/>
                  </a:cubicBezTo>
                  <a:cubicBezTo>
                    <a:pt x="1" y="7906"/>
                    <a:pt x="2302" y="10208"/>
                    <a:pt x="5104" y="10208"/>
                  </a:cubicBezTo>
                  <a:cubicBezTo>
                    <a:pt x="7906" y="10208"/>
                    <a:pt x="10208" y="7906"/>
                    <a:pt x="10208" y="5104"/>
                  </a:cubicBezTo>
                  <a:cubicBezTo>
                    <a:pt x="10208" y="2269"/>
                    <a:pt x="7906" y="34"/>
                    <a:pt x="5104"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26" name="Google Shape;1426;p35"/>
            <p:cNvSpPr/>
            <p:nvPr/>
          </p:nvSpPr>
          <p:spPr>
            <a:xfrm>
              <a:off x="5268521" y="262361"/>
              <a:ext cx="124423" cy="207353"/>
            </a:xfrm>
            <a:custGeom>
              <a:avLst/>
              <a:gdLst/>
              <a:ahLst/>
              <a:cxnLst/>
              <a:rect l="l" t="t" r="r" b="b"/>
              <a:pathLst>
                <a:path w="4504" h="7506" extrusionOk="0">
                  <a:moveTo>
                    <a:pt x="1868" y="2002"/>
                  </a:moveTo>
                  <a:lnTo>
                    <a:pt x="1868" y="2969"/>
                  </a:lnTo>
                  <a:cubicBezTo>
                    <a:pt x="1668" y="2869"/>
                    <a:pt x="1601" y="2836"/>
                    <a:pt x="1501" y="2736"/>
                  </a:cubicBezTo>
                  <a:cubicBezTo>
                    <a:pt x="1468" y="2669"/>
                    <a:pt x="1434" y="2569"/>
                    <a:pt x="1434" y="2469"/>
                  </a:cubicBezTo>
                  <a:cubicBezTo>
                    <a:pt x="1434" y="2202"/>
                    <a:pt x="1601" y="2069"/>
                    <a:pt x="1868" y="2002"/>
                  </a:cubicBezTo>
                  <a:close/>
                  <a:moveTo>
                    <a:pt x="2635" y="4637"/>
                  </a:moveTo>
                  <a:cubicBezTo>
                    <a:pt x="2802" y="4670"/>
                    <a:pt x="2935" y="4737"/>
                    <a:pt x="2969" y="4837"/>
                  </a:cubicBezTo>
                  <a:cubicBezTo>
                    <a:pt x="3002" y="4904"/>
                    <a:pt x="3036" y="5004"/>
                    <a:pt x="3036" y="5137"/>
                  </a:cubicBezTo>
                  <a:cubicBezTo>
                    <a:pt x="3036" y="5338"/>
                    <a:pt x="2869" y="5471"/>
                    <a:pt x="2635" y="5538"/>
                  </a:cubicBezTo>
                  <a:lnTo>
                    <a:pt x="2635" y="4637"/>
                  </a:lnTo>
                  <a:close/>
                  <a:moveTo>
                    <a:pt x="1868" y="0"/>
                  </a:moveTo>
                  <a:lnTo>
                    <a:pt x="1868" y="834"/>
                  </a:lnTo>
                  <a:cubicBezTo>
                    <a:pt x="1301" y="868"/>
                    <a:pt x="834" y="1068"/>
                    <a:pt x="500" y="1368"/>
                  </a:cubicBezTo>
                  <a:cubicBezTo>
                    <a:pt x="167" y="1668"/>
                    <a:pt x="0" y="2069"/>
                    <a:pt x="0" y="2536"/>
                  </a:cubicBezTo>
                  <a:cubicBezTo>
                    <a:pt x="0" y="2936"/>
                    <a:pt x="167" y="3336"/>
                    <a:pt x="467" y="3670"/>
                  </a:cubicBezTo>
                  <a:cubicBezTo>
                    <a:pt x="767" y="4003"/>
                    <a:pt x="1168" y="4203"/>
                    <a:pt x="1768" y="4370"/>
                  </a:cubicBezTo>
                  <a:lnTo>
                    <a:pt x="1868" y="4404"/>
                  </a:lnTo>
                  <a:lnTo>
                    <a:pt x="1868" y="5638"/>
                  </a:lnTo>
                  <a:cubicBezTo>
                    <a:pt x="1668" y="5638"/>
                    <a:pt x="1434" y="5571"/>
                    <a:pt x="1134" y="5504"/>
                  </a:cubicBezTo>
                  <a:cubicBezTo>
                    <a:pt x="867" y="5404"/>
                    <a:pt x="634" y="5338"/>
                    <a:pt x="367" y="5204"/>
                  </a:cubicBezTo>
                  <a:lnTo>
                    <a:pt x="0" y="6405"/>
                  </a:lnTo>
                  <a:cubicBezTo>
                    <a:pt x="534" y="6672"/>
                    <a:pt x="1168" y="6772"/>
                    <a:pt x="1868" y="6839"/>
                  </a:cubicBezTo>
                  <a:lnTo>
                    <a:pt x="1968" y="6839"/>
                  </a:lnTo>
                  <a:lnTo>
                    <a:pt x="1968" y="7506"/>
                  </a:lnTo>
                  <a:lnTo>
                    <a:pt x="2702" y="7506"/>
                  </a:lnTo>
                  <a:lnTo>
                    <a:pt x="2702" y="6839"/>
                  </a:lnTo>
                  <a:cubicBezTo>
                    <a:pt x="3302" y="6739"/>
                    <a:pt x="3703" y="6538"/>
                    <a:pt x="4036" y="6238"/>
                  </a:cubicBezTo>
                  <a:cubicBezTo>
                    <a:pt x="4336" y="5971"/>
                    <a:pt x="4503" y="5538"/>
                    <a:pt x="4503" y="5037"/>
                  </a:cubicBezTo>
                  <a:cubicBezTo>
                    <a:pt x="4503" y="4570"/>
                    <a:pt x="4336" y="4237"/>
                    <a:pt x="4036" y="3903"/>
                  </a:cubicBezTo>
                  <a:cubicBezTo>
                    <a:pt x="3703" y="3603"/>
                    <a:pt x="3302" y="3370"/>
                    <a:pt x="2769" y="3236"/>
                  </a:cubicBezTo>
                  <a:lnTo>
                    <a:pt x="2635" y="3203"/>
                  </a:lnTo>
                  <a:lnTo>
                    <a:pt x="2635" y="2035"/>
                  </a:lnTo>
                  <a:cubicBezTo>
                    <a:pt x="3136" y="2069"/>
                    <a:pt x="3503" y="2202"/>
                    <a:pt x="3803" y="2402"/>
                  </a:cubicBezTo>
                  <a:lnTo>
                    <a:pt x="4270" y="1235"/>
                  </a:lnTo>
                  <a:cubicBezTo>
                    <a:pt x="3703" y="1035"/>
                    <a:pt x="3169" y="868"/>
                    <a:pt x="2635" y="834"/>
                  </a:cubicBezTo>
                  <a:lnTo>
                    <a:pt x="2635" y="0"/>
                  </a:ln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27" name="Google Shape;1427;p35"/>
            <p:cNvSpPr/>
            <p:nvPr/>
          </p:nvSpPr>
          <p:spPr>
            <a:xfrm>
              <a:off x="8027147" y="568072"/>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28" name="Google Shape;1428;p35"/>
            <p:cNvSpPr/>
            <p:nvPr/>
          </p:nvSpPr>
          <p:spPr>
            <a:xfrm>
              <a:off x="8018859" y="559785"/>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29" name="Google Shape;1429;p35"/>
            <p:cNvSpPr/>
            <p:nvPr/>
          </p:nvSpPr>
          <p:spPr>
            <a:xfrm>
              <a:off x="7860345" y="738548"/>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30" name="Google Shape;1430;p35"/>
            <p:cNvSpPr/>
            <p:nvPr/>
          </p:nvSpPr>
          <p:spPr>
            <a:xfrm>
              <a:off x="7838245" y="496191"/>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31" name="Google Shape;1431;p35"/>
            <p:cNvSpPr/>
            <p:nvPr/>
          </p:nvSpPr>
          <p:spPr>
            <a:xfrm>
              <a:off x="7738710" y="594814"/>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32" name="Google Shape;1432;p35"/>
            <p:cNvSpPr/>
            <p:nvPr/>
          </p:nvSpPr>
          <p:spPr>
            <a:xfrm>
              <a:off x="8411416" y="707221"/>
              <a:ext cx="548301" cy="548329"/>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33" name="Google Shape;1433;p35"/>
            <p:cNvSpPr/>
            <p:nvPr/>
          </p:nvSpPr>
          <p:spPr>
            <a:xfrm>
              <a:off x="6626245" y="1986551"/>
              <a:ext cx="84809" cy="85720"/>
            </a:xfrm>
            <a:custGeom>
              <a:avLst/>
              <a:gdLst/>
              <a:ahLst/>
              <a:cxnLst/>
              <a:rect l="l" t="t" r="r" b="b"/>
              <a:pathLst>
                <a:path w="3070" h="3103" extrusionOk="0">
                  <a:moveTo>
                    <a:pt x="1535" y="601"/>
                  </a:moveTo>
                  <a:cubicBezTo>
                    <a:pt x="2068" y="601"/>
                    <a:pt x="2502" y="1034"/>
                    <a:pt x="2502" y="1568"/>
                  </a:cubicBezTo>
                  <a:cubicBezTo>
                    <a:pt x="2502" y="2102"/>
                    <a:pt x="2068" y="2535"/>
                    <a:pt x="1535" y="2535"/>
                  </a:cubicBezTo>
                  <a:cubicBezTo>
                    <a:pt x="1001" y="2535"/>
                    <a:pt x="567" y="2102"/>
                    <a:pt x="567" y="1568"/>
                  </a:cubicBezTo>
                  <a:cubicBezTo>
                    <a:pt x="567" y="1034"/>
                    <a:pt x="1001" y="601"/>
                    <a:pt x="1535" y="601"/>
                  </a:cubicBezTo>
                  <a:close/>
                  <a:moveTo>
                    <a:pt x="1535" y="0"/>
                  </a:moveTo>
                  <a:cubicBezTo>
                    <a:pt x="701" y="0"/>
                    <a:pt x="0" y="734"/>
                    <a:pt x="0" y="1568"/>
                  </a:cubicBezTo>
                  <a:cubicBezTo>
                    <a:pt x="0" y="2402"/>
                    <a:pt x="701" y="3102"/>
                    <a:pt x="1535" y="3102"/>
                  </a:cubicBezTo>
                  <a:cubicBezTo>
                    <a:pt x="2369" y="3102"/>
                    <a:pt x="3069" y="2402"/>
                    <a:pt x="3069" y="1568"/>
                  </a:cubicBezTo>
                  <a:cubicBezTo>
                    <a:pt x="3069" y="734"/>
                    <a:pt x="2369" y="0"/>
                    <a:pt x="1535"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nvGrpSpPr>
            <p:cNvPr id="1434" name="Google Shape;1434;p35"/>
            <p:cNvGrpSpPr/>
            <p:nvPr/>
          </p:nvGrpSpPr>
          <p:grpSpPr>
            <a:xfrm>
              <a:off x="5705149" y="939549"/>
              <a:ext cx="1524702" cy="2219324"/>
              <a:chOff x="5705149" y="939549"/>
              <a:chExt cx="1524702" cy="2219324"/>
            </a:xfrm>
          </p:grpSpPr>
          <p:sp>
            <p:nvSpPr>
              <p:cNvPr id="1435" name="Google Shape;1435;p35"/>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36" name="Google Shape;1436;p35"/>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37" name="Google Shape;1437;p35"/>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38" name="Google Shape;1438;p35"/>
              <p:cNvSpPr/>
              <p:nvPr/>
            </p:nvSpPr>
            <p:spPr>
              <a:xfrm>
                <a:off x="6875951" y="20630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39" name="Google Shape;1439;p35"/>
              <p:cNvSpPr/>
              <p:nvPr/>
            </p:nvSpPr>
            <p:spPr>
              <a:xfrm>
                <a:off x="6752493" y="17172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40" name="Google Shape;1440;p35"/>
              <p:cNvSpPr/>
              <p:nvPr/>
            </p:nvSpPr>
            <p:spPr>
              <a:xfrm>
                <a:off x="5705149" y="2938618"/>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41" name="Google Shape;1441;p35"/>
              <p:cNvSpPr/>
              <p:nvPr/>
            </p:nvSpPr>
            <p:spPr>
              <a:xfrm>
                <a:off x="5848912" y="3073153"/>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42" name="Google Shape;1442;p35"/>
              <p:cNvSpPr/>
              <p:nvPr/>
            </p:nvSpPr>
            <p:spPr>
              <a:xfrm>
                <a:off x="5823110" y="2758916"/>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sp>
          <p:nvSpPr>
            <p:cNvPr id="1443" name="Google Shape;1443;p35"/>
            <p:cNvSpPr/>
            <p:nvPr/>
          </p:nvSpPr>
          <p:spPr>
            <a:xfrm>
              <a:off x="5553256" y="291837"/>
              <a:ext cx="448796" cy="449735"/>
            </a:xfrm>
            <a:custGeom>
              <a:avLst/>
              <a:gdLst/>
              <a:ahLst/>
              <a:cxnLst/>
              <a:rect l="l" t="t" r="r" b="b"/>
              <a:pathLst>
                <a:path w="16246" h="16280" extrusionOk="0">
                  <a:moveTo>
                    <a:pt x="8106" y="1"/>
                  </a:moveTo>
                  <a:cubicBezTo>
                    <a:pt x="3636" y="1"/>
                    <a:pt x="0" y="3637"/>
                    <a:pt x="0" y="8140"/>
                  </a:cubicBezTo>
                  <a:cubicBezTo>
                    <a:pt x="0" y="12643"/>
                    <a:pt x="3636" y="16279"/>
                    <a:pt x="8106" y="16279"/>
                  </a:cubicBezTo>
                  <a:cubicBezTo>
                    <a:pt x="12609" y="16279"/>
                    <a:pt x="16245" y="12643"/>
                    <a:pt x="16245" y="8140"/>
                  </a:cubicBezTo>
                  <a:cubicBezTo>
                    <a:pt x="16245" y="3637"/>
                    <a:pt x="12609" y="1"/>
                    <a:pt x="8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44" name="Google Shape;1444;p35"/>
            <p:cNvSpPr/>
            <p:nvPr/>
          </p:nvSpPr>
          <p:spPr>
            <a:xfrm>
              <a:off x="5595633" y="334242"/>
              <a:ext cx="364015" cy="364926"/>
            </a:xfrm>
            <a:custGeom>
              <a:avLst/>
              <a:gdLst/>
              <a:ahLst/>
              <a:cxnLst/>
              <a:rect l="l" t="t" r="r" b="b"/>
              <a:pathLst>
                <a:path w="13177" h="13210" extrusionOk="0">
                  <a:moveTo>
                    <a:pt x="6572" y="0"/>
                  </a:moveTo>
                  <a:cubicBezTo>
                    <a:pt x="2936" y="0"/>
                    <a:pt x="1" y="2969"/>
                    <a:pt x="1" y="6605"/>
                  </a:cubicBezTo>
                  <a:cubicBezTo>
                    <a:pt x="1" y="10241"/>
                    <a:pt x="2936" y="13210"/>
                    <a:pt x="6572" y="13210"/>
                  </a:cubicBezTo>
                  <a:cubicBezTo>
                    <a:pt x="10241" y="13210"/>
                    <a:pt x="13177" y="10241"/>
                    <a:pt x="13177" y="6605"/>
                  </a:cubicBezTo>
                  <a:cubicBezTo>
                    <a:pt x="13177" y="2969"/>
                    <a:pt x="10241" y="0"/>
                    <a:pt x="6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45" name="Google Shape;1445;p35"/>
            <p:cNvSpPr/>
            <p:nvPr/>
          </p:nvSpPr>
          <p:spPr>
            <a:xfrm>
              <a:off x="5668454" y="364657"/>
              <a:ext cx="220254" cy="304096"/>
            </a:xfrm>
            <a:custGeom>
              <a:avLst/>
              <a:gdLst/>
              <a:ahLst/>
              <a:cxnLst/>
              <a:rect l="l" t="t" r="r" b="b"/>
              <a:pathLst>
                <a:path w="7973" h="11008" extrusionOk="0">
                  <a:moveTo>
                    <a:pt x="3069" y="2802"/>
                  </a:moveTo>
                  <a:cubicBezTo>
                    <a:pt x="3536" y="2835"/>
                    <a:pt x="4003" y="2835"/>
                    <a:pt x="4403" y="2835"/>
                  </a:cubicBezTo>
                  <a:cubicBezTo>
                    <a:pt x="4570" y="2869"/>
                    <a:pt x="4737" y="2902"/>
                    <a:pt x="4904" y="3002"/>
                  </a:cubicBezTo>
                  <a:cubicBezTo>
                    <a:pt x="5304" y="3169"/>
                    <a:pt x="5471" y="3469"/>
                    <a:pt x="5471" y="3836"/>
                  </a:cubicBezTo>
                  <a:cubicBezTo>
                    <a:pt x="5404" y="4270"/>
                    <a:pt x="5204" y="4470"/>
                    <a:pt x="4870" y="4637"/>
                  </a:cubicBezTo>
                  <a:cubicBezTo>
                    <a:pt x="4470" y="4837"/>
                    <a:pt x="4003" y="4837"/>
                    <a:pt x="3536" y="4837"/>
                  </a:cubicBezTo>
                  <a:lnTo>
                    <a:pt x="3069" y="4837"/>
                  </a:lnTo>
                  <a:lnTo>
                    <a:pt x="3069" y="2802"/>
                  </a:lnTo>
                  <a:close/>
                  <a:moveTo>
                    <a:pt x="3659" y="5834"/>
                  </a:moveTo>
                  <a:cubicBezTo>
                    <a:pt x="4047" y="5834"/>
                    <a:pt x="4425" y="5849"/>
                    <a:pt x="4803" y="5938"/>
                  </a:cubicBezTo>
                  <a:cubicBezTo>
                    <a:pt x="5004" y="5971"/>
                    <a:pt x="5204" y="6038"/>
                    <a:pt x="5404" y="6138"/>
                  </a:cubicBezTo>
                  <a:cubicBezTo>
                    <a:pt x="5737" y="6305"/>
                    <a:pt x="5904" y="6605"/>
                    <a:pt x="5904" y="7005"/>
                  </a:cubicBezTo>
                  <a:cubicBezTo>
                    <a:pt x="5871" y="7372"/>
                    <a:pt x="5671" y="7639"/>
                    <a:pt x="5337" y="7806"/>
                  </a:cubicBezTo>
                  <a:cubicBezTo>
                    <a:pt x="4870" y="8039"/>
                    <a:pt x="4370" y="8106"/>
                    <a:pt x="3869" y="8106"/>
                  </a:cubicBezTo>
                  <a:lnTo>
                    <a:pt x="3069" y="8106"/>
                  </a:lnTo>
                  <a:lnTo>
                    <a:pt x="3069" y="5838"/>
                  </a:lnTo>
                  <a:cubicBezTo>
                    <a:pt x="3269" y="5838"/>
                    <a:pt x="3465" y="5834"/>
                    <a:pt x="3659" y="5834"/>
                  </a:cubicBezTo>
                  <a:close/>
                  <a:moveTo>
                    <a:pt x="3869" y="0"/>
                  </a:moveTo>
                  <a:lnTo>
                    <a:pt x="3869" y="1635"/>
                  </a:lnTo>
                  <a:cubicBezTo>
                    <a:pt x="3569" y="1635"/>
                    <a:pt x="3336" y="1635"/>
                    <a:pt x="3036" y="1668"/>
                  </a:cubicBezTo>
                  <a:lnTo>
                    <a:pt x="3036" y="33"/>
                  </a:lnTo>
                  <a:lnTo>
                    <a:pt x="2035" y="33"/>
                  </a:lnTo>
                  <a:lnTo>
                    <a:pt x="2035" y="1701"/>
                  </a:lnTo>
                  <a:lnTo>
                    <a:pt x="0" y="1701"/>
                  </a:lnTo>
                  <a:lnTo>
                    <a:pt x="0" y="2802"/>
                  </a:lnTo>
                  <a:lnTo>
                    <a:pt x="834" y="2802"/>
                  </a:lnTo>
                  <a:cubicBezTo>
                    <a:pt x="1168" y="2802"/>
                    <a:pt x="1334" y="3002"/>
                    <a:pt x="1334" y="3336"/>
                  </a:cubicBezTo>
                  <a:lnTo>
                    <a:pt x="1334" y="5371"/>
                  </a:lnTo>
                  <a:lnTo>
                    <a:pt x="1334" y="7706"/>
                  </a:lnTo>
                  <a:cubicBezTo>
                    <a:pt x="1334" y="8006"/>
                    <a:pt x="1201" y="8139"/>
                    <a:pt x="901" y="8139"/>
                  </a:cubicBezTo>
                  <a:lnTo>
                    <a:pt x="200" y="8139"/>
                  </a:lnTo>
                  <a:cubicBezTo>
                    <a:pt x="100" y="8540"/>
                    <a:pt x="67" y="8940"/>
                    <a:pt x="0" y="9340"/>
                  </a:cubicBezTo>
                  <a:lnTo>
                    <a:pt x="2035" y="9340"/>
                  </a:lnTo>
                  <a:lnTo>
                    <a:pt x="2035" y="11008"/>
                  </a:lnTo>
                  <a:lnTo>
                    <a:pt x="3036" y="11008"/>
                  </a:lnTo>
                  <a:lnTo>
                    <a:pt x="3036" y="9340"/>
                  </a:lnTo>
                  <a:lnTo>
                    <a:pt x="3836" y="9340"/>
                  </a:lnTo>
                  <a:lnTo>
                    <a:pt x="3836" y="11008"/>
                  </a:lnTo>
                  <a:lnTo>
                    <a:pt x="4837" y="11008"/>
                  </a:lnTo>
                  <a:lnTo>
                    <a:pt x="4837" y="9373"/>
                  </a:lnTo>
                  <a:cubicBezTo>
                    <a:pt x="5371" y="9307"/>
                    <a:pt x="5871" y="9207"/>
                    <a:pt x="6371" y="9107"/>
                  </a:cubicBezTo>
                  <a:cubicBezTo>
                    <a:pt x="7239" y="8840"/>
                    <a:pt x="7739" y="8306"/>
                    <a:pt x="7872" y="7372"/>
                  </a:cubicBezTo>
                  <a:cubicBezTo>
                    <a:pt x="7906" y="7272"/>
                    <a:pt x="7906" y="7139"/>
                    <a:pt x="7906" y="7005"/>
                  </a:cubicBezTo>
                  <a:cubicBezTo>
                    <a:pt x="7972" y="6038"/>
                    <a:pt x="7539" y="5437"/>
                    <a:pt x="6571" y="5170"/>
                  </a:cubicBezTo>
                  <a:cubicBezTo>
                    <a:pt x="6538" y="5137"/>
                    <a:pt x="6538" y="5137"/>
                    <a:pt x="6505" y="5137"/>
                  </a:cubicBezTo>
                  <a:lnTo>
                    <a:pt x="6538" y="5104"/>
                  </a:lnTo>
                  <a:cubicBezTo>
                    <a:pt x="7339" y="4603"/>
                    <a:pt x="7572" y="3669"/>
                    <a:pt x="7205" y="2835"/>
                  </a:cubicBezTo>
                  <a:cubicBezTo>
                    <a:pt x="7005" y="2335"/>
                    <a:pt x="6605" y="2035"/>
                    <a:pt x="6138" y="1935"/>
                  </a:cubicBezTo>
                  <a:cubicBezTo>
                    <a:pt x="5737" y="1801"/>
                    <a:pt x="5371" y="1768"/>
                    <a:pt x="5004" y="1668"/>
                  </a:cubicBezTo>
                  <a:cubicBezTo>
                    <a:pt x="4904" y="1668"/>
                    <a:pt x="4870" y="1635"/>
                    <a:pt x="4870" y="1535"/>
                  </a:cubicBezTo>
                  <a:lnTo>
                    <a:pt x="4870" y="834"/>
                  </a:lnTo>
                  <a:lnTo>
                    <a:pt x="4870" y="0"/>
                  </a:ln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46" name="Google Shape;1446;p35"/>
            <p:cNvSpPr/>
            <p:nvPr/>
          </p:nvSpPr>
          <p:spPr>
            <a:xfrm>
              <a:off x="8084064" y="4689299"/>
              <a:ext cx="380590" cy="108787"/>
            </a:xfrm>
            <a:custGeom>
              <a:avLst/>
              <a:gdLst/>
              <a:ahLst/>
              <a:cxnLst/>
              <a:rect l="l" t="t" r="r" b="b"/>
              <a:pathLst>
                <a:path w="13777" h="3938" extrusionOk="0">
                  <a:moveTo>
                    <a:pt x="6872" y="1"/>
                  </a:moveTo>
                  <a:cubicBezTo>
                    <a:pt x="3069" y="1"/>
                    <a:pt x="0" y="868"/>
                    <a:pt x="0" y="1969"/>
                  </a:cubicBezTo>
                  <a:cubicBezTo>
                    <a:pt x="0" y="3036"/>
                    <a:pt x="3069" y="3937"/>
                    <a:pt x="6872" y="3937"/>
                  </a:cubicBezTo>
                  <a:cubicBezTo>
                    <a:pt x="10674" y="3937"/>
                    <a:pt x="13777" y="3036"/>
                    <a:pt x="13777" y="1969"/>
                  </a:cubicBezTo>
                  <a:cubicBezTo>
                    <a:pt x="13777" y="868"/>
                    <a:pt x="10674" y="1"/>
                    <a:pt x="6872" y="1"/>
                  </a:cubicBezTo>
                  <a:close/>
                </a:path>
              </a:pathLst>
            </a:custGeom>
            <a:solidFill>
              <a:srgbClr val="373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47" name="Google Shape;1447;p35"/>
            <p:cNvSpPr/>
            <p:nvPr/>
          </p:nvSpPr>
          <p:spPr>
            <a:xfrm>
              <a:off x="8098789" y="4413792"/>
              <a:ext cx="350202" cy="122572"/>
            </a:xfrm>
            <a:custGeom>
              <a:avLst/>
              <a:gdLst/>
              <a:ahLst/>
              <a:cxnLst/>
              <a:rect l="l" t="t" r="r" b="b"/>
              <a:pathLst>
                <a:path w="12677" h="4437" extrusionOk="0">
                  <a:moveTo>
                    <a:pt x="6339" y="0"/>
                  </a:moveTo>
                  <a:cubicBezTo>
                    <a:pt x="2836" y="0"/>
                    <a:pt x="1" y="1001"/>
                    <a:pt x="1" y="2202"/>
                  </a:cubicBezTo>
                  <a:cubicBezTo>
                    <a:pt x="1" y="3436"/>
                    <a:pt x="2836" y="4437"/>
                    <a:pt x="6339" y="4437"/>
                  </a:cubicBezTo>
                  <a:cubicBezTo>
                    <a:pt x="9841" y="4437"/>
                    <a:pt x="12677" y="3436"/>
                    <a:pt x="12677" y="2202"/>
                  </a:cubicBezTo>
                  <a:cubicBezTo>
                    <a:pt x="12677" y="1001"/>
                    <a:pt x="9841" y="0"/>
                    <a:pt x="6339"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48" name="Google Shape;1448;p35"/>
            <p:cNvSpPr/>
            <p:nvPr/>
          </p:nvSpPr>
          <p:spPr>
            <a:xfrm>
              <a:off x="8102490" y="4486585"/>
              <a:ext cx="340975" cy="262658"/>
            </a:xfrm>
            <a:custGeom>
              <a:avLst/>
              <a:gdLst/>
              <a:ahLst/>
              <a:cxnLst/>
              <a:rect l="l" t="t" r="r" b="b"/>
              <a:pathLst>
                <a:path w="12343" h="9508" extrusionOk="0">
                  <a:moveTo>
                    <a:pt x="0" y="0"/>
                  </a:moveTo>
                  <a:lnTo>
                    <a:pt x="1968" y="7205"/>
                  </a:lnTo>
                  <a:cubicBezTo>
                    <a:pt x="2335" y="8606"/>
                    <a:pt x="3603" y="9507"/>
                    <a:pt x="5004" y="9507"/>
                  </a:cubicBezTo>
                  <a:lnTo>
                    <a:pt x="7339" y="9507"/>
                  </a:lnTo>
                  <a:cubicBezTo>
                    <a:pt x="8773" y="9507"/>
                    <a:pt x="10007" y="8540"/>
                    <a:pt x="10374" y="7205"/>
                  </a:cubicBezTo>
                  <a:lnTo>
                    <a:pt x="12342" y="0"/>
                  </a:lnTo>
                  <a:lnTo>
                    <a:pt x="12342" y="0"/>
                  </a:lnTo>
                  <a:cubicBezTo>
                    <a:pt x="11842" y="1034"/>
                    <a:pt x="9307" y="1802"/>
                    <a:pt x="6205" y="1802"/>
                  </a:cubicBezTo>
                  <a:cubicBezTo>
                    <a:pt x="3136" y="1802"/>
                    <a:pt x="534" y="103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49" name="Google Shape;1449;p35"/>
            <p:cNvSpPr/>
            <p:nvPr/>
          </p:nvSpPr>
          <p:spPr>
            <a:xfrm>
              <a:off x="8140254" y="4444014"/>
              <a:ext cx="265421" cy="92350"/>
            </a:xfrm>
            <a:custGeom>
              <a:avLst/>
              <a:gdLst/>
              <a:ahLst/>
              <a:cxnLst/>
              <a:rect l="l" t="t" r="r" b="b"/>
              <a:pathLst>
                <a:path w="9608" h="3343" extrusionOk="0">
                  <a:moveTo>
                    <a:pt x="4881" y="1"/>
                  </a:moveTo>
                  <a:cubicBezTo>
                    <a:pt x="2965" y="1"/>
                    <a:pt x="989" y="747"/>
                    <a:pt x="1" y="2542"/>
                  </a:cubicBezTo>
                  <a:cubicBezTo>
                    <a:pt x="1168" y="3042"/>
                    <a:pt x="2903" y="3343"/>
                    <a:pt x="4838" y="3343"/>
                  </a:cubicBezTo>
                  <a:cubicBezTo>
                    <a:pt x="6772" y="3343"/>
                    <a:pt x="8440" y="3042"/>
                    <a:pt x="9608" y="2575"/>
                  </a:cubicBezTo>
                  <a:cubicBezTo>
                    <a:pt x="9474" y="1875"/>
                    <a:pt x="8907" y="1241"/>
                    <a:pt x="8274" y="874"/>
                  </a:cubicBezTo>
                  <a:cubicBezTo>
                    <a:pt x="7363" y="320"/>
                    <a:pt x="6135" y="1"/>
                    <a:pt x="4881"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50" name="Google Shape;1450;p35"/>
            <p:cNvSpPr/>
            <p:nvPr/>
          </p:nvSpPr>
          <p:spPr>
            <a:xfrm>
              <a:off x="8082213" y="4208287"/>
              <a:ext cx="338213" cy="302273"/>
            </a:xfrm>
            <a:custGeom>
              <a:avLst/>
              <a:gdLst/>
              <a:ahLst/>
              <a:cxnLst/>
              <a:rect l="l" t="t" r="r" b="b"/>
              <a:pathLst>
                <a:path w="12243" h="10942" extrusionOk="0">
                  <a:moveTo>
                    <a:pt x="5905" y="0"/>
                  </a:moveTo>
                  <a:cubicBezTo>
                    <a:pt x="5171" y="0"/>
                    <a:pt x="4737" y="834"/>
                    <a:pt x="4570" y="1602"/>
                  </a:cubicBezTo>
                  <a:cubicBezTo>
                    <a:pt x="4103" y="4237"/>
                    <a:pt x="4937" y="6505"/>
                    <a:pt x="5905" y="8773"/>
                  </a:cubicBezTo>
                  <a:cubicBezTo>
                    <a:pt x="5771" y="8573"/>
                    <a:pt x="5671" y="8406"/>
                    <a:pt x="5538" y="8206"/>
                  </a:cubicBezTo>
                  <a:cubicBezTo>
                    <a:pt x="5071" y="7506"/>
                    <a:pt x="4570" y="6772"/>
                    <a:pt x="4103" y="5905"/>
                  </a:cubicBezTo>
                  <a:cubicBezTo>
                    <a:pt x="3837" y="5371"/>
                    <a:pt x="3536" y="4737"/>
                    <a:pt x="3036" y="4270"/>
                  </a:cubicBezTo>
                  <a:cubicBezTo>
                    <a:pt x="2640" y="3899"/>
                    <a:pt x="2116" y="3693"/>
                    <a:pt x="1640" y="3693"/>
                  </a:cubicBezTo>
                  <a:cubicBezTo>
                    <a:pt x="1474" y="3693"/>
                    <a:pt x="1314" y="3718"/>
                    <a:pt x="1168" y="3770"/>
                  </a:cubicBezTo>
                  <a:cubicBezTo>
                    <a:pt x="334" y="4070"/>
                    <a:pt x="0" y="5104"/>
                    <a:pt x="167" y="5905"/>
                  </a:cubicBezTo>
                  <a:cubicBezTo>
                    <a:pt x="334" y="6772"/>
                    <a:pt x="934" y="7439"/>
                    <a:pt x="1435" y="7939"/>
                  </a:cubicBezTo>
                  <a:cubicBezTo>
                    <a:pt x="2903" y="9374"/>
                    <a:pt x="4737" y="10408"/>
                    <a:pt x="6739" y="10908"/>
                  </a:cubicBezTo>
                  <a:cubicBezTo>
                    <a:pt x="6772" y="10908"/>
                    <a:pt x="6872" y="10942"/>
                    <a:pt x="6939" y="10942"/>
                  </a:cubicBezTo>
                  <a:cubicBezTo>
                    <a:pt x="8106" y="10942"/>
                    <a:pt x="10875" y="9107"/>
                    <a:pt x="11776" y="7506"/>
                  </a:cubicBezTo>
                  <a:cubicBezTo>
                    <a:pt x="12009" y="6939"/>
                    <a:pt x="12243" y="6105"/>
                    <a:pt x="12042" y="5438"/>
                  </a:cubicBezTo>
                  <a:cubicBezTo>
                    <a:pt x="11942" y="5104"/>
                    <a:pt x="11742" y="4871"/>
                    <a:pt x="11442" y="4704"/>
                  </a:cubicBezTo>
                  <a:cubicBezTo>
                    <a:pt x="11270" y="4607"/>
                    <a:pt x="11071" y="4559"/>
                    <a:pt x="10858" y="4559"/>
                  </a:cubicBezTo>
                  <a:cubicBezTo>
                    <a:pt x="10407" y="4559"/>
                    <a:pt x="9893" y="4774"/>
                    <a:pt x="9441" y="5204"/>
                  </a:cubicBezTo>
                  <a:cubicBezTo>
                    <a:pt x="8406" y="6105"/>
                    <a:pt x="7739" y="7372"/>
                    <a:pt x="7272" y="8607"/>
                  </a:cubicBezTo>
                  <a:cubicBezTo>
                    <a:pt x="7573" y="6372"/>
                    <a:pt x="7573" y="4070"/>
                    <a:pt x="7239" y="1768"/>
                  </a:cubicBezTo>
                  <a:cubicBezTo>
                    <a:pt x="7206" y="1368"/>
                    <a:pt x="6905" y="0"/>
                    <a:pt x="59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51" name="Google Shape;1451;p35"/>
            <p:cNvSpPr/>
            <p:nvPr/>
          </p:nvSpPr>
          <p:spPr>
            <a:xfrm>
              <a:off x="8101551" y="4486585"/>
              <a:ext cx="207381" cy="262658"/>
            </a:xfrm>
            <a:custGeom>
              <a:avLst/>
              <a:gdLst/>
              <a:ahLst/>
              <a:cxnLst/>
              <a:rect l="l" t="t" r="r" b="b"/>
              <a:pathLst>
                <a:path w="7507" h="9508" extrusionOk="0">
                  <a:moveTo>
                    <a:pt x="1" y="0"/>
                  </a:moveTo>
                  <a:lnTo>
                    <a:pt x="1969" y="7205"/>
                  </a:lnTo>
                  <a:cubicBezTo>
                    <a:pt x="2336" y="8606"/>
                    <a:pt x="3570" y="9507"/>
                    <a:pt x="5005" y="9507"/>
                  </a:cubicBezTo>
                  <a:lnTo>
                    <a:pt x="7506" y="9507"/>
                  </a:lnTo>
                  <a:cubicBezTo>
                    <a:pt x="4304" y="7539"/>
                    <a:pt x="3904" y="4037"/>
                    <a:pt x="4071" y="1668"/>
                  </a:cubicBezTo>
                  <a:cubicBezTo>
                    <a:pt x="2002" y="1435"/>
                    <a:pt x="468" y="801"/>
                    <a:pt x="1" y="0"/>
                  </a:cubicBez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52" name="Google Shape;1452;p35"/>
            <p:cNvSpPr/>
            <p:nvPr/>
          </p:nvSpPr>
          <p:spPr>
            <a:xfrm>
              <a:off x="8462781" y="4195386"/>
              <a:ext cx="511477" cy="176966"/>
            </a:xfrm>
            <a:custGeom>
              <a:avLst/>
              <a:gdLst/>
              <a:ahLst/>
              <a:cxnLst/>
              <a:rect l="l" t="t" r="r" b="b"/>
              <a:pathLst>
                <a:path w="18515" h="6406" extrusionOk="0">
                  <a:moveTo>
                    <a:pt x="9274" y="0"/>
                  </a:moveTo>
                  <a:cubicBezTo>
                    <a:pt x="4137" y="0"/>
                    <a:pt x="1" y="1401"/>
                    <a:pt x="1" y="3203"/>
                  </a:cubicBezTo>
                  <a:cubicBezTo>
                    <a:pt x="1" y="4971"/>
                    <a:pt x="4171" y="6405"/>
                    <a:pt x="9274" y="6405"/>
                  </a:cubicBezTo>
                  <a:cubicBezTo>
                    <a:pt x="14411" y="6405"/>
                    <a:pt x="18514" y="5004"/>
                    <a:pt x="18514" y="3203"/>
                  </a:cubicBezTo>
                  <a:cubicBezTo>
                    <a:pt x="18514" y="1401"/>
                    <a:pt x="14411" y="0"/>
                    <a:pt x="9274" y="0"/>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53" name="Google Shape;1453;p35"/>
            <p:cNvSpPr/>
            <p:nvPr/>
          </p:nvSpPr>
          <p:spPr>
            <a:xfrm>
              <a:off x="8166996" y="3638019"/>
              <a:ext cx="600844" cy="686398"/>
            </a:xfrm>
            <a:custGeom>
              <a:avLst/>
              <a:gdLst/>
              <a:ahLst/>
              <a:cxnLst/>
              <a:rect l="l" t="t" r="r" b="b"/>
              <a:pathLst>
                <a:path w="21750" h="24847" extrusionOk="0">
                  <a:moveTo>
                    <a:pt x="2257" y="0"/>
                  </a:moveTo>
                  <a:cubicBezTo>
                    <a:pt x="1570" y="0"/>
                    <a:pt x="838" y="433"/>
                    <a:pt x="501" y="1063"/>
                  </a:cubicBezTo>
                  <a:cubicBezTo>
                    <a:pt x="0" y="2030"/>
                    <a:pt x="167" y="3164"/>
                    <a:pt x="467" y="4198"/>
                  </a:cubicBezTo>
                  <a:cubicBezTo>
                    <a:pt x="1168" y="6733"/>
                    <a:pt x="2636" y="9102"/>
                    <a:pt x="4604" y="10870"/>
                  </a:cubicBezTo>
                  <a:cubicBezTo>
                    <a:pt x="3036" y="11037"/>
                    <a:pt x="1935" y="12704"/>
                    <a:pt x="2169" y="14239"/>
                  </a:cubicBezTo>
                  <a:cubicBezTo>
                    <a:pt x="2369" y="15807"/>
                    <a:pt x="3703" y="17041"/>
                    <a:pt x="5171" y="17508"/>
                  </a:cubicBezTo>
                  <a:cubicBezTo>
                    <a:pt x="5716" y="17677"/>
                    <a:pt x="6278" y="17750"/>
                    <a:pt x="6843" y="17750"/>
                  </a:cubicBezTo>
                  <a:cubicBezTo>
                    <a:pt x="7832" y="17750"/>
                    <a:pt x="8827" y="17526"/>
                    <a:pt x="9741" y="17208"/>
                  </a:cubicBezTo>
                  <a:lnTo>
                    <a:pt x="9741" y="17208"/>
                  </a:lnTo>
                  <a:cubicBezTo>
                    <a:pt x="8473" y="18509"/>
                    <a:pt x="9340" y="20877"/>
                    <a:pt x="10875" y="21844"/>
                  </a:cubicBezTo>
                  <a:cubicBezTo>
                    <a:pt x="12476" y="22778"/>
                    <a:pt x="14377" y="22745"/>
                    <a:pt x="16212" y="22845"/>
                  </a:cubicBezTo>
                  <a:cubicBezTo>
                    <a:pt x="18047" y="22945"/>
                    <a:pt x="20048" y="23345"/>
                    <a:pt x="21149" y="24846"/>
                  </a:cubicBezTo>
                  <a:cubicBezTo>
                    <a:pt x="21682" y="21844"/>
                    <a:pt x="21749" y="18775"/>
                    <a:pt x="21382" y="15740"/>
                  </a:cubicBezTo>
                  <a:cubicBezTo>
                    <a:pt x="21282" y="14572"/>
                    <a:pt x="21015" y="13272"/>
                    <a:pt x="20148" y="12438"/>
                  </a:cubicBezTo>
                  <a:cubicBezTo>
                    <a:pt x="19735" y="12024"/>
                    <a:pt x="19117" y="11800"/>
                    <a:pt x="18526" y="11800"/>
                  </a:cubicBezTo>
                  <a:cubicBezTo>
                    <a:pt x="17923" y="11800"/>
                    <a:pt x="17349" y="12033"/>
                    <a:pt x="17046" y="12538"/>
                  </a:cubicBezTo>
                  <a:cubicBezTo>
                    <a:pt x="17113" y="10470"/>
                    <a:pt x="17113" y="8201"/>
                    <a:pt x="15878" y="6533"/>
                  </a:cubicBezTo>
                  <a:cubicBezTo>
                    <a:pt x="15192" y="5580"/>
                    <a:pt x="13949" y="4997"/>
                    <a:pt x="12798" y="4997"/>
                  </a:cubicBezTo>
                  <a:cubicBezTo>
                    <a:pt x="11937" y="4997"/>
                    <a:pt x="11127" y="5324"/>
                    <a:pt x="10641" y="6066"/>
                  </a:cubicBezTo>
                  <a:cubicBezTo>
                    <a:pt x="10075" y="2828"/>
                    <a:pt x="6842" y="300"/>
                    <a:pt x="3735" y="300"/>
                  </a:cubicBezTo>
                  <a:cubicBezTo>
                    <a:pt x="3546" y="300"/>
                    <a:pt x="3357" y="310"/>
                    <a:pt x="3169" y="329"/>
                  </a:cubicBezTo>
                  <a:cubicBezTo>
                    <a:pt x="2909" y="101"/>
                    <a:pt x="2588" y="0"/>
                    <a:pt x="22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54" name="Google Shape;1454;p35"/>
            <p:cNvSpPr/>
            <p:nvPr/>
          </p:nvSpPr>
          <p:spPr>
            <a:xfrm>
              <a:off x="8178958" y="3658157"/>
              <a:ext cx="576893" cy="662558"/>
            </a:xfrm>
            <a:custGeom>
              <a:avLst/>
              <a:gdLst/>
              <a:ahLst/>
              <a:cxnLst/>
              <a:rect l="l" t="t" r="r" b="b"/>
              <a:pathLst>
                <a:path w="20883" h="23984" extrusionOk="0">
                  <a:moveTo>
                    <a:pt x="268" y="0"/>
                  </a:moveTo>
                  <a:cubicBezTo>
                    <a:pt x="201" y="100"/>
                    <a:pt x="101" y="234"/>
                    <a:pt x="68" y="300"/>
                  </a:cubicBezTo>
                  <a:cubicBezTo>
                    <a:pt x="34" y="334"/>
                    <a:pt x="34" y="434"/>
                    <a:pt x="1" y="467"/>
                  </a:cubicBezTo>
                  <a:cubicBezTo>
                    <a:pt x="8774" y="6338"/>
                    <a:pt x="16012" y="14511"/>
                    <a:pt x="20716" y="23984"/>
                  </a:cubicBezTo>
                  <a:cubicBezTo>
                    <a:pt x="20782" y="23684"/>
                    <a:pt x="20849" y="23417"/>
                    <a:pt x="20883" y="23083"/>
                  </a:cubicBezTo>
                  <a:cubicBezTo>
                    <a:pt x="16112" y="13810"/>
                    <a:pt x="8941" y="5804"/>
                    <a:pt x="26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55" name="Google Shape;1455;p35"/>
            <p:cNvSpPr/>
            <p:nvPr/>
          </p:nvSpPr>
          <p:spPr>
            <a:xfrm>
              <a:off x="8207550" y="3688545"/>
              <a:ext cx="231304" cy="187850"/>
            </a:xfrm>
            <a:custGeom>
              <a:avLst/>
              <a:gdLst/>
              <a:ahLst/>
              <a:cxnLst/>
              <a:rect l="l" t="t" r="r" b="b"/>
              <a:pathLst>
                <a:path w="8373" h="6800" extrusionOk="0">
                  <a:moveTo>
                    <a:pt x="6505" y="1"/>
                  </a:moveTo>
                  <a:lnTo>
                    <a:pt x="6505" y="1"/>
                  </a:lnTo>
                  <a:cubicBezTo>
                    <a:pt x="6471" y="2002"/>
                    <a:pt x="6838" y="4004"/>
                    <a:pt x="7505" y="5872"/>
                  </a:cubicBezTo>
                  <a:cubicBezTo>
                    <a:pt x="5998" y="5096"/>
                    <a:pt x="4299" y="4703"/>
                    <a:pt x="2585" y="4703"/>
                  </a:cubicBezTo>
                  <a:cubicBezTo>
                    <a:pt x="1719" y="4703"/>
                    <a:pt x="850" y="4803"/>
                    <a:pt x="0" y="5005"/>
                  </a:cubicBezTo>
                  <a:cubicBezTo>
                    <a:pt x="67" y="5171"/>
                    <a:pt x="167" y="5338"/>
                    <a:pt x="267" y="5505"/>
                  </a:cubicBezTo>
                  <a:cubicBezTo>
                    <a:pt x="1007" y="5353"/>
                    <a:pt x="1765" y="5277"/>
                    <a:pt x="2522" y="5277"/>
                  </a:cubicBezTo>
                  <a:cubicBezTo>
                    <a:pt x="4430" y="5277"/>
                    <a:pt x="6330" y="5760"/>
                    <a:pt x="7906" y="6739"/>
                  </a:cubicBezTo>
                  <a:cubicBezTo>
                    <a:pt x="7962" y="6781"/>
                    <a:pt x="8017" y="6800"/>
                    <a:pt x="8068" y="6800"/>
                  </a:cubicBezTo>
                  <a:cubicBezTo>
                    <a:pt x="8139" y="6800"/>
                    <a:pt x="8201" y="6764"/>
                    <a:pt x="8239" y="6706"/>
                  </a:cubicBezTo>
                  <a:cubicBezTo>
                    <a:pt x="8339" y="6639"/>
                    <a:pt x="8373" y="6506"/>
                    <a:pt x="8339" y="6372"/>
                  </a:cubicBezTo>
                  <a:cubicBezTo>
                    <a:pt x="7505" y="4538"/>
                    <a:pt x="7072" y="2503"/>
                    <a:pt x="7038" y="468"/>
                  </a:cubicBezTo>
                  <a:cubicBezTo>
                    <a:pt x="6872" y="301"/>
                    <a:pt x="6671" y="134"/>
                    <a:pt x="6505"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56" name="Google Shape;1456;p35"/>
            <p:cNvSpPr/>
            <p:nvPr/>
          </p:nvSpPr>
          <p:spPr>
            <a:xfrm>
              <a:off x="8225976" y="3785317"/>
              <a:ext cx="407331" cy="317936"/>
            </a:xfrm>
            <a:custGeom>
              <a:avLst/>
              <a:gdLst/>
              <a:ahLst/>
              <a:cxnLst/>
              <a:rect l="l" t="t" r="r" b="b"/>
              <a:pathLst>
                <a:path w="14745" h="11509" extrusionOk="0">
                  <a:moveTo>
                    <a:pt x="12209" y="0"/>
                  </a:moveTo>
                  <a:cubicBezTo>
                    <a:pt x="11809" y="3570"/>
                    <a:pt x="12342" y="7339"/>
                    <a:pt x="13743" y="10541"/>
                  </a:cubicBezTo>
                  <a:cubicBezTo>
                    <a:pt x="10968" y="9033"/>
                    <a:pt x="7820" y="8270"/>
                    <a:pt x="4740" y="8270"/>
                  </a:cubicBezTo>
                  <a:cubicBezTo>
                    <a:pt x="3120" y="8270"/>
                    <a:pt x="1518" y="8481"/>
                    <a:pt x="0" y="8907"/>
                  </a:cubicBezTo>
                  <a:cubicBezTo>
                    <a:pt x="34" y="9074"/>
                    <a:pt x="67" y="9240"/>
                    <a:pt x="134" y="9441"/>
                  </a:cubicBezTo>
                  <a:cubicBezTo>
                    <a:pt x="1607" y="9029"/>
                    <a:pt x="3161" y="8825"/>
                    <a:pt x="4734" y="8825"/>
                  </a:cubicBezTo>
                  <a:cubicBezTo>
                    <a:pt x="8006" y="8825"/>
                    <a:pt x="11360" y="9708"/>
                    <a:pt x="14244" y="11442"/>
                  </a:cubicBezTo>
                  <a:cubicBezTo>
                    <a:pt x="14344" y="11509"/>
                    <a:pt x="14377" y="11509"/>
                    <a:pt x="14410" y="11509"/>
                  </a:cubicBezTo>
                  <a:cubicBezTo>
                    <a:pt x="14511" y="11509"/>
                    <a:pt x="14544" y="11475"/>
                    <a:pt x="14644" y="11409"/>
                  </a:cubicBezTo>
                  <a:cubicBezTo>
                    <a:pt x="14711" y="11342"/>
                    <a:pt x="14744" y="11209"/>
                    <a:pt x="14677" y="11075"/>
                  </a:cubicBezTo>
                  <a:cubicBezTo>
                    <a:pt x="13009" y="7873"/>
                    <a:pt x="12376" y="4003"/>
                    <a:pt x="12743" y="301"/>
                  </a:cubicBezTo>
                  <a:cubicBezTo>
                    <a:pt x="12576" y="167"/>
                    <a:pt x="12409" y="67"/>
                    <a:pt x="12209"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57" name="Google Shape;1457;p35"/>
            <p:cNvSpPr/>
            <p:nvPr/>
          </p:nvSpPr>
          <p:spPr>
            <a:xfrm>
              <a:off x="8422254" y="3976069"/>
              <a:ext cx="307798" cy="246056"/>
            </a:xfrm>
            <a:custGeom>
              <a:avLst/>
              <a:gdLst/>
              <a:ahLst/>
              <a:cxnLst/>
              <a:rect l="l" t="t" r="r" b="b"/>
              <a:pathLst>
                <a:path w="11142" h="8907" extrusionOk="0">
                  <a:moveTo>
                    <a:pt x="10641" y="0"/>
                  </a:moveTo>
                  <a:cubicBezTo>
                    <a:pt x="9640" y="2602"/>
                    <a:pt x="9307" y="5438"/>
                    <a:pt x="9674" y="8140"/>
                  </a:cubicBezTo>
                  <a:cubicBezTo>
                    <a:pt x="7806" y="7339"/>
                    <a:pt x="5774" y="6943"/>
                    <a:pt x="3749" y="6943"/>
                  </a:cubicBezTo>
                  <a:cubicBezTo>
                    <a:pt x="2483" y="6943"/>
                    <a:pt x="1219" y="7098"/>
                    <a:pt x="0" y="7406"/>
                  </a:cubicBezTo>
                  <a:cubicBezTo>
                    <a:pt x="67" y="7573"/>
                    <a:pt x="134" y="7773"/>
                    <a:pt x="234" y="7939"/>
                  </a:cubicBezTo>
                  <a:cubicBezTo>
                    <a:pt x="1396" y="7637"/>
                    <a:pt x="2597" y="7488"/>
                    <a:pt x="3799" y="7488"/>
                  </a:cubicBezTo>
                  <a:cubicBezTo>
                    <a:pt x="5912" y="7488"/>
                    <a:pt x="8028" y="7947"/>
                    <a:pt x="9941" y="8840"/>
                  </a:cubicBezTo>
                  <a:cubicBezTo>
                    <a:pt x="9974" y="8840"/>
                    <a:pt x="10007" y="8907"/>
                    <a:pt x="10074" y="8907"/>
                  </a:cubicBezTo>
                  <a:cubicBezTo>
                    <a:pt x="10107" y="8907"/>
                    <a:pt x="10208" y="8907"/>
                    <a:pt x="10241" y="8840"/>
                  </a:cubicBezTo>
                  <a:cubicBezTo>
                    <a:pt x="10308" y="8773"/>
                    <a:pt x="10374" y="8673"/>
                    <a:pt x="10374" y="8573"/>
                  </a:cubicBezTo>
                  <a:cubicBezTo>
                    <a:pt x="9907" y="5838"/>
                    <a:pt x="10208" y="3003"/>
                    <a:pt x="11142" y="401"/>
                  </a:cubicBezTo>
                  <a:cubicBezTo>
                    <a:pt x="11041" y="334"/>
                    <a:pt x="10975" y="267"/>
                    <a:pt x="10908" y="234"/>
                  </a:cubicBezTo>
                  <a:cubicBezTo>
                    <a:pt x="10808" y="134"/>
                    <a:pt x="10741" y="67"/>
                    <a:pt x="10641"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58" name="Google Shape;1458;p35"/>
            <p:cNvSpPr/>
            <p:nvPr/>
          </p:nvSpPr>
          <p:spPr>
            <a:xfrm>
              <a:off x="8582592" y="3372595"/>
              <a:ext cx="489349" cy="897453"/>
            </a:xfrm>
            <a:custGeom>
              <a:avLst/>
              <a:gdLst/>
              <a:ahLst/>
              <a:cxnLst/>
              <a:rect l="l" t="t" r="r" b="b"/>
              <a:pathLst>
                <a:path w="17714" h="32487" extrusionOk="0">
                  <a:moveTo>
                    <a:pt x="10199" y="1"/>
                  </a:moveTo>
                  <a:cubicBezTo>
                    <a:pt x="8068" y="1"/>
                    <a:pt x="5934" y="1595"/>
                    <a:pt x="5037" y="3632"/>
                  </a:cubicBezTo>
                  <a:cubicBezTo>
                    <a:pt x="3937" y="6101"/>
                    <a:pt x="4270" y="8970"/>
                    <a:pt x="4904" y="11638"/>
                  </a:cubicBezTo>
                  <a:cubicBezTo>
                    <a:pt x="5004" y="12172"/>
                    <a:pt x="5137" y="12772"/>
                    <a:pt x="4837" y="13239"/>
                  </a:cubicBezTo>
                  <a:cubicBezTo>
                    <a:pt x="4470" y="13806"/>
                    <a:pt x="3636" y="13806"/>
                    <a:pt x="2969" y="14006"/>
                  </a:cubicBezTo>
                  <a:cubicBezTo>
                    <a:pt x="734" y="14674"/>
                    <a:pt x="0" y="17742"/>
                    <a:pt x="801" y="19944"/>
                  </a:cubicBezTo>
                  <a:cubicBezTo>
                    <a:pt x="1602" y="22146"/>
                    <a:pt x="3336" y="23847"/>
                    <a:pt x="4604" y="25848"/>
                  </a:cubicBezTo>
                  <a:cubicBezTo>
                    <a:pt x="5838" y="27850"/>
                    <a:pt x="6605" y="30585"/>
                    <a:pt x="5237" y="32486"/>
                  </a:cubicBezTo>
                  <a:cubicBezTo>
                    <a:pt x="9007" y="29151"/>
                    <a:pt x="12609" y="25448"/>
                    <a:pt x="15712" y="21312"/>
                  </a:cubicBezTo>
                  <a:cubicBezTo>
                    <a:pt x="16445" y="20411"/>
                    <a:pt x="17146" y="19410"/>
                    <a:pt x="17446" y="18276"/>
                  </a:cubicBezTo>
                  <a:cubicBezTo>
                    <a:pt x="17713" y="17142"/>
                    <a:pt x="17546" y="15808"/>
                    <a:pt x="16779" y="14974"/>
                  </a:cubicBezTo>
                  <a:cubicBezTo>
                    <a:pt x="15978" y="14173"/>
                    <a:pt x="14778" y="13906"/>
                    <a:pt x="14110" y="13006"/>
                  </a:cubicBezTo>
                  <a:cubicBezTo>
                    <a:pt x="12976" y="11605"/>
                    <a:pt x="13944" y="9603"/>
                    <a:pt x="14444" y="7835"/>
                  </a:cubicBezTo>
                  <a:cubicBezTo>
                    <a:pt x="15278" y="5000"/>
                    <a:pt x="14444" y="1297"/>
                    <a:pt x="11642" y="263"/>
                  </a:cubicBezTo>
                  <a:cubicBezTo>
                    <a:pt x="11171" y="84"/>
                    <a:pt x="10685" y="1"/>
                    <a:pt x="10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59" name="Google Shape;1459;p35"/>
            <p:cNvSpPr/>
            <p:nvPr/>
          </p:nvSpPr>
          <p:spPr>
            <a:xfrm>
              <a:off x="8726355" y="3371573"/>
              <a:ext cx="176938" cy="896625"/>
            </a:xfrm>
            <a:custGeom>
              <a:avLst/>
              <a:gdLst/>
              <a:ahLst/>
              <a:cxnLst/>
              <a:rect l="l" t="t" r="r" b="b"/>
              <a:pathLst>
                <a:path w="6405" h="32457" extrusionOk="0">
                  <a:moveTo>
                    <a:pt x="5404" y="0"/>
                  </a:moveTo>
                  <a:cubicBezTo>
                    <a:pt x="5404" y="33"/>
                    <a:pt x="5337" y="100"/>
                    <a:pt x="5337" y="134"/>
                  </a:cubicBezTo>
                  <a:cubicBezTo>
                    <a:pt x="5804" y="10441"/>
                    <a:pt x="4236" y="20882"/>
                    <a:pt x="734" y="30555"/>
                  </a:cubicBezTo>
                  <a:cubicBezTo>
                    <a:pt x="634" y="31222"/>
                    <a:pt x="434" y="31890"/>
                    <a:pt x="0" y="32457"/>
                  </a:cubicBezTo>
                  <a:cubicBezTo>
                    <a:pt x="300" y="32190"/>
                    <a:pt x="601" y="31890"/>
                    <a:pt x="901" y="31656"/>
                  </a:cubicBezTo>
                  <a:cubicBezTo>
                    <a:pt x="4703" y="21682"/>
                    <a:pt x="6405" y="10808"/>
                    <a:pt x="5938" y="134"/>
                  </a:cubicBezTo>
                  <a:cubicBezTo>
                    <a:pt x="5771" y="33"/>
                    <a:pt x="5571" y="33"/>
                    <a:pt x="5404"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60" name="Google Shape;1460;p35"/>
            <p:cNvSpPr/>
            <p:nvPr/>
          </p:nvSpPr>
          <p:spPr>
            <a:xfrm>
              <a:off x="8728178" y="3446216"/>
              <a:ext cx="261747" cy="282908"/>
            </a:xfrm>
            <a:custGeom>
              <a:avLst/>
              <a:gdLst/>
              <a:ahLst/>
              <a:cxnLst/>
              <a:rect l="l" t="t" r="r" b="b"/>
              <a:pathLst>
                <a:path w="9475" h="10241" extrusionOk="0">
                  <a:moveTo>
                    <a:pt x="301" y="0"/>
                  </a:moveTo>
                  <a:cubicBezTo>
                    <a:pt x="168" y="167"/>
                    <a:pt x="68" y="334"/>
                    <a:pt x="1" y="500"/>
                  </a:cubicBezTo>
                  <a:cubicBezTo>
                    <a:pt x="2169" y="2902"/>
                    <a:pt x="3870" y="6171"/>
                    <a:pt x="4904" y="10007"/>
                  </a:cubicBezTo>
                  <a:cubicBezTo>
                    <a:pt x="4904" y="10141"/>
                    <a:pt x="5004" y="10241"/>
                    <a:pt x="5138" y="10241"/>
                  </a:cubicBezTo>
                  <a:cubicBezTo>
                    <a:pt x="5238" y="10241"/>
                    <a:pt x="5371" y="10174"/>
                    <a:pt x="5405" y="10107"/>
                  </a:cubicBezTo>
                  <a:cubicBezTo>
                    <a:pt x="6505" y="8139"/>
                    <a:pt x="7840" y="6171"/>
                    <a:pt x="9341" y="4336"/>
                  </a:cubicBezTo>
                  <a:lnTo>
                    <a:pt x="9474" y="3336"/>
                  </a:lnTo>
                  <a:lnTo>
                    <a:pt x="9474" y="3336"/>
                  </a:lnTo>
                  <a:cubicBezTo>
                    <a:pt x="7873" y="5170"/>
                    <a:pt x="6405" y="7239"/>
                    <a:pt x="5238" y="9240"/>
                  </a:cubicBezTo>
                  <a:cubicBezTo>
                    <a:pt x="4404" y="6405"/>
                    <a:pt x="2903" y="2802"/>
                    <a:pt x="301"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61" name="Google Shape;1461;p35"/>
            <p:cNvSpPr/>
            <p:nvPr/>
          </p:nvSpPr>
          <p:spPr>
            <a:xfrm>
              <a:off x="8704227" y="3616692"/>
              <a:ext cx="269095" cy="319787"/>
            </a:xfrm>
            <a:custGeom>
              <a:avLst/>
              <a:gdLst/>
              <a:ahLst/>
              <a:cxnLst/>
              <a:rect l="l" t="t" r="r" b="b"/>
              <a:pathLst>
                <a:path w="9741" h="11576" extrusionOk="0">
                  <a:moveTo>
                    <a:pt x="1" y="0"/>
                  </a:moveTo>
                  <a:cubicBezTo>
                    <a:pt x="34" y="300"/>
                    <a:pt x="67" y="601"/>
                    <a:pt x="101" y="934"/>
                  </a:cubicBezTo>
                  <a:cubicBezTo>
                    <a:pt x="2769" y="3669"/>
                    <a:pt x="4404" y="7439"/>
                    <a:pt x="4504" y="11308"/>
                  </a:cubicBezTo>
                  <a:cubicBezTo>
                    <a:pt x="4504" y="11442"/>
                    <a:pt x="4570" y="11575"/>
                    <a:pt x="4704" y="11575"/>
                  </a:cubicBezTo>
                  <a:lnTo>
                    <a:pt x="4737" y="11575"/>
                  </a:lnTo>
                  <a:cubicBezTo>
                    <a:pt x="4871" y="11575"/>
                    <a:pt x="4937" y="11508"/>
                    <a:pt x="5004" y="11408"/>
                  </a:cubicBezTo>
                  <a:cubicBezTo>
                    <a:pt x="6238" y="8840"/>
                    <a:pt x="7839" y="6438"/>
                    <a:pt x="9741" y="4270"/>
                  </a:cubicBezTo>
                  <a:cubicBezTo>
                    <a:pt x="9707" y="4236"/>
                    <a:pt x="9674" y="4170"/>
                    <a:pt x="9674" y="4136"/>
                  </a:cubicBezTo>
                  <a:cubicBezTo>
                    <a:pt x="9574" y="4003"/>
                    <a:pt x="9507" y="3903"/>
                    <a:pt x="9441" y="3769"/>
                  </a:cubicBezTo>
                  <a:cubicBezTo>
                    <a:pt x="7706" y="5738"/>
                    <a:pt x="6205" y="7906"/>
                    <a:pt x="5004" y="10174"/>
                  </a:cubicBezTo>
                  <a:cubicBezTo>
                    <a:pt x="4671" y="6305"/>
                    <a:pt x="2836" y="2635"/>
                    <a:pt x="1"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62" name="Google Shape;1462;p35"/>
            <p:cNvSpPr/>
            <p:nvPr/>
          </p:nvSpPr>
          <p:spPr>
            <a:xfrm>
              <a:off x="8633285" y="3767802"/>
              <a:ext cx="419292" cy="321638"/>
            </a:xfrm>
            <a:custGeom>
              <a:avLst/>
              <a:gdLst/>
              <a:ahLst/>
              <a:cxnLst/>
              <a:rect l="l" t="t" r="r" b="b"/>
              <a:pathLst>
                <a:path w="15178" h="11643" extrusionOk="0">
                  <a:moveTo>
                    <a:pt x="500" y="1"/>
                  </a:moveTo>
                  <a:cubicBezTo>
                    <a:pt x="334" y="101"/>
                    <a:pt x="167" y="201"/>
                    <a:pt x="0" y="334"/>
                  </a:cubicBezTo>
                  <a:cubicBezTo>
                    <a:pt x="3469" y="2936"/>
                    <a:pt x="5704" y="7106"/>
                    <a:pt x="5904" y="11376"/>
                  </a:cubicBezTo>
                  <a:cubicBezTo>
                    <a:pt x="5904" y="11509"/>
                    <a:pt x="5971" y="11642"/>
                    <a:pt x="6104" y="11642"/>
                  </a:cubicBezTo>
                  <a:lnTo>
                    <a:pt x="6171" y="11642"/>
                  </a:lnTo>
                  <a:cubicBezTo>
                    <a:pt x="6271" y="11642"/>
                    <a:pt x="6405" y="11609"/>
                    <a:pt x="6438" y="11476"/>
                  </a:cubicBezTo>
                  <a:cubicBezTo>
                    <a:pt x="8606" y="7473"/>
                    <a:pt x="11608" y="3937"/>
                    <a:pt x="15178" y="1101"/>
                  </a:cubicBezTo>
                  <a:cubicBezTo>
                    <a:pt x="15111" y="935"/>
                    <a:pt x="14977" y="801"/>
                    <a:pt x="14844" y="668"/>
                  </a:cubicBezTo>
                  <a:cubicBezTo>
                    <a:pt x="11442" y="3336"/>
                    <a:pt x="8573" y="6672"/>
                    <a:pt x="6405" y="10442"/>
                  </a:cubicBezTo>
                  <a:cubicBezTo>
                    <a:pt x="5971" y="6372"/>
                    <a:pt x="3769" y="2502"/>
                    <a:pt x="500"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63" name="Google Shape;1463;p35"/>
            <p:cNvSpPr/>
            <p:nvPr/>
          </p:nvSpPr>
          <p:spPr>
            <a:xfrm>
              <a:off x="8755831" y="3820594"/>
              <a:ext cx="547389" cy="473410"/>
            </a:xfrm>
            <a:custGeom>
              <a:avLst/>
              <a:gdLst/>
              <a:ahLst/>
              <a:cxnLst/>
              <a:rect l="l" t="t" r="r" b="b"/>
              <a:pathLst>
                <a:path w="19815" h="17137" extrusionOk="0">
                  <a:moveTo>
                    <a:pt x="18053" y="1"/>
                  </a:moveTo>
                  <a:cubicBezTo>
                    <a:pt x="13772" y="1"/>
                    <a:pt x="9460" y="1575"/>
                    <a:pt x="6205" y="4361"/>
                  </a:cubicBezTo>
                  <a:cubicBezTo>
                    <a:pt x="2536" y="7530"/>
                    <a:pt x="201" y="12267"/>
                    <a:pt x="1" y="17137"/>
                  </a:cubicBezTo>
                  <a:cubicBezTo>
                    <a:pt x="4837" y="15469"/>
                    <a:pt x="9240" y="14068"/>
                    <a:pt x="12976" y="11399"/>
                  </a:cubicBezTo>
                  <a:cubicBezTo>
                    <a:pt x="16646" y="8731"/>
                    <a:pt x="19514" y="4628"/>
                    <a:pt x="19815" y="91"/>
                  </a:cubicBezTo>
                  <a:cubicBezTo>
                    <a:pt x="19230" y="31"/>
                    <a:pt x="18642" y="1"/>
                    <a:pt x="180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64" name="Google Shape;1464;p35"/>
            <p:cNvSpPr/>
            <p:nvPr/>
          </p:nvSpPr>
          <p:spPr>
            <a:xfrm>
              <a:off x="9046119" y="3839683"/>
              <a:ext cx="206442" cy="185281"/>
            </a:xfrm>
            <a:custGeom>
              <a:avLst/>
              <a:gdLst/>
              <a:ahLst/>
              <a:cxnLst/>
              <a:rect l="l" t="t" r="r" b="b"/>
              <a:pathLst>
                <a:path w="7473" h="6707" extrusionOk="0">
                  <a:moveTo>
                    <a:pt x="2669" y="1"/>
                  </a:moveTo>
                  <a:lnTo>
                    <a:pt x="2669" y="1"/>
                  </a:lnTo>
                  <a:cubicBezTo>
                    <a:pt x="2468" y="34"/>
                    <a:pt x="2302" y="101"/>
                    <a:pt x="2068" y="167"/>
                  </a:cubicBezTo>
                  <a:cubicBezTo>
                    <a:pt x="2035" y="2269"/>
                    <a:pt x="1067" y="4604"/>
                    <a:pt x="67" y="6272"/>
                  </a:cubicBezTo>
                  <a:cubicBezTo>
                    <a:pt x="0" y="6405"/>
                    <a:pt x="33" y="6539"/>
                    <a:pt x="133" y="6605"/>
                  </a:cubicBezTo>
                  <a:cubicBezTo>
                    <a:pt x="177" y="6670"/>
                    <a:pt x="247" y="6707"/>
                    <a:pt x="328" y="6707"/>
                  </a:cubicBezTo>
                  <a:cubicBezTo>
                    <a:pt x="373" y="6707"/>
                    <a:pt x="420" y="6696"/>
                    <a:pt x="467" y="6672"/>
                  </a:cubicBezTo>
                  <a:cubicBezTo>
                    <a:pt x="1749" y="5970"/>
                    <a:pt x="3488" y="5549"/>
                    <a:pt x="5225" y="5549"/>
                  </a:cubicBezTo>
                  <a:cubicBezTo>
                    <a:pt x="5883" y="5549"/>
                    <a:pt x="6540" y="5610"/>
                    <a:pt x="7172" y="5738"/>
                  </a:cubicBezTo>
                  <a:cubicBezTo>
                    <a:pt x="7305" y="5571"/>
                    <a:pt x="7372" y="5404"/>
                    <a:pt x="7472" y="5238"/>
                  </a:cubicBezTo>
                  <a:cubicBezTo>
                    <a:pt x="6720" y="5064"/>
                    <a:pt x="5935" y="4983"/>
                    <a:pt x="5153" y="4983"/>
                  </a:cubicBezTo>
                  <a:cubicBezTo>
                    <a:pt x="3682" y="4983"/>
                    <a:pt x="2221" y="5270"/>
                    <a:pt x="1001" y="5771"/>
                  </a:cubicBezTo>
                  <a:cubicBezTo>
                    <a:pt x="1668" y="4504"/>
                    <a:pt x="2635" y="2269"/>
                    <a:pt x="266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65" name="Google Shape;1465;p35"/>
            <p:cNvSpPr/>
            <p:nvPr/>
          </p:nvSpPr>
          <p:spPr>
            <a:xfrm>
              <a:off x="8756743" y="3832307"/>
              <a:ext cx="544627" cy="461697"/>
            </a:xfrm>
            <a:custGeom>
              <a:avLst/>
              <a:gdLst/>
              <a:ahLst/>
              <a:cxnLst/>
              <a:rect l="l" t="t" r="r" b="b"/>
              <a:pathLst>
                <a:path w="19715" h="16713" extrusionOk="0">
                  <a:moveTo>
                    <a:pt x="19715" y="1"/>
                  </a:moveTo>
                  <a:cubicBezTo>
                    <a:pt x="12376" y="4504"/>
                    <a:pt x="5672" y="10208"/>
                    <a:pt x="1" y="16713"/>
                  </a:cubicBezTo>
                  <a:cubicBezTo>
                    <a:pt x="368" y="16613"/>
                    <a:pt x="701" y="16479"/>
                    <a:pt x="1102" y="16346"/>
                  </a:cubicBezTo>
                  <a:cubicBezTo>
                    <a:pt x="6472" y="10308"/>
                    <a:pt x="12777" y="5004"/>
                    <a:pt x="19648" y="701"/>
                  </a:cubicBezTo>
                  <a:cubicBezTo>
                    <a:pt x="19682" y="468"/>
                    <a:pt x="19715" y="201"/>
                    <a:pt x="19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66" name="Google Shape;1466;p35"/>
            <p:cNvSpPr/>
            <p:nvPr/>
          </p:nvSpPr>
          <p:spPr>
            <a:xfrm>
              <a:off x="8881167" y="3899575"/>
              <a:ext cx="216580" cy="274040"/>
            </a:xfrm>
            <a:custGeom>
              <a:avLst/>
              <a:gdLst/>
              <a:ahLst/>
              <a:cxnLst/>
              <a:rect l="l" t="t" r="r" b="b"/>
              <a:pathLst>
                <a:path w="7840" h="9920" extrusionOk="0">
                  <a:moveTo>
                    <a:pt x="3769" y="1"/>
                  </a:moveTo>
                  <a:lnTo>
                    <a:pt x="3769" y="1"/>
                  </a:lnTo>
                  <a:cubicBezTo>
                    <a:pt x="3603" y="101"/>
                    <a:pt x="3369" y="234"/>
                    <a:pt x="3202" y="368"/>
                  </a:cubicBezTo>
                  <a:cubicBezTo>
                    <a:pt x="3369" y="3670"/>
                    <a:pt x="2202" y="7206"/>
                    <a:pt x="100" y="9441"/>
                  </a:cubicBezTo>
                  <a:cubicBezTo>
                    <a:pt x="0" y="9541"/>
                    <a:pt x="0" y="9708"/>
                    <a:pt x="33" y="9774"/>
                  </a:cubicBezTo>
                  <a:cubicBezTo>
                    <a:pt x="110" y="9876"/>
                    <a:pt x="206" y="9920"/>
                    <a:pt x="291" y="9920"/>
                  </a:cubicBezTo>
                  <a:cubicBezTo>
                    <a:pt x="318" y="9920"/>
                    <a:pt x="343" y="9916"/>
                    <a:pt x="367" y="9908"/>
                  </a:cubicBezTo>
                  <a:cubicBezTo>
                    <a:pt x="1859" y="9432"/>
                    <a:pt x="3379" y="9181"/>
                    <a:pt x="4845" y="9181"/>
                  </a:cubicBezTo>
                  <a:cubicBezTo>
                    <a:pt x="5641" y="9181"/>
                    <a:pt x="6421" y="9255"/>
                    <a:pt x="7172" y="9408"/>
                  </a:cubicBezTo>
                  <a:cubicBezTo>
                    <a:pt x="7372" y="9274"/>
                    <a:pt x="7639" y="9107"/>
                    <a:pt x="7839" y="8974"/>
                  </a:cubicBezTo>
                  <a:cubicBezTo>
                    <a:pt x="6862" y="8706"/>
                    <a:pt x="5826" y="8572"/>
                    <a:pt x="4762" y="8572"/>
                  </a:cubicBezTo>
                  <a:cubicBezTo>
                    <a:pt x="3573" y="8572"/>
                    <a:pt x="2349" y="8739"/>
                    <a:pt x="1134" y="9074"/>
                  </a:cubicBezTo>
                  <a:cubicBezTo>
                    <a:pt x="3102" y="6606"/>
                    <a:pt x="4036" y="3203"/>
                    <a:pt x="376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67" name="Google Shape;1467;p35"/>
            <p:cNvSpPr/>
            <p:nvPr/>
          </p:nvSpPr>
          <p:spPr>
            <a:xfrm>
              <a:off x="8524524" y="4239449"/>
              <a:ext cx="387054" cy="134727"/>
            </a:xfrm>
            <a:custGeom>
              <a:avLst/>
              <a:gdLst/>
              <a:ahLst/>
              <a:cxnLst/>
              <a:rect l="l" t="t" r="r" b="b"/>
              <a:pathLst>
                <a:path w="14011" h="4877" extrusionOk="0">
                  <a:moveTo>
                    <a:pt x="7150" y="0"/>
                  </a:moveTo>
                  <a:cubicBezTo>
                    <a:pt x="4344" y="0"/>
                    <a:pt x="1440" y="1108"/>
                    <a:pt x="1" y="3743"/>
                  </a:cubicBezTo>
                  <a:cubicBezTo>
                    <a:pt x="1702" y="4410"/>
                    <a:pt x="4204" y="4877"/>
                    <a:pt x="7039" y="4877"/>
                  </a:cubicBezTo>
                  <a:cubicBezTo>
                    <a:pt x="9775" y="4877"/>
                    <a:pt x="12276" y="4443"/>
                    <a:pt x="14011" y="3776"/>
                  </a:cubicBezTo>
                  <a:cubicBezTo>
                    <a:pt x="13777" y="2775"/>
                    <a:pt x="12943" y="1875"/>
                    <a:pt x="12043" y="1274"/>
                  </a:cubicBezTo>
                  <a:cubicBezTo>
                    <a:pt x="10734" y="463"/>
                    <a:pt x="8962" y="0"/>
                    <a:pt x="7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68" name="Google Shape;1468;p35"/>
            <p:cNvSpPr/>
            <p:nvPr/>
          </p:nvSpPr>
          <p:spPr>
            <a:xfrm>
              <a:off x="8445294" y="3492102"/>
              <a:ext cx="299510" cy="803749"/>
            </a:xfrm>
            <a:custGeom>
              <a:avLst/>
              <a:gdLst/>
              <a:ahLst/>
              <a:cxnLst/>
              <a:rect l="l" t="t" r="r" b="b"/>
              <a:pathLst>
                <a:path w="10842" h="29095" extrusionOk="0">
                  <a:moveTo>
                    <a:pt x="287" y="0"/>
                  </a:moveTo>
                  <a:cubicBezTo>
                    <a:pt x="269" y="0"/>
                    <a:pt x="252" y="2"/>
                    <a:pt x="234" y="7"/>
                  </a:cubicBezTo>
                  <a:cubicBezTo>
                    <a:pt x="100" y="107"/>
                    <a:pt x="0" y="240"/>
                    <a:pt x="67" y="407"/>
                  </a:cubicBezTo>
                  <a:lnTo>
                    <a:pt x="10274" y="28928"/>
                  </a:lnTo>
                  <a:cubicBezTo>
                    <a:pt x="10308" y="28994"/>
                    <a:pt x="10408" y="29094"/>
                    <a:pt x="10541" y="29094"/>
                  </a:cubicBezTo>
                  <a:lnTo>
                    <a:pt x="10641" y="29094"/>
                  </a:lnTo>
                  <a:cubicBezTo>
                    <a:pt x="10775" y="28994"/>
                    <a:pt x="10841" y="28861"/>
                    <a:pt x="10808" y="28694"/>
                  </a:cubicBezTo>
                  <a:lnTo>
                    <a:pt x="601" y="174"/>
                  </a:lnTo>
                  <a:cubicBezTo>
                    <a:pt x="514" y="87"/>
                    <a:pt x="402" y="0"/>
                    <a:pt x="287" y="0"/>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69" name="Google Shape;1469;p35"/>
            <p:cNvSpPr/>
            <p:nvPr/>
          </p:nvSpPr>
          <p:spPr>
            <a:xfrm>
              <a:off x="8389076" y="3446990"/>
              <a:ext cx="175115" cy="335589"/>
            </a:xfrm>
            <a:custGeom>
              <a:avLst/>
              <a:gdLst/>
              <a:ahLst/>
              <a:cxnLst/>
              <a:rect l="l" t="t" r="r" b="b"/>
              <a:pathLst>
                <a:path w="6339" h="12148" extrusionOk="0">
                  <a:moveTo>
                    <a:pt x="1813" y="0"/>
                  </a:moveTo>
                  <a:cubicBezTo>
                    <a:pt x="1651" y="0"/>
                    <a:pt x="1490" y="23"/>
                    <a:pt x="1335" y="72"/>
                  </a:cubicBezTo>
                  <a:cubicBezTo>
                    <a:pt x="668" y="272"/>
                    <a:pt x="267" y="939"/>
                    <a:pt x="134" y="1640"/>
                  </a:cubicBezTo>
                  <a:cubicBezTo>
                    <a:pt x="0" y="2374"/>
                    <a:pt x="167" y="3074"/>
                    <a:pt x="367" y="3741"/>
                  </a:cubicBezTo>
                  <a:cubicBezTo>
                    <a:pt x="1435" y="7077"/>
                    <a:pt x="3503" y="10046"/>
                    <a:pt x="6272" y="12147"/>
                  </a:cubicBezTo>
                  <a:cubicBezTo>
                    <a:pt x="6338" y="8945"/>
                    <a:pt x="5771" y="5409"/>
                    <a:pt x="4303" y="2240"/>
                  </a:cubicBezTo>
                  <a:cubicBezTo>
                    <a:pt x="4037" y="1607"/>
                    <a:pt x="3703" y="1039"/>
                    <a:pt x="3203" y="572"/>
                  </a:cubicBezTo>
                  <a:cubicBezTo>
                    <a:pt x="2825" y="220"/>
                    <a:pt x="2313"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70" name="Google Shape;1470;p35"/>
            <p:cNvSpPr/>
            <p:nvPr/>
          </p:nvSpPr>
          <p:spPr>
            <a:xfrm>
              <a:off x="8356810" y="3780648"/>
              <a:ext cx="241470" cy="160418"/>
            </a:xfrm>
            <a:custGeom>
              <a:avLst/>
              <a:gdLst/>
              <a:ahLst/>
              <a:cxnLst/>
              <a:rect l="l" t="t" r="r" b="b"/>
              <a:pathLst>
                <a:path w="8741" h="5807" extrusionOk="0">
                  <a:moveTo>
                    <a:pt x="1713" y="0"/>
                  </a:moveTo>
                  <a:cubicBezTo>
                    <a:pt x="1676" y="0"/>
                    <a:pt x="1639" y="1"/>
                    <a:pt x="1602" y="3"/>
                  </a:cubicBezTo>
                  <a:cubicBezTo>
                    <a:pt x="801" y="69"/>
                    <a:pt x="1" y="703"/>
                    <a:pt x="1" y="1504"/>
                  </a:cubicBezTo>
                  <a:cubicBezTo>
                    <a:pt x="1" y="2371"/>
                    <a:pt x="835" y="2971"/>
                    <a:pt x="1602" y="3372"/>
                  </a:cubicBezTo>
                  <a:cubicBezTo>
                    <a:pt x="3970" y="4673"/>
                    <a:pt x="6472" y="5540"/>
                    <a:pt x="8740" y="5807"/>
                  </a:cubicBezTo>
                  <a:cubicBezTo>
                    <a:pt x="7640" y="3672"/>
                    <a:pt x="5938" y="1871"/>
                    <a:pt x="3837" y="670"/>
                  </a:cubicBezTo>
                  <a:cubicBezTo>
                    <a:pt x="3169" y="320"/>
                    <a:pt x="2471" y="0"/>
                    <a:pt x="17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71" name="Google Shape;1471;p35"/>
            <p:cNvSpPr/>
            <p:nvPr/>
          </p:nvSpPr>
          <p:spPr>
            <a:xfrm>
              <a:off x="8598256" y="3613736"/>
              <a:ext cx="101384" cy="341169"/>
            </a:xfrm>
            <a:custGeom>
              <a:avLst/>
              <a:gdLst/>
              <a:ahLst/>
              <a:cxnLst/>
              <a:rect l="l" t="t" r="r" b="b"/>
              <a:pathLst>
                <a:path w="3670" h="12350" extrusionOk="0">
                  <a:moveTo>
                    <a:pt x="2287" y="0"/>
                  </a:moveTo>
                  <a:cubicBezTo>
                    <a:pt x="1490" y="0"/>
                    <a:pt x="1026" y="982"/>
                    <a:pt x="834" y="1842"/>
                  </a:cubicBezTo>
                  <a:cubicBezTo>
                    <a:pt x="34" y="5244"/>
                    <a:pt x="0" y="8880"/>
                    <a:pt x="668" y="12349"/>
                  </a:cubicBezTo>
                  <a:cubicBezTo>
                    <a:pt x="2536" y="8880"/>
                    <a:pt x="3670" y="5444"/>
                    <a:pt x="3603" y="2075"/>
                  </a:cubicBezTo>
                  <a:cubicBezTo>
                    <a:pt x="3570" y="1208"/>
                    <a:pt x="3269" y="74"/>
                    <a:pt x="2402" y="7"/>
                  </a:cubicBezTo>
                  <a:cubicBezTo>
                    <a:pt x="2363" y="3"/>
                    <a:pt x="2324" y="0"/>
                    <a:pt x="2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72" name="Google Shape;1472;p35"/>
            <p:cNvSpPr/>
            <p:nvPr/>
          </p:nvSpPr>
          <p:spPr>
            <a:xfrm>
              <a:off x="8386314" y="3985987"/>
              <a:ext cx="299510" cy="185474"/>
            </a:xfrm>
            <a:custGeom>
              <a:avLst/>
              <a:gdLst/>
              <a:ahLst/>
              <a:cxnLst/>
              <a:rect l="l" t="t" r="r" b="b"/>
              <a:pathLst>
                <a:path w="10842" h="6714" extrusionOk="0">
                  <a:moveTo>
                    <a:pt x="1730" y="0"/>
                  </a:moveTo>
                  <a:cubicBezTo>
                    <a:pt x="1594" y="0"/>
                    <a:pt x="1462" y="12"/>
                    <a:pt x="1335" y="42"/>
                  </a:cubicBezTo>
                  <a:cubicBezTo>
                    <a:pt x="868" y="108"/>
                    <a:pt x="401" y="409"/>
                    <a:pt x="234" y="876"/>
                  </a:cubicBezTo>
                  <a:cubicBezTo>
                    <a:pt x="0" y="1710"/>
                    <a:pt x="834" y="2443"/>
                    <a:pt x="1568" y="2877"/>
                  </a:cubicBezTo>
                  <a:cubicBezTo>
                    <a:pt x="4504" y="4478"/>
                    <a:pt x="7706" y="5579"/>
                    <a:pt x="10841" y="6713"/>
                  </a:cubicBezTo>
                  <a:cubicBezTo>
                    <a:pt x="9207" y="3544"/>
                    <a:pt x="6205" y="1109"/>
                    <a:pt x="2736" y="142"/>
                  </a:cubicBezTo>
                  <a:cubicBezTo>
                    <a:pt x="2405" y="71"/>
                    <a:pt x="2059" y="0"/>
                    <a:pt x="1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73" name="Google Shape;1473;p35"/>
            <p:cNvSpPr/>
            <p:nvPr/>
          </p:nvSpPr>
          <p:spPr>
            <a:xfrm>
              <a:off x="8682099" y="3869988"/>
              <a:ext cx="111550" cy="293157"/>
            </a:xfrm>
            <a:custGeom>
              <a:avLst/>
              <a:gdLst/>
              <a:ahLst/>
              <a:cxnLst/>
              <a:rect l="l" t="t" r="r" b="b"/>
              <a:pathLst>
                <a:path w="4038" h="10612" extrusionOk="0">
                  <a:moveTo>
                    <a:pt x="2884" y="1"/>
                  </a:moveTo>
                  <a:cubicBezTo>
                    <a:pt x="2163" y="1"/>
                    <a:pt x="1659" y="799"/>
                    <a:pt x="1402" y="1505"/>
                  </a:cubicBezTo>
                  <a:cubicBezTo>
                    <a:pt x="368" y="4408"/>
                    <a:pt x="1" y="7576"/>
                    <a:pt x="368" y="10612"/>
                  </a:cubicBezTo>
                  <a:cubicBezTo>
                    <a:pt x="2703" y="8310"/>
                    <a:pt x="3904" y="5175"/>
                    <a:pt x="4004" y="2006"/>
                  </a:cubicBezTo>
                  <a:cubicBezTo>
                    <a:pt x="4037" y="1172"/>
                    <a:pt x="3804" y="138"/>
                    <a:pt x="2970" y="4"/>
                  </a:cubicBezTo>
                  <a:cubicBezTo>
                    <a:pt x="2941" y="2"/>
                    <a:pt x="2912" y="1"/>
                    <a:pt x="28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74" name="Google Shape;1474;p35"/>
            <p:cNvSpPr/>
            <p:nvPr/>
          </p:nvSpPr>
          <p:spPr>
            <a:xfrm>
              <a:off x="8521761" y="4647833"/>
              <a:ext cx="380617" cy="108760"/>
            </a:xfrm>
            <a:custGeom>
              <a:avLst/>
              <a:gdLst/>
              <a:ahLst/>
              <a:cxnLst/>
              <a:rect l="l" t="t" r="r" b="b"/>
              <a:pathLst>
                <a:path w="13778" h="3937" extrusionOk="0">
                  <a:moveTo>
                    <a:pt x="6872" y="1"/>
                  </a:moveTo>
                  <a:cubicBezTo>
                    <a:pt x="3070" y="1"/>
                    <a:pt x="1" y="868"/>
                    <a:pt x="1" y="1969"/>
                  </a:cubicBezTo>
                  <a:cubicBezTo>
                    <a:pt x="1" y="3036"/>
                    <a:pt x="3070" y="3937"/>
                    <a:pt x="6872" y="3937"/>
                  </a:cubicBezTo>
                  <a:cubicBezTo>
                    <a:pt x="10675" y="3937"/>
                    <a:pt x="13777" y="3036"/>
                    <a:pt x="13777" y="1969"/>
                  </a:cubicBezTo>
                  <a:cubicBezTo>
                    <a:pt x="13777" y="868"/>
                    <a:pt x="10675" y="1"/>
                    <a:pt x="6872" y="1"/>
                  </a:cubicBezTo>
                  <a:close/>
                </a:path>
              </a:pathLst>
            </a:custGeom>
            <a:solidFill>
              <a:srgbClr val="373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75" name="Google Shape;1475;p35"/>
            <p:cNvSpPr/>
            <p:nvPr/>
          </p:nvSpPr>
          <p:spPr>
            <a:xfrm>
              <a:off x="8469245" y="4301357"/>
              <a:ext cx="499488" cy="383380"/>
            </a:xfrm>
            <a:custGeom>
              <a:avLst/>
              <a:gdLst/>
              <a:ahLst/>
              <a:cxnLst/>
              <a:rect l="l" t="t" r="r" b="b"/>
              <a:pathLst>
                <a:path w="18081" h="13878" extrusionOk="0">
                  <a:moveTo>
                    <a:pt x="0" y="1"/>
                  </a:moveTo>
                  <a:lnTo>
                    <a:pt x="2869" y="10508"/>
                  </a:lnTo>
                  <a:cubicBezTo>
                    <a:pt x="3403" y="12509"/>
                    <a:pt x="5238" y="13877"/>
                    <a:pt x="7339" y="13877"/>
                  </a:cubicBezTo>
                  <a:lnTo>
                    <a:pt x="10741" y="13877"/>
                  </a:lnTo>
                  <a:cubicBezTo>
                    <a:pt x="12843" y="13877"/>
                    <a:pt x="14678" y="12509"/>
                    <a:pt x="15211" y="10508"/>
                  </a:cubicBezTo>
                  <a:lnTo>
                    <a:pt x="18080" y="1"/>
                  </a:lnTo>
                  <a:lnTo>
                    <a:pt x="18080" y="1"/>
                  </a:lnTo>
                  <a:cubicBezTo>
                    <a:pt x="17279" y="1502"/>
                    <a:pt x="13543" y="2636"/>
                    <a:pt x="9040" y="2636"/>
                  </a:cubicBezTo>
                  <a:cubicBezTo>
                    <a:pt x="4537" y="2636"/>
                    <a:pt x="768" y="150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76" name="Google Shape;1476;p35"/>
            <p:cNvSpPr/>
            <p:nvPr/>
          </p:nvSpPr>
          <p:spPr>
            <a:xfrm>
              <a:off x="8469245" y="4299506"/>
              <a:ext cx="314262" cy="384291"/>
            </a:xfrm>
            <a:custGeom>
              <a:avLst/>
              <a:gdLst/>
              <a:ahLst/>
              <a:cxnLst/>
              <a:rect l="l" t="t" r="r" b="b"/>
              <a:pathLst>
                <a:path w="11376" h="13911" extrusionOk="0">
                  <a:moveTo>
                    <a:pt x="0" y="1"/>
                  </a:moveTo>
                  <a:lnTo>
                    <a:pt x="2869" y="10542"/>
                  </a:lnTo>
                  <a:cubicBezTo>
                    <a:pt x="3403" y="12543"/>
                    <a:pt x="5238" y="13911"/>
                    <a:pt x="7339" y="13911"/>
                  </a:cubicBezTo>
                  <a:lnTo>
                    <a:pt x="10741" y="13911"/>
                  </a:lnTo>
                  <a:cubicBezTo>
                    <a:pt x="10942" y="13911"/>
                    <a:pt x="11175" y="13911"/>
                    <a:pt x="11375" y="13877"/>
                  </a:cubicBezTo>
                  <a:cubicBezTo>
                    <a:pt x="7773" y="10408"/>
                    <a:pt x="6071" y="5905"/>
                    <a:pt x="5238" y="2369"/>
                  </a:cubicBezTo>
                  <a:cubicBezTo>
                    <a:pt x="2569" y="1936"/>
                    <a:pt x="568" y="106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77" name="Google Shape;1477;p35"/>
            <p:cNvSpPr/>
            <p:nvPr/>
          </p:nvSpPr>
          <p:spPr>
            <a:xfrm>
              <a:off x="6922969" y="4195386"/>
              <a:ext cx="786042" cy="126274"/>
            </a:xfrm>
            <a:custGeom>
              <a:avLst/>
              <a:gdLst/>
              <a:ahLst/>
              <a:cxnLst/>
              <a:rect l="l" t="t" r="r" b="b"/>
              <a:pathLst>
                <a:path w="28454" h="4571" extrusionOk="0">
                  <a:moveTo>
                    <a:pt x="0" y="0"/>
                  </a:moveTo>
                  <a:lnTo>
                    <a:pt x="0" y="4570"/>
                  </a:lnTo>
                  <a:lnTo>
                    <a:pt x="28454" y="4570"/>
                  </a:lnTo>
                  <a:lnTo>
                    <a:pt x="28454"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78" name="Google Shape;1478;p35"/>
            <p:cNvSpPr/>
            <p:nvPr/>
          </p:nvSpPr>
          <p:spPr>
            <a:xfrm>
              <a:off x="6922969" y="4195386"/>
              <a:ext cx="786042" cy="65444"/>
            </a:xfrm>
            <a:custGeom>
              <a:avLst/>
              <a:gdLst/>
              <a:ahLst/>
              <a:cxnLst/>
              <a:rect l="l" t="t" r="r" b="b"/>
              <a:pathLst>
                <a:path w="28454" h="2369" extrusionOk="0">
                  <a:moveTo>
                    <a:pt x="0" y="0"/>
                  </a:moveTo>
                  <a:lnTo>
                    <a:pt x="0" y="2369"/>
                  </a:lnTo>
                  <a:lnTo>
                    <a:pt x="28454" y="2369"/>
                  </a:lnTo>
                  <a:lnTo>
                    <a:pt x="28454"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79" name="Google Shape;1479;p35"/>
            <p:cNvSpPr/>
            <p:nvPr/>
          </p:nvSpPr>
          <p:spPr>
            <a:xfrm>
              <a:off x="6700889" y="4283843"/>
              <a:ext cx="1159255" cy="387054"/>
            </a:xfrm>
            <a:custGeom>
              <a:avLst/>
              <a:gdLst/>
              <a:ahLst/>
              <a:cxnLst/>
              <a:rect l="l" t="t" r="r" b="b"/>
              <a:pathLst>
                <a:path w="41964" h="14011" extrusionOk="0">
                  <a:moveTo>
                    <a:pt x="8073" y="1"/>
                  </a:moveTo>
                  <a:lnTo>
                    <a:pt x="0" y="14011"/>
                  </a:lnTo>
                  <a:lnTo>
                    <a:pt x="41897" y="14011"/>
                  </a:lnTo>
                  <a:cubicBezTo>
                    <a:pt x="41897" y="14011"/>
                    <a:pt x="41963" y="6672"/>
                    <a:pt x="36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80" name="Google Shape;1480;p35"/>
            <p:cNvSpPr/>
            <p:nvPr/>
          </p:nvSpPr>
          <p:spPr>
            <a:xfrm>
              <a:off x="6147966" y="3768741"/>
              <a:ext cx="729853" cy="825684"/>
            </a:xfrm>
            <a:custGeom>
              <a:avLst/>
              <a:gdLst/>
              <a:ahLst/>
              <a:cxnLst/>
              <a:rect l="l" t="t" r="r" b="b"/>
              <a:pathLst>
                <a:path w="26420" h="29889" extrusionOk="0">
                  <a:moveTo>
                    <a:pt x="16279" y="0"/>
                  </a:moveTo>
                  <a:lnTo>
                    <a:pt x="1" y="22550"/>
                  </a:lnTo>
                  <a:lnTo>
                    <a:pt x="10141" y="29888"/>
                  </a:lnTo>
                  <a:lnTo>
                    <a:pt x="26420" y="7339"/>
                  </a:lnTo>
                  <a:lnTo>
                    <a:pt x="16279"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81" name="Google Shape;1481;p35"/>
            <p:cNvSpPr/>
            <p:nvPr/>
          </p:nvSpPr>
          <p:spPr>
            <a:xfrm>
              <a:off x="6479720" y="3773327"/>
              <a:ext cx="396253" cy="321638"/>
            </a:xfrm>
            <a:custGeom>
              <a:avLst/>
              <a:gdLst/>
              <a:ahLst/>
              <a:cxnLst/>
              <a:rect l="l" t="t" r="r" b="b"/>
              <a:pathLst>
                <a:path w="14344" h="11643" extrusionOk="0">
                  <a:moveTo>
                    <a:pt x="4203" y="1"/>
                  </a:moveTo>
                  <a:lnTo>
                    <a:pt x="0" y="5805"/>
                  </a:lnTo>
                  <a:lnTo>
                    <a:pt x="11208" y="11643"/>
                  </a:lnTo>
                  <a:lnTo>
                    <a:pt x="14344" y="7306"/>
                  </a:lnTo>
                  <a:lnTo>
                    <a:pt x="4203"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82" name="Google Shape;1482;p35"/>
            <p:cNvSpPr/>
            <p:nvPr/>
          </p:nvSpPr>
          <p:spPr>
            <a:xfrm>
              <a:off x="7297100" y="2693261"/>
              <a:ext cx="426668" cy="529488"/>
            </a:xfrm>
            <a:custGeom>
              <a:avLst/>
              <a:gdLst/>
              <a:ahLst/>
              <a:cxnLst/>
              <a:rect l="l" t="t" r="r" b="b"/>
              <a:pathLst>
                <a:path w="15445" h="19167" extrusionOk="0">
                  <a:moveTo>
                    <a:pt x="10383" y="0"/>
                  </a:moveTo>
                  <a:cubicBezTo>
                    <a:pt x="8118" y="0"/>
                    <a:pt x="4870" y="2632"/>
                    <a:pt x="3069" y="5874"/>
                  </a:cubicBezTo>
                  <a:cubicBezTo>
                    <a:pt x="1234" y="9176"/>
                    <a:pt x="601" y="12979"/>
                    <a:pt x="0" y="16682"/>
                  </a:cubicBezTo>
                  <a:cubicBezTo>
                    <a:pt x="1604" y="18328"/>
                    <a:pt x="3872" y="19167"/>
                    <a:pt x="6145" y="19167"/>
                  </a:cubicBezTo>
                  <a:cubicBezTo>
                    <a:pt x="7511" y="19167"/>
                    <a:pt x="8880" y="18863"/>
                    <a:pt x="10107" y="18250"/>
                  </a:cubicBezTo>
                  <a:cubicBezTo>
                    <a:pt x="13343" y="16648"/>
                    <a:pt x="15445" y="12979"/>
                    <a:pt x="15445" y="9343"/>
                  </a:cubicBezTo>
                  <a:cubicBezTo>
                    <a:pt x="15445" y="5674"/>
                    <a:pt x="13476" y="2171"/>
                    <a:pt x="10508" y="3"/>
                  </a:cubicBezTo>
                  <a:cubicBezTo>
                    <a:pt x="10466" y="1"/>
                    <a:pt x="10425" y="0"/>
                    <a:pt x="10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83" name="Google Shape;1483;p35"/>
            <p:cNvSpPr/>
            <p:nvPr/>
          </p:nvSpPr>
          <p:spPr>
            <a:xfrm>
              <a:off x="6748791" y="2717295"/>
              <a:ext cx="458023" cy="499239"/>
            </a:xfrm>
            <a:custGeom>
              <a:avLst/>
              <a:gdLst/>
              <a:ahLst/>
              <a:cxnLst/>
              <a:rect l="l" t="t" r="r" b="b"/>
              <a:pathLst>
                <a:path w="16580" h="18072" extrusionOk="0">
                  <a:moveTo>
                    <a:pt x="2302" y="0"/>
                  </a:moveTo>
                  <a:cubicBezTo>
                    <a:pt x="735" y="3103"/>
                    <a:pt x="1" y="6772"/>
                    <a:pt x="801" y="10141"/>
                  </a:cubicBezTo>
                  <a:cubicBezTo>
                    <a:pt x="1602" y="13510"/>
                    <a:pt x="4070" y="16612"/>
                    <a:pt x="7406" y="17680"/>
                  </a:cubicBezTo>
                  <a:cubicBezTo>
                    <a:pt x="8207" y="17944"/>
                    <a:pt x="9048" y="18072"/>
                    <a:pt x="9889" y="18072"/>
                  </a:cubicBezTo>
                  <a:cubicBezTo>
                    <a:pt x="12551" y="18072"/>
                    <a:pt x="15210" y="16792"/>
                    <a:pt x="16579" y="14511"/>
                  </a:cubicBezTo>
                  <a:cubicBezTo>
                    <a:pt x="14144" y="11976"/>
                    <a:pt x="12776" y="8607"/>
                    <a:pt x="10775" y="5671"/>
                  </a:cubicBezTo>
                  <a:cubicBezTo>
                    <a:pt x="8774" y="2769"/>
                    <a:pt x="5771" y="101"/>
                    <a:pt x="23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84" name="Google Shape;1484;p35"/>
            <p:cNvSpPr/>
            <p:nvPr/>
          </p:nvSpPr>
          <p:spPr>
            <a:xfrm>
              <a:off x="6977336" y="3045346"/>
              <a:ext cx="640458" cy="815545"/>
            </a:xfrm>
            <a:custGeom>
              <a:avLst/>
              <a:gdLst/>
              <a:ahLst/>
              <a:cxnLst/>
              <a:rect l="l" t="t" r="r" b="b"/>
              <a:pathLst>
                <a:path w="23184" h="29522" extrusionOk="0">
                  <a:moveTo>
                    <a:pt x="5904" y="1"/>
                  </a:moveTo>
                  <a:lnTo>
                    <a:pt x="4237" y="10008"/>
                  </a:lnTo>
                  <a:lnTo>
                    <a:pt x="0" y="10008"/>
                  </a:lnTo>
                  <a:lnTo>
                    <a:pt x="5037" y="29522"/>
                  </a:lnTo>
                  <a:lnTo>
                    <a:pt x="23183" y="10008"/>
                  </a:lnTo>
                  <a:lnTo>
                    <a:pt x="17313" y="10008"/>
                  </a:lnTo>
                  <a:lnTo>
                    <a:pt x="14077"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85" name="Google Shape;1485;p35"/>
            <p:cNvSpPr/>
            <p:nvPr/>
          </p:nvSpPr>
          <p:spPr>
            <a:xfrm>
              <a:off x="7130298" y="3047196"/>
              <a:ext cx="304124" cy="213735"/>
            </a:xfrm>
            <a:custGeom>
              <a:avLst/>
              <a:gdLst/>
              <a:ahLst/>
              <a:cxnLst/>
              <a:rect l="l" t="t" r="r" b="b"/>
              <a:pathLst>
                <a:path w="11009" h="7737" extrusionOk="0">
                  <a:moveTo>
                    <a:pt x="367" y="0"/>
                  </a:moveTo>
                  <a:lnTo>
                    <a:pt x="1" y="2369"/>
                  </a:lnTo>
                  <a:cubicBezTo>
                    <a:pt x="1669" y="4919"/>
                    <a:pt x="4675" y="7736"/>
                    <a:pt x="10028" y="7736"/>
                  </a:cubicBezTo>
                  <a:cubicBezTo>
                    <a:pt x="10346" y="7736"/>
                    <a:pt x="10673" y="7726"/>
                    <a:pt x="11008" y="7706"/>
                  </a:cubicBezTo>
                  <a:lnTo>
                    <a:pt x="8540"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86" name="Google Shape;1486;p35"/>
            <p:cNvSpPr/>
            <p:nvPr/>
          </p:nvSpPr>
          <p:spPr>
            <a:xfrm>
              <a:off x="7106346" y="3045346"/>
              <a:ext cx="511449" cy="423906"/>
            </a:xfrm>
            <a:custGeom>
              <a:avLst/>
              <a:gdLst/>
              <a:ahLst/>
              <a:cxnLst/>
              <a:rect l="l" t="t" r="r" b="b"/>
              <a:pathLst>
                <a:path w="18514" h="15345" extrusionOk="0">
                  <a:moveTo>
                    <a:pt x="1234" y="1"/>
                  </a:moveTo>
                  <a:lnTo>
                    <a:pt x="0" y="7439"/>
                  </a:lnTo>
                  <a:lnTo>
                    <a:pt x="13543" y="15345"/>
                  </a:lnTo>
                  <a:lnTo>
                    <a:pt x="18513" y="10008"/>
                  </a:lnTo>
                  <a:lnTo>
                    <a:pt x="12643" y="10008"/>
                  </a:lnTo>
                  <a:lnTo>
                    <a:pt x="9407"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87" name="Google Shape;1487;p35"/>
            <p:cNvSpPr/>
            <p:nvPr/>
          </p:nvSpPr>
          <p:spPr>
            <a:xfrm>
              <a:off x="6417065" y="3321792"/>
              <a:ext cx="633082" cy="750129"/>
            </a:xfrm>
            <a:custGeom>
              <a:avLst/>
              <a:gdLst/>
              <a:ahLst/>
              <a:cxnLst/>
              <a:rect l="l" t="t" r="r" b="b"/>
              <a:pathLst>
                <a:path w="22917" h="27154" extrusionOk="0">
                  <a:moveTo>
                    <a:pt x="18080" y="1"/>
                  </a:moveTo>
                  <a:cubicBezTo>
                    <a:pt x="15811" y="1"/>
                    <a:pt x="13643" y="968"/>
                    <a:pt x="12142" y="2669"/>
                  </a:cubicBezTo>
                  <a:lnTo>
                    <a:pt x="0" y="17647"/>
                  </a:lnTo>
                  <a:lnTo>
                    <a:pt x="17746" y="27154"/>
                  </a:lnTo>
                  <a:lnTo>
                    <a:pt x="22916"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88" name="Google Shape;1488;p35"/>
            <p:cNvSpPr/>
            <p:nvPr/>
          </p:nvSpPr>
          <p:spPr>
            <a:xfrm>
              <a:off x="6564502" y="3435138"/>
              <a:ext cx="450619" cy="636784"/>
            </a:xfrm>
            <a:custGeom>
              <a:avLst/>
              <a:gdLst/>
              <a:ahLst/>
              <a:cxnLst/>
              <a:rect l="l" t="t" r="r" b="b"/>
              <a:pathLst>
                <a:path w="16312" h="23051" extrusionOk="0">
                  <a:moveTo>
                    <a:pt x="14344" y="1"/>
                  </a:moveTo>
                  <a:lnTo>
                    <a:pt x="0" y="16379"/>
                  </a:lnTo>
                  <a:lnTo>
                    <a:pt x="12409" y="23051"/>
                  </a:lnTo>
                  <a:lnTo>
                    <a:pt x="16312" y="2636"/>
                  </a:lnTo>
                  <a:lnTo>
                    <a:pt x="14344"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89" name="Google Shape;1489;p35"/>
            <p:cNvSpPr/>
            <p:nvPr/>
          </p:nvSpPr>
          <p:spPr>
            <a:xfrm>
              <a:off x="7423210" y="2441761"/>
              <a:ext cx="316223" cy="421060"/>
            </a:xfrm>
            <a:custGeom>
              <a:avLst/>
              <a:gdLst/>
              <a:ahLst/>
              <a:cxnLst/>
              <a:rect l="l" t="t" r="r" b="b"/>
              <a:pathLst>
                <a:path w="11447" h="15242" extrusionOk="0">
                  <a:moveTo>
                    <a:pt x="405" y="1"/>
                  </a:moveTo>
                  <a:cubicBezTo>
                    <a:pt x="405" y="1"/>
                    <a:pt x="0" y="15242"/>
                    <a:pt x="3734" y="15242"/>
                  </a:cubicBezTo>
                  <a:cubicBezTo>
                    <a:pt x="4286" y="15242"/>
                    <a:pt x="4928" y="14909"/>
                    <a:pt x="5676" y="14144"/>
                  </a:cubicBezTo>
                  <a:cubicBezTo>
                    <a:pt x="11447" y="8173"/>
                    <a:pt x="5109" y="1635"/>
                    <a:pt x="5109" y="1635"/>
                  </a:cubicBezTo>
                  <a:lnTo>
                    <a:pt x="405"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90" name="Google Shape;1490;p35"/>
            <p:cNvSpPr/>
            <p:nvPr/>
          </p:nvSpPr>
          <p:spPr>
            <a:xfrm>
              <a:off x="6898990" y="2333027"/>
              <a:ext cx="669050" cy="778694"/>
            </a:xfrm>
            <a:custGeom>
              <a:avLst/>
              <a:gdLst/>
              <a:ahLst/>
              <a:cxnLst/>
              <a:rect l="l" t="t" r="r" b="b"/>
              <a:pathLst>
                <a:path w="24219" h="28188" extrusionOk="0">
                  <a:moveTo>
                    <a:pt x="1" y="1"/>
                  </a:moveTo>
                  <a:lnTo>
                    <a:pt x="568" y="17680"/>
                  </a:lnTo>
                  <a:cubicBezTo>
                    <a:pt x="568" y="23451"/>
                    <a:pt x="5271" y="28187"/>
                    <a:pt x="11075" y="28187"/>
                  </a:cubicBezTo>
                  <a:lnTo>
                    <a:pt x="13711" y="28187"/>
                  </a:lnTo>
                  <a:cubicBezTo>
                    <a:pt x="19515" y="28187"/>
                    <a:pt x="24218" y="23517"/>
                    <a:pt x="24185" y="17680"/>
                  </a:cubicBezTo>
                  <a:lnTo>
                    <a:pt x="23584"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91" name="Google Shape;1491;p35"/>
            <p:cNvSpPr/>
            <p:nvPr/>
          </p:nvSpPr>
          <p:spPr>
            <a:xfrm>
              <a:off x="7285110" y="2748263"/>
              <a:ext cx="53482" cy="165336"/>
            </a:xfrm>
            <a:custGeom>
              <a:avLst/>
              <a:gdLst/>
              <a:ahLst/>
              <a:cxnLst/>
              <a:rect l="l" t="t" r="r" b="b"/>
              <a:pathLst>
                <a:path w="1936" h="5985" extrusionOk="0">
                  <a:moveTo>
                    <a:pt x="273" y="0"/>
                  </a:moveTo>
                  <a:cubicBezTo>
                    <a:pt x="191" y="0"/>
                    <a:pt x="104" y="25"/>
                    <a:pt x="67" y="80"/>
                  </a:cubicBezTo>
                  <a:cubicBezTo>
                    <a:pt x="1" y="180"/>
                    <a:pt x="1" y="381"/>
                    <a:pt x="101" y="481"/>
                  </a:cubicBezTo>
                  <a:cubicBezTo>
                    <a:pt x="868" y="1048"/>
                    <a:pt x="1335" y="1982"/>
                    <a:pt x="1368" y="2916"/>
                  </a:cubicBezTo>
                  <a:cubicBezTo>
                    <a:pt x="1368" y="3883"/>
                    <a:pt x="935" y="4850"/>
                    <a:pt x="234" y="5484"/>
                  </a:cubicBezTo>
                  <a:cubicBezTo>
                    <a:pt x="101" y="5584"/>
                    <a:pt x="101" y="5751"/>
                    <a:pt x="201" y="5884"/>
                  </a:cubicBezTo>
                  <a:cubicBezTo>
                    <a:pt x="234" y="5918"/>
                    <a:pt x="334" y="5985"/>
                    <a:pt x="401" y="5985"/>
                  </a:cubicBezTo>
                  <a:cubicBezTo>
                    <a:pt x="468" y="5985"/>
                    <a:pt x="519" y="5955"/>
                    <a:pt x="556" y="5955"/>
                  </a:cubicBezTo>
                  <a:cubicBezTo>
                    <a:pt x="575" y="5955"/>
                    <a:pt x="590" y="5962"/>
                    <a:pt x="601" y="5985"/>
                  </a:cubicBezTo>
                  <a:cubicBezTo>
                    <a:pt x="1435" y="5217"/>
                    <a:pt x="1935" y="4083"/>
                    <a:pt x="1902" y="2982"/>
                  </a:cubicBezTo>
                  <a:cubicBezTo>
                    <a:pt x="1902" y="1848"/>
                    <a:pt x="1335" y="747"/>
                    <a:pt x="434" y="47"/>
                  </a:cubicBezTo>
                  <a:cubicBezTo>
                    <a:pt x="404" y="17"/>
                    <a:pt x="341" y="0"/>
                    <a:pt x="273" y="0"/>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92" name="Google Shape;1492;p35"/>
            <p:cNvSpPr/>
            <p:nvPr/>
          </p:nvSpPr>
          <p:spPr>
            <a:xfrm>
              <a:off x="6953357" y="2731108"/>
              <a:ext cx="198154" cy="198154"/>
            </a:xfrm>
            <a:custGeom>
              <a:avLst/>
              <a:gdLst/>
              <a:ahLst/>
              <a:cxnLst/>
              <a:rect l="l" t="t" r="r" b="b"/>
              <a:pathLst>
                <a:path w="7173" h="7173" extrusionOk="0">
                  <a:moveTo>
                    <a:pt x="3570" y="1"/>
                  </a:moveTo>
                  <a:cubicBezTo>
                    <a:pt x="1602" y="1"/>
                    <a:pt x="1" y="1602"/>
                    <a:pt x="1" y="3603"/>
                  </a:cubicBezTo>
                  <a:cubicBezTo>
                    <a:pt x="1" y="5571"/>
                    <a:pt x="1602" y="7173"/>
                    <a:pt x="3570" y="7173"/>
                  </a:cubicBezTo>
                  <a:cubicBezTo>
                    <a:pt x="5538" y="7173"/>
                    <a:pt x="7173" y="5571"/>
                    <a:pt x="7173" y="3603"/>
                  </a:cubicBezTo>
                  <a:cubicBezTo>
                    <a:pt x="7173" y="1602"/>
                    <a:pt x="5538" y="1"/>
                    <a:pt x="3570" y="1"/>
                  </a:cubicBez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93" name="Google Shape;1493;p35"/>
            <p:cNvSpPr/>
            <p:nvPr/>
          </p:nvSpPr>
          <p:spPr>
            <a:xfrm>
              <a:off x="7433486" y="2730196"/>
              <a:ext cx="134561" cy="199066"/>
            </a:xfrm>
            <a:custGeom>
              <a:avLst/>
              <a:gdLst/>
              <a:ahLst/>
              <a:cxnLst/>
              <a:rect l="l" t="t" r="r" b="b"/>
              <a:pathLst>
                <a:path w="4871" h="7206" extrusionOk="0">
                  <a:moveTo>
                    <a:pt x="3636" y="0"/>
                  </a:moveTo>
                  <a:cubicBezTo>
                    <a:pt x="1635" y="0"/>
                    <a:pt x="0" y="1635"/>
                    <a:pt x="0" y="3636"/>
                  </a:cubicBezTo>
                  <a:cubicBezTo>
                    <a:pt x="0" y="5638"/>
                    <a:pt x="1601" y="7206"/>
                    <a:pt x="3569" y="7206"/>
                  </a:cubicBezTo>
                  <a:cubicBezTo>
                    <a:pt x="3736" y="7206"/>
                    <a:pt x="3936" y="7206"/>
                    <a:pt x="4136" y="7172"/>
                  </a:cubicBezTo>
                  <a:cubicBezTo>
                    <a:pt x="4570" y="5971"/>
                    <a:pt x="4870" y="4670"/>
                    <a:pt x="4870" y="3336"/>
                  </a:cubicBezTo>
                  <a:lnTo>
                    <a:pt x="4803" y="201"/>
                  </a:lnTo>
                  <a:cubicBezTo>
                    <a:pt x="4403" y="67"/>
                    <a:pt x="4036" y="0"/>
                    <a:pt x="3636" y="0"/>
                  </a:cubicBez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94" name="Google Shape;1494;p35"/>
            <p:cNvSpPr/>
            <p:nvPr/>
          </p:nvSpPr>
          <p:spPr>
            <a:xfrm>
              <a:off x="7101733" y="2122937"/>
              <a:ext cx="180640" cy="191276"/>
            </a:xfrm>
            <a:custGeom>
              <a:avLst/>
              <a:gdLst/>
              <a:ahLst/>
              <a:cxnLst/>
              <a:rect l="l" t="t" r="r" b="b"/>
              <a:pathLst>
                <a:path w="6539" h="6924" extrusionOk="0">
                  <a:moveTo>
                    <a:pt x="4537" y="0"/>
                  </a:moveTo>
                  <a:cubicBezTo>
                    <a:pt x="5171" y="1368"/>
                    <a:pt x="4637" y="3036"/>
                    <a:pt x="3670" y="4170"/>
                  </a:cubicBezTo>
                  <a:cubicBezTo>
                    <a:pt x="2669" y="5337"/>
                    <a:pt x="1335" y="6038"/>
                    <a:pt x="0" y="6772"/>
                  </a:cubicBezTo>
                  <a:cubicBezTo>
                    <a:pt x="539" y="6874"/>
                    <a:pt x="1059" y="6923"/>
                    <a:pt x="1552" y="6923"/>
                  </a:cubicBezTo>
                  <a:cubicBezTo>
                    <a:pt x="3468" y="6923"/>
                    <a:pt x="4981" y="6177"/>
                    <a:pt x="5671" y="4904"/>
                  </a:cubicBezTo>
                  <a:cubicBezTo>
                    <a:pt x="6538" y="3302"/>
                    <a:pt x="6038" y="1101"/>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95" name="Google Shape;1495;p35"/>
            <p:cNvSpPr/>
            <p:nvPr/>
          </p:nvSpPr>
          <p:spPr>
            <a:xfrm>
              <a:off x="6706414" y="2283772"/>
              <a:ext cx="479183" cy="408657"/>
            </a:xfrm>
            <a:custGeom>
              <a:avLst/>
              <a:gdLst/>
              <a:ahLst/>
              <a:cxnLst/>
              <a:rect l="l" t="t" r="r" b="b"/>
              <a:pathLst>
                <a:path w="17346" h="14793" extrusionOk="0">
                  <a:moveTo>
                    <a:pt x="13643" y="1"/>
                  </a:moveTo>
                  <a:cubicBezTo>
                    <a:pt x="10083" y="1"/>
                    <a:pt x="5267" y="1093"/>
                    <a:pt x="2969" y="3185"/>
                  </a:cubicBezTo>
                  <a:cubicBezTo>
                    <a:pt x="0" y="5953"/>
                    <a:pt x="601" y="11124"/>
                    <a:pt x="2302" y="14793"/>
                  </a:cubicBezTo>
                  <a:cubicBezTo>
                    <a:pt x="5971" y="14793"/>
                    <a:pt x="10541" y="12725"/>
                    <a:pt x="13210" y="10223"/>
                  </a:cubicBezTo>
                  <a:cubicBezTo>
                    <a:pt x="15878" y="7721"/>
                    <a:pt x="17346" y="3818"/>
                    <a:pt x="16345" y="282"/>
                  </a:cubicBezTo>
                  <a:cubicBezTo>
                    <a:pt x="15614" y="94"/>
                    <a:pt x="14682" y="1"/>
                    <a:pt x="13643"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96" name="Google Shape;1496;p35"/>
            <p:cNvSpPr/>
            <p:nvPr/>
          </p:nvSpPr>
          <p:spPr>
            <a:xfrm>
              <a:off x="6559888" y="2672128"/>
              <a:ext cx="298599" cy="346638"/>
            </a:xfrm>
            <a:custGeom>
              <a:avLst/>
              <a:gdLst/>
              <a:ahLst/>
              <a:cxnLst/>
              <a:rect l="l" t="t" r="r" b="b"/>
              <a:pathLst>
                <a:path w="10809" h="12548" extrusionOk="0">
                  <a:moveTo>
                    <a:pt x="10808" y="1"/>
                  </a:moveTo>
                  <a:cubicBezTo>
                    <a:pt x="9074" y="1002"/>
                    <a:pt x="7005" y="1435"/>
                    <a:pt x="5137" y="2169"/>
                  </a:cubicBezTo>
                  <a:cubicBezTo>
                    <a:pt x="3269" y="2936"/>
                    <a:pt x="1401" y="4104"/>
                    <a:pt x="634" y="5972"/>
                  </a:cubicBezTo>
                  <a:cubicBezTo>
                    <a:pt x="0" y="7573"/>
                    <a:pt x="267" y="9441"/>
                    <a:pt x="1335" y="10775"/>
                  </a:cubicBezTo>
                  <a:cubicBezTo>
                    <a:pt x="2232" y="11897"/>
                    <a:pt x="3672" y="12548"/>
                    <a:pt x="5100" y="12548"/>
                  </a:cubicBezTo>
                  <a:cubicBezTo>
                    <a:pt x="5370" y="12548"/>
                    <a:pt x="5639" y="12524"/>
                    <a:pt x="5905" y="12477"/>
                  </a:cubicBezTo>
                  <a:cubicBezTo>
                    <a:pt x="4237" y="11676"/>
                    <a:pt x="3303" y="9741"/>
                    <a:pt x="3403" y="7907"/>
                  </a:cubicBezTo>
                  <a:cubicBezTo>
                    <a:pt x="3503" y="6072"/>
                    <a:pt x="4504" y="4337"/>
                    <a:pt x="5938" y="3137"/>
                  </a:cubicBezTo>
                  <a:cubicBezTo>
                    <a:pt x="7272" y="1936"/>
                    <a:pt x="8974" y="1135"/>
                    <a:pt x="10808" y="1"/>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97" name="Google Shape;1497;p35"/>
            <p:cNvSpPr/>
            <p:nvPr/>
          </p:nvSpPr>
          <p:spPr>
            <a:xfrm>
              <a:off x="6647433" y="2706245"/>
              <a:ext cx="280145" cy="520206"/>
            </a:xfrm>
            <a:custGeom>
              <a:avLst/>
              <a:gdLst/>
              <a:ahLst/>
              <a:cxnLst/>
              <a:rect l="l" t="t" r="r" b="b"/>
              <a:pathLst>
                <a:path w="10141" h="18831" extrusionOk="0">
                  <a:moveTo>
                    <a:pt x="4737" y="0"/>
                  </a:moveTo>
                  <a:cubicBezTo>
                    <a:pt x="2936" y="2335"/>
                    <a:pt x="1335" y="4904"/>
                    <a:pt x="668" y="7772"/>
                  </a:cubicBezTo>
                  <a:cubicBezTo>
                    <a:pt x="0" y="10675"/>
                    <a:pt x="401" y="13877"/>
                    <a:pt x="2235" y="16212"/>
                  </a:cubicBezTo>
                  <a:cubicBezTo>
                    <a:pt x="3520" y="17824"/>
                    <a:pt x="5591" y="18831"/>
                    <a:pt x="7622" y="18831"/>
                  </a:cubicBezTo>
                  <a:cubicBezTo>
                    <a:pt x="8490" y="18831"/>
                    <a:pt x="9351" y="18646"/>
                    <a:pt x="10141" y="18247"/>
                  </a:cubicBezTo>
                  <a:lnTo>
                    <a:pt x="10141" y="18247"/>
                  </a:lnTo>
                  <a:cubicBezTo>
                    <a:pt x="9879" y="18307"/>
                    <a:pt x="9618" y="18336"/>
                    <a:pt x="9359" y="18336"/>
                  </a:cubicBezTo>
                  <a:cubicBezTo>
                    <a:pt x="7344" y="18336"/>
                    <a:pt x="5495" y="16588"/>
                    <a:pt x="4904" y="14577"/>
                  </a:cubicBezTo>
                  <a:cubicBezTo>
                    <a:pt x="4237" y="12342"/>
                    <a:pt x="4770" y="9907"/>
                    <a:pt x="5338" y="7606"/>
                  </a:cubicBezTo>
                  <a:cubicBezTo>
                    <a:pt x="5905" y="5337"/>
                    <a:pt x="6505" y="2936"/>
                    <a:pt x="4737"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98" name="Google Shape;1498;p35"/>
            <p:cNvSpPr/>
            <p:nvPr/>
          </p:nvSpPr>
          <p:spPr>
            <a:xfrm>
              <a:off x="7611311" y="2716384"/>
              <a:ext cx="28" cy="28"/>
            </a:xfrm>
            <a:custGeom>
              <a:avLst/>
              <a:gdLst/>
              <a:ahLst/>
              <a:cxnLst/>
              <a:rect l="l" t="t" r="r" b="b"/>
              <a:pathLst>
                <a:path w="1" h="1" fill="none" extrusionOk="0">
                  <a:moveTo>
                    <a:pt x="1" y="0"/>
                  </a:moveTo>
                  <a:close/>
                </a:path>
              </a:pathLst>
            </a:custGeom>
            <a:noFill/>
            <a:ln w="6675"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99" name="Google Shape;1499;p35"/>
            <p:cNvSpPr/>
            <p:nvPr/>
          </p:nvSpPr>
          <p:spPr>
            <a:xfrm>
              <a:off x="7617775" y="2648177"/>
              <a:ext cx="197215" cy="463548"/>
            </a:xfrm>
            <a:custGeom>
              <a:avLst/>
              <a:gdLst/>
              <a:ahLst/>
              <a:cxnLst/>
              <a:rect l="l" t="t" r="r" b="b"/>
              <a:pathLst>
                <a:path w="7139" h="16780" extrusionOk="0">
                  <a:moveTo>
                    <a:pt x="0" y="1"/>
                  </a:moveTo>
                  <a:lnTo>
                    <a:pt x="0" y="1"/>
                  </a:lnTo>
                  <a:cubicBezTo>
                    <a:pt x="34" y="2136"/>
                    <a:pt x="601" y="4137"/>
                    <a:pt x="1502" y="5938"/>
                  </a:cubicBezTo>
                  <a:cubicBezTo>
                    <a:pt x="2335" y="7673"/>
                    <a:pt x="3470" y="9307"/>
                    <a:pt x="4137" y="11142"/>
                  </a:cubicBezTo>
                  <a:cubicBezTo>
                    <a:pt x="4804" y="12977"/>
                    <a:pt x="4971" y="15112"/>
                    <a:pt x="3903" y="16779"/>
                  </a:cubicBezTo>
                  <a:cubicBezTo>
                    <a:pt x="6005" y="16012"/>
                    <a:pt x="7139" y="13510"/>
                    <a:pt x="6905" y="11309"/>
                  </a:cubicBezTo>
                  <a:cubicBezTo>
                    <a:pt x="6705" y="9040"/>
                    <a:pt x="5471" y="7039"/>
                    <a:pt x="4070" y="5304"/>
                  </a:cubicBezTo>
                  <a:cubicBezTo>
                    <a:pt x="2702" y="3537"/>
                    <a:pt x="1101" y="1935"/>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00" name="Google Shape;1500;p35"/>
            <p:cNvSpPr/>
            <p:nvPr/>
          </p:nvSpPr>
          <p:spPr>
            <a:xfrm>
              <a:off x="7184664" y="2269130"/>
              <a:ext cx="452470" cy="348213"/>
            </a:xfrm>
            <a:custGeom>
              <a:avLst/>
              <a:gdLst/>
              <a:ahLst/>
              <a:cxnLst/>
              <a:rect l="l" t="t" r="r" b="b"/>
              <a:pathLst>
                <a:path w="16379" h="12605" extrusionOk="0">
                  <a:moveTo>
                    <a:pt x="5353" y="0"/>
                  </a:moveTo>
                  <a:cubicBezTo>
                    <a:pt x="3457" y="0"/>
                    <a:pt x="1506" y="150"/>
                    <a:pt x="1" y="546"/>
                  </a:cubicBezTo>
                  <a:cubicBezTo>
                    <a:pt x="3136" y="5749"/>
                    <a:pt x="8473" y="10386"/>
                    <a:pt x="13410" y="12354"/>
                  </a:cubicBezTo>
                  <a:cubicBezTo>
                    <a:pt x="13761" y="12471"/>
                    <a:pt x="14145" y="12605"/>
                    <a:pt x="14516" y="12605"/>
                  </a:cubicBezTo>
                  <a:cubicBezTo>
                    <a:pt x="14674" y="12605"/>
                    <a:pt x="14829" y="12581"/>
                    <a:pt x="14978" y="12521"/>
                  </a:cubicBezTo>
                  <a:cubicBezTo>
                    <a:pt x="15712" y="12187"/>
                    <a:pt x="15912" y="11220"/>
                    <a:pt x="16012" y="10386"/>
                  </a:cubicBezTo>
                  <a:cubicBezTo>
                    <a:pt x="16212" y="8251"/>
                    <a:pt x="16379" y="6050"/>
                    <a:pt x="15478" y="4148"/>
                  </a:cubicBezTo>
                  <a:cubicBezTo>
                    <a:pt x="14344" y="1746"/>
                    <a:pt x="11642" y="412"/>
                    <a:pt x="9007" y="179"/>
                  </a:cubicBezTo>
                  <a:cubicBezTo>
                    <a:pt x="7923" y="70"/>
                    <a:pt x="6651" y="0"/>
                    <a:pt x="53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01" name="Google Shape;1501;p35"/>
            <p:cNvSpPr/>
            <p:nvPr/>
          </p:nvSpPr>
          <p:spPr>
            <a:xfrm>
              <a:off x="7153337" y="2901584"/>
              <a:ext cx="197215" cy="96798"/>
            </a:xfrm>
            <a:custGeom>
              <a:avLst/>
              <a:gdLst/>
              <a:ahLst/>
              <a:cxnLst/>
              <a:rect l="l" t="t" r="r" b="b"/>
              <a:pathLst>
                <a:path w="7139" h="3504" extrusionOk="0">
                  <a:moveTo>
                    <a:pt x="307" y="1"/>
                  </a:moveTo>
                  <a:cubicBezTo>
                    <a:pt x="260" y="1"/>
                    <a:pt x="212" y="12"/>
                    <a:pt x="167" y="34"/>
                  </a:cubicBezTo>
                  <a:cubicBezTo>
                    <a:pt x="34" y="134"/>
                    <a:pt x="0" y="301"/>
                    <a:pt x="101" y="435"/>
                  </a:cubicBezTo>
                  <a:cubicBezTo>
                    <a:pt x="1201" y="2336"/>
                    <a:pt x="3370" y="3503"/>
                    <a:pt x="5604" y="3503"/>
                  </a:cubicBezTo>
                  <a:cubicBezTo>
                    <a:pt x="6038" y="3503"/>
                    <a:pt x="6505" y="3470"/>
                    <a:pt x="6872" y="3370"/>
                  </a:cubicBezTo>
                  <a:cubicBezTo>
                    <a:pt x="7039" y="3337"/>
                    <a:pt x="7139" y="3203"/>
                    <a:pt x="7106" y="3036"/>
                  </a:cubicBezTo>
                  <a:cubicBezTo>
                    <a:pt x="7050" y="2897"/>
                    <a:pt x="6971" y="2828"/>
                    <a:pt x="6850" y="2828"/>
                  </a:cubicBezTo>
                  <a:cubicBezTo>
                    <a:pt x="6826" y="2828"/>
                    <a:pt x="6800" y="2831"/>
                    <a:pt x="6772" y="2836"/>
                  </a:cubicBezTo>
                  <a:cubicBezTo>
                    <a:pt x="6402" y="2916"/>
                    <a:pt x="6024" y="2954"/>
                    <a:pt x="5644" y="2954"/>
                  </a:cubicBezTo>
                  <a:cubicBezTo>
                    <a:pt x="3627" y="2954"/>
                    <a:pt x="1573" y="1875"/>
                    <a:pt x="534" y="134"/>
                  </a:cubicBezTo>
                  <a:cubicBezTo>
                    <a:pt x="490" y="45"/>
                    <a:pt x="401" y="1"/>
                    <a:pt x="307" y="1"/>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02" name="Google Shape;1502;p35"/>
            <p:cNvSpPr/>
            <p:nvPr/>
          </p:nvSpPr>
          <p:spPr>
            <a:xfrm>
              <a:off x="6715613" y="2573478"/>
              <a:ext cx="238708" cy="158457"/>
            </a:xfrm>
            <a:custGeom>
              <a:avLst/>
              <a:gdLst/>
              <a:ahLst/>
              <a:cxnLst/>
              <a:rect l="l" t="t" r="r" b="b"/>
              <a:pathLst>
                <a:path w="8641" h="5736" extrusionOk="0">
                  <a:moveTo>
                    <a:pt x="6196" y="0"/>
                  </a:moveTo>
                  <a:cubicBezTo>
                    <a:pt x="5922" y="0"/>
                    <a:pt x="5643" y="54"/>
                    <a:pt x="5371" y="170"/>
                  </a:cubicBezTo>
                  <a:lnTo>
                    <a:pt x="1669" y="1637"/>
                  </a:lnTo>
                  <a:cubicBezTo>
                    <a:pt x="535" y="2071"/>
                    <a:pt x="1" y="3372"/>
                    <a:pt x="535" y="4506"/>
                  </a:cubicBezTo>
                  <a:lnTo>
                    <a:pt x="535" y="4539"/>
                  </a:lnTo>
                  <a:cubicBezTo>
                    <a:pt x="908" y="5286"/>
                    <a:pt x="1690" y="5736"/>
                    <a:pt x="2492" y="5736"/>
                  </a:cubicBezTo>
                  <a:cubicBezTo>
                    <a:pt x="2765" y="5736"/>
                    <a:pt x="3041" y="5684"/>
                    <a:pt x="3303" y="5573"/>
                  </a:cubicBezTo>
                  <a:lnTo>
                    <a:pt x="7006" y="4072"/>
                  </a:lnTo>
                  <a:cubicBezTo>
                    <a:pt x="8107" y="3639"/>
                    <a:pt x="8640" y="2404"/>
                    <a:pt x="8173" y="1337"/>
                  </a:cubicBezTo>
                  <a:cubicBezTo>
                    <a:pt x="7821" y="508"/>
                    <a:pt x="7034" y="0"/>
                    <a:pt x="6196"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03" name="Google Shape;1503;p35"/>
            <p:cNvSpPr/>
            <p:nvPr/>
          </p:nvSpPr>
          <p:spPr>
            <a:xfrm>
              <a:off x="6882415" y="2492315"/>
              <a:ext cx="667199" cy="352274"/>
            </a:xfrm>
            <a:custGeom>
              <a:avLst/>
              <a:gdLst/>
              <a:ahLst/>
              <a:cxnLst/>
              <a:rect l="l" t="t" r="r" b="b"/>
              <a:pathLst>
                <a:path w="24152" h="12752" extrusionOk="0">
                  <a:moveTo>
                    <a:pt x="13918" y="0"/>
                  </a:moveTo>
                  <a:cubicBezTo>
                    <a:pt x="9110" y="0"/>
                    <a:pt x="4288" y="1065"/>
                    <a:pt x="0" y="3007"/>
                  </a:cubicBezTo>
                  <a:cubicBezTo>
                    <a:pt x="601" y="5576"/>
                    <a:pt x="1335" y="8144"/>
                    <a:pt x="3003" y="10146"/>
                  </a:cubicBezTo>
                  <a:cubicBezTo>
                    <a:pt x="4286" y="11685"/>
                    <a:pt x="6259" y="12751"/>
                    <a:pt x="8226" y="12751"/>
                  </a:cubicBezTo>
                  <a:cubicBezTo>
                    <a:pt x="8815" y="12751"/>
                    <a:pt x="9405" y="12655"/>
                    <a:pt x="9974" y="12448"/>
                  </a:cubicBezTo>
                  <a:cubicBezTo>
                    <a:pt x="11309" y="11947"/>
                    <a:pt x="12476" y="10813"/>
                    <a:pt x="13944" y="10780"/>
                  </a:cubicBezTo>
                  <a:cubicBezTo>
                    <a:pt x="13960" y="10779"/>
                    <a:pt x="13977" y="10779"/>
                    <a:pt x="13993" y="10779"/>
                  </a:cubicBezTo>
                  <a:cubicBezTo>
                    <a:pt x="15871" y="10779"/>
                    <a:pt x="17363" y="12648"/>
                    <a:pt x="19281" y="12648"/>
                  </a:cubicBezTo>
                  <a:cubicBezTo>
                    <a:pt x="19306" y="12648"/>
                    <a:pt x="19331" y="12649"/>
                    <a:pt x="19357" y="12649"/>
                  </a:cubicBezTo>
                  <a:cubicBezTo>
                    <a:pt x="20432" y="12649"/>
                    <a:pt x="21499" y="11960"/>
                    <a:pt x="22183" y="11080"/>
                  </a:cubicBezTo>
                  <a:cubicBezTo>
                    <a:pt x="22883" y="10146"/>
                    <a:pt x="23217" y="9012"/>
                    <a:pt x="23517" y="7944"/>
                  </a:cubicBezTo>
                  <a:cubicBezTo>
                    <a:pt x="23984" y="6010"/>
                    <a:pt x="24151" y="3775"/>
                    <a:pt x="22850" y="2274"/>
                  </a:cubicBezTo>
                  <a:cubicBezTo>
                    <a:pt x="21816" y="1006"/>
                    <a:pt x="20148" y="606"/>
                    <a:pt x="18547" y="339"/>
                  </a:cubicBezTo>
                  <a:cubicBezTo>
                    <a:pt x="17018" y="111"/>
                    <a:pt x="15469" y="0"/>
                    <a:pt x="1391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04" name="Google Shape;1504;p35"/>
            <p:cNvSpPr/>
            <p:nvPr/>
          </p:nvSpPr>
          <p:spPr>
            <a:xfrm>
              <a:off x="6778295" y="3321792"/>
              <a:ext cx="1021020" cy="902177"/>
            </a:xfrm>
            <a:custGeom>
              <a:avLst/>
              <a:gdLst/>
              <a:ahLst/>
              <a:cxnLst/>
              <a:rect l="l" t="t" r="r" b="b"/>
              <a:pathLst>
                <a:path w="36960" h="32658" extrusionOk="0">
                  <a:moveTo>
                    <a:pt x="9840" y="1"/>
                  </a:moveTo>
                  <a:cubicBezTo>
                    <a:pt x="9840" y="1"/>
                    <a:pt x="2068" y="9441"/>
                    <a:pt x="1001" y="12777"/>
                  </a:cubicBezTo>
                  <a:cubicBezTo>
                    <a:pt x="0" y="15845"/>
                    <a:pt x="234" y="19181"/>
                    <a:pt x="1068" y="22317"/>
                  </a:cubicBezTo>
                  <a:cubicBezTo>
                    <a:pt x="1901" y="25452"/>
                    <a:pt x="3436" y="29722"/>
                    <a:pt x="4870" y="32658"/>
                  </a:cubicBezTo>
                  <a:lnTo>
                    <a:pt x="33791" y="32658"/>
                  </a:lnTo>
                  <a:lnTo>
                    <a:pt x="36960" y="20382"/>
                  </a:lnTo>
                  <a:lnTo>
                    <a:pt x="28687" y="1"/>
                  </a:lnTo>
                  <a:lnTo>
                    <a:pt x="13610" y="15345"/>
                  </a:lnTo>
                  <a:lnTo>
                    <a:pt x="9840" y="1"/>
                  </a:ln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05" name="Google Shape;1505;p35"/>
            <p:cNvSpPr/>
            <p:nvPr/>
          </p:nvSpPr>
          <p:spPr>
            <a:xfrm>
              <a:off x="6778295" y="3321792"/>
              <a:ext cx="1021020" cy="902177"/>
            </a:xfrm>
            <a:custGeom>
              <a:avLst/>
              <a:gdLst/>
              <a:ahLst/>
              <a:cxnLst/>
              <a:rect l="l" t="t" r="r" b="b"/>
              <a:pathLst>
                <a:path w="36960" h="32658" extrusionOk="0">
                  <a:moveTo>
                    <a:pt x="9840" y="1"/>
                  </a:moveTo>
                  <a:cubicBezTo>
                    <a:pt x="9840" y="1"/>
                    <a:pt x="2068" y="9441"/>
                    <a:pt x="1001" y="12777"/>
                  </a:cubicBezTo>
                  <a:cubicBezTo>
                    <a:pt x="0" y="15845"/>
                    <a:pt x="234" y="19181"/>
                    <a:pt x="1068" y="22317"/>
                  </a:cubicBezTo>
                  <a:cubicBezTo>
                    <a:pt x="1901" y="25452"/>
                    <a:pt x="3436" y="29722"/>
                    <a:pt x="4870" y="32658"/>
                  </a:cubicBezTo>
                  <a:lnTo>
                    <a:pt x="33791" y="32658"/>
                  </a:lnTo>
                  <a:lnTo>
                    <a:pt x="36960" y="20382"/>
                  </a:lnTo>
                  <a:lnTo>
                    <a:pt x="28687" y="1"/>
                  </a:lnTo>
                  <a:lnTo>
                    <a:pt x="13610" y="15345"/>
                  </a:lnTo>
                  <a:lnTo>
                    <a:pt x="9840" y="1"/>
                  </a:ln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06" name="Google Shape;1506;p35"/>
            <p:cNvSpPr/>
            <p:nvPr/>
          </p:nvSpPr>
          <p:spPr>
            <a:xfrm>
              <a:off x="6792108" y="3859049"/>
              <a:ext cx="1007207" cy="364926"/>
            </a:xfrm>
            <a:custGeom>
              <a:avLst/>
              <a:gdLst/>
              <a:ahLst/>
              <a:cxnLst/>
              <a:rect l="l" t="t" r="r" b="b"/>
              <a:pathLst>
                <a:path w="36460" h="13210" extrusionOk="0">
                  <a:moveTo>
                    <a:pt x="0" y="0"/>
                  </a:moveTo>
                  <a:lnTo>
                    <a:pt x="0" y="0"/>
                  </a:lnTo>
                  <a:cubicBezTo>
                    <a:pt x="167" y="967"/>
                    <a:pt x="334" y="1901"/>
                    <a:pt x="568" y="2869"/>
                  </a:cubicBezTo>
                  <a:cubicBezTo>
                    <a:pt x="1401" y="6004"/>
                    <a:pt x="2936" y="10307"/>
                    <a:pt x="4370" y="13210"/>
                  </a:cubicBezTo>
                  <a:lnTo>
                    <a:pt x="33291" y="13210"/>
                  </a:lnTo>
                  <a:lnTo>
                    <a:pt x="36460" y="967"/>
                  </a:lnTo>
                  <a:lnTo>
                    <a:pt x="36426" y="834"/>
                  </a:lnTo>
                  <a:cubicBezTo>
                    <a:pt x="29922" y="3136"/>
                    <a:pt x="19614" y="3970"/>
                    <a:pt x="13110" y="4570"/>
                  </a:cubicBezTo>
                  <a:cubicBezTo>
                    <a:pt x="12726" y="4607"/>
                    <a:pt x="12342" y="4625"/>
                    <a:pt x="11959" y="4625"/>
                  </a:cubicBezTo>
                  <a:cubicBezTo>
                    <a:pt x="7194" y="4625"/>
                    <a:pt x="2625" y="18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07" name="Google Shape;1507;p35"/>
            <p:cNvSpPr/>
            <p:nvPr/>
          </p:nvSpPr>
          <p:spPr>
            <a:xfrm>
              <a:off x="6927555" y="2471789"/>
              <a:ext cx="667199" cy="353434"/>
            </a:xfrm>
            <a:custGeom>
              <a:avLst/>
              <a:gdLst/>
              <a:ahLst/>
              <a:cxnLst/>
              <a:rect l="l" t="t" r="r" b="b"/>
              <a:pathLst>
                <a:path w="24152" h="12794" extrusionOk="0">
                  <a:moveTo>
                    <a:pt x="13946" y="1"/>
                  </a:moveTo>
                  <a:cubicBezTo>
                    <a:pt x="9129" y="1"/>
                    <a:pt x="4297" y="1104"/>
                    <a:pt x="1" y="3050"/>
                  </a:cubicBezTo>
                  <a:cubicBezTo>
                    <a:pt x="601" y="5585"/>
                    <a:pt x="1335" y="8187"/>
                    <a:pt x="3003" y="10188"/>
                  </a:cubicBezTo>
                  <a:cubicBezTo>
                    <a:pt x="4286" y="11728"/>
                    <a:pt x="6260" y="12794"/>
                    <a:pt x="8226" y="12794"/>
                  </a:cubicBezTo>
                  <a:cubicBezTo>
                    <a:pt x="8816" y="12794"/>
                    <a:pt x="9405" y="12698"/>
                    <a:pt x="9975" y="12490"/>
                  </a:cubicBezTo>
                  <a:cubicBezTo>
                    <a:pt x="11309" y="11990"/>
                    <a:pt x="12477" y="10856"/>
                    <a:pt x="13911" y="10822"/>
                  </a:cubicBezTo>
                  <a:cubicBezTo>
                    <a:pt x="13944" y="10821"/>
                    <a:pt x="13976" y="10821"/>
                    <a:pt x="14009" y="10821"/>
                  </a:cubicBezTo>
                  <a:cubicBezTo>
                    <a:pt x="15897" y="10821"/>
                    <a:pt x="17379" y="12690"/>
                    <a:pt x="19281" y="12690"/>
                  </a:cubicBezTo>
                  <a:cubicBezTo>
                    <a:pt x="19307" y="12691"/>
                    <a:pt x="19332" y="12691"/>
                    <a:pt x="19357" y="12691"/>
                  </a:cubicBezTo>
                  <a:cubicBezTo>
                    <a:pt x="20432" y="12691"/>
                    <a:pt x="21499" y="12002"/>
                    <a:pt x="22183" y="11089"/>
                  </a:cubicBezTo>
                  <a:cubicBezTo>
                    <a:pt x="22884" y="10188"/>
                    <a:pt x="23218" y="9054"/>
                    <a:pt x="23518" y="7920"/>
                  </a:cubicBezTo>
                  <a:cubicBezTo>
                    <a:pt x="23985" y="6019"/>
                    <a:pt x="24152" y="3750"/>
                    <a:pt x="22851" y="2249"/>
                  </a:cubicBezTo>
                  <a:cubicBezTo>
                    <a:pt x="21817" y="1015"/>
                    <a:pt x="20149" y="582"/>
                    <a:pt x="18548" y="348"/>
                  </a:cubicBezTo>
                  <a:cubicBezTo>
                    <a:pt x="17027" y="114"/>
                    <a:pt x="15488" y="1"/>
                    <a:pt x="13946" y="1"/>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08" name="Google Shape;1508;p35"/>
            <p:cNvSpPr/>
            <p:nvPr/>
          </p:nvSpPr>
          <p:spPr>
            <a:xfrm>
              <a:off x="7121071" y="2472508"/>
              <a:ext cx="328102" cy="353572"/>
            </a:xfrm>
            <a:custGeom>
              <a:avLst/>
              <a:gdLst/>
              <a:ahLst/>
              <a:cxnLst/>
              <a:rect l="l" t="t" r="r" b="b"/>
              <a:pathLst>
                <a:path w="11877" h="12799" extrusionOk="0">
                  <a:moveTo>
                    <a:pt x="6939" y="1"/>
                  </a:moveTo>
                  <a:cubicBezTo>
                    <a:pt x="5457" y="1"/>
                    <a:pt x="3976" y="109"/>
                    <a:pt x="2503" y="322"/>
                  </a:cubicBezTo>
                  <a:lnTo>
                    <a:pt x="1" y="12664"/>
                  </a:lnTo>
                  <a:cubicBezTo>
                    <a:pt x="426" y="12749"/>
                    <a:pt x="851" y="12798"/>
                    <a:pt x="1274" y="12798"/>
                  </a:cubicBezTo>
                  <a:cubicBezTo>
                    <a:pt x="1846" y="12798"/>
                    <a:pt x="2413" y="12708"/>
                    <a:pt x="2970" y="12497"/>
                  </a:cubicBezTo>
                  <a:cubicBezTo>
                    <a:pt x="4304" y="11997"/>
                    <a:pt x="5472" y="10863"/>
                    <a:pt x="6906" y="10830"/>
                  </a:cubicBezTo>
                  <a:cubicBezTo>
                    <a:pt x="7473" y="10830"/>
                    <a:pt x="8007" y="10963"/>
                    <a:pt x="8507" y="11196"/>
                  </a:cubicBezTo>
                  <a:lnTo>
                    <a:pt x="11876" y="389"/>
                  </a:lnTo>
                  <a:cubicBezTo>
                    <a:pt x="11776" y="389"/>
                    <a:pt x="11643" y="355"/>
                    <a:pt x="11543" y="355"/>
                  </a:cubicBezTo>
                  <a:cubicBezTo>
                    <a:pt x="10014" y="118"/>
                    <a:pt x="8476" y="1"/>
                    <a:pt x="6939"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09" name="Google Shape;1509;p35"/>
            <p:cNvSpPr/>
            <p:nvPr/>
          </p:nvSpPr>
          <p:spPr>
            <a:xfrm>
              <a:off x="7129386" y="2276423"/>
              <a:ext cx="228542" cy="357965"/>
            </a:xfrm>
            <a:custGeom>
              <a:avLst/>
              <a:gdLst/>
              <a:ahLst/>
              <a:cxnLst/>
              <a:rect l="l" t="t" r="r" b="b"/>
              <a:pathLst>
                <a:path w="8273" h="12958" extrusionOk="0">
                  <a:moveTo>
                    <a:pt x="2153" y="0"/>
                  </a:moveTo>
                  <a:cubicBezTo>
                    <a:pt x="1608" y="0"/>
                    <a:pt x="1191" y="267"/>
                    <a:pt x="1535" y="782"/>
                  </a:cubicBezTo>
                  <a:cubicBezTo>
                    <a:pt x="67" y="3184"/>
                    <a:pt x="0" y="6386"/>
                    <a:pt x="1368" y="8821"/>
                  </a:cubicBezTo>
                  <a:cubicBezTo>
                    <a:pt x="2735" y="11289"/>
                    <a:pt x="5504" y="12924"/>
                    <a:pt x="8273" y="12957"/>
                  </a:cubicBezTo>
                  <a:cubicBezTo>
                    <a:pt x="6004" y="11289"/>
                    <a:pt x="4537" y="8487"/>
                    <a:pt x="4470" y="5619"/>
                  </a:cubicBezTo>
                  <a:cubicBezTo>
                    <a:pt x="4403" y="4651"/>
                    <a:pt x="4537" y="3651"/>
                    <a:pt x="4470" y="2683"/>
                  </a:cubicBezTo>
                  <a:cubicBezTo>
                    <a:pt x="4337" y="1749"/>
                    <a:pt x="3903" y="749"/>
                    <a:pt x="3069" y="248"/>
                  </a:cubicBezTo>
                  <a:cubicBezTo>
                    <a:pt x="2796" y="82"/>
                    <a:pt x="2454" y="0"/>
                    <a:pt x="2153"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10" name="Google Shape;1510;p35"/>
            <p:cNvSpPr/>
            <p:nvPr/>
          </p:nvSpPr>
          <p:spPr>
            <a:xfrm>
              <a:off x="7221517" y="2306176"/>
              <a:ext cx="300449" cy="320837"/>
            </a:xfrm>
            <a:custGeom>
              <a:avLst/>
              <a:gdLst/>
              <a:ahLst/>
              <a:cxnLst/>
              <a:rect l="l" t="t" r="r" b="b"/>
              <a:pathLst>
                <a:path w="10876" h="11614" extrusionOk="0">
                  <a:moveTo>
                    <a:pt x="227" y="1"/>
                  </a:moveTo>
                  <a:cubicBezTo>
                    <a:pt x="108" y="1"/>
                    <a:pt x="29" y="44"/>
                    <a:pt x="1" y="139"/>
                  </a:cubicBezTo>
                  <a:cubicBezTo>
                    <a:pt x="635" y="2874"/>
                    <a:pt x="1335" y="5676"/>
                    <a:pt x="3070" y="7944"/>
                  </a:cubicBezTo>
                  <a:cubicBezTo>
                    <a:pt x="4654" y="10006"/>
                    <a:pt x="7229" y="11614"/>
                    <a:pt x="9931" y="11614"/>
                  </a:cubicBezTo>
                  <a:cubicBezTo>
                    <a:pt x="10244" y="11614"/>
                    <a:pt x="10560" y="11592"/>
                    <a:pt x="10875" y="11547"/>
                  </a:cubicBezTo>
                  <a:cubicBezTo>
                    <a:pt x="8874" y="10913"/>
                    <a:pt x="7440" y="9245"/>
                    <a:pt x="6439" y="7544"/>
                  </a:cubicBezTo>
                  <a:cubicBezTo>
                    <a:pt x="5438" y="5843"/>
                    <a:pt x="4738" y="3941"/>
                    <a:pt x="3503" y="2374"/>
                  </a:cubicBezTo>
                  <a:cubicBezTo>
                    <a:pt x="2419" y="1094"/>
                    <a:pt x="824" y="1"/>
                    <a:pt x="227"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11" name="Google Shape;1511;p35"/>
            <p:cNvSpPr/>
            <p:nvPr/>
          </p:nvSpPr>
          <p:spPr>
            <a:xfrm>
              <a:off x="7279585" y="3807444"/>
              <a:ext cx="692973" cy="804468"/>
            </a:xfrm>
            <a:custGeom>
              <a:avLst/>
              <a:gdLst/>
              <a:ahLst/>
              <a:cxnLst/>
              <a:rect l="l" t="t" r="r" b="b"/>
              <a:pathLst>
                <a:path w="25085" h="29121" extrusionOk="0">
                  <a:moveTo>
                    <a:pt x="12576" y="0"/>
                  </a:moveTo>
                  <a:lnTo>
                    <a:pt x="12576" y="33"/>
                  </a:lnTo>
                  <a:lnTo>
                    <a:pt x="12576" y="9840"/>
                  </a:lnTo>
                  <a:lnTo>
                    <a:pt x="0" y="23217"/>
                  </a:lnTo>
                  <a:lnTo>
                    <a:pt x="7005" y="29121"/>
                  </a:lnTo>
                  <a:lnTo>
                    <a:pt x="21082" y="16612"/>
                  </a:lnTo>
                  <a:cubicBezTo>
                    <a:pt x="23617" y="14344"/>
                    <a:pt x="25085" y="11075"/>
                    <a:pt x="25085" y="7672"/>
                  </a:cubicBezTo>
                  <a:lnTo>
                    <a:pt x="25085"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12" name="Google Shape;1512;p35"/>
            <p:cNvSpPr/>
            <p:nvPr/>
          </p:nvSpPr>
          <p:spPr>
            <a:xfrm>
              <a:off x="7627002" y="3850733"/>
              <a:ext cx="345561" cy="169590"/>
            </a:xfrm>
            <a:custGeom>
              <a:avLst/>
              <a:gdLst/>
              <a:ahLst/>
              <a:cxnLst/>
              <a:rect l="l" t="t" r="r" b="b"/>
              <a:pathLst>
                <a:path w="12509" h="6139" extrusionOk="0">
                  <a:moveTo>
                    <a:pt x="0" y="1"/>
                  </a:moveTo>
                  <a:lnTo>
                    <a:pt x="0" y="6139"/>
                  </a:lnTo>
                  <a:lnTo>
                    <a:pt x="12509" y="5371"/>
                  </a:lnTo>
                  <a:lnTo>
                    <a:pt x="12509"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13" name="Google Shape;1513;p35"/>
            <p:cNvSpPr/>
            <p:nvPr/>
          </p:nvSpPr>
          <p:spPr>
            <a:xfrm>
              <a:off x="7510893" y="3321792"/>
              <a:ext cx="549213" cy="646922"/>
            </a:xfrm>
            <a:custGeom>
              <a:avLst/>
              <a:gdLst/>
              <a:ahLst/>
              <a:cxnLst/>
              <a:rect l="l" t="t" r="r" b="b"/>
              <a:pathLst>
                <a:path w="19881" h="23418" extrusionOk="0">
                  <a:moveTo>
                    <a:pt x="2168" y="1"/>
                  </a:moveTo>
                  <a:lnTo>
                    <a:pt x="0" y="23418"/>
                  </a:lnTo>
                  <a:lnTo>
                    <a:pt x="19881" y="22183"/>
                  </a:lnTo>
                  <a:lnTo>
                    <a:pt x="13176" y="4437"/>
                  </a:lnTo>
                  <a:cubicBezTo>
                    <a:pt x="11942" y="1735"/>
                    <a:pt x="9273" y="1"/>
                    <a:pt x="63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14" name="Google Shape;1514;p35"/>
            <p:cNvSpPr/>
            <p:nvPr/>
          </p:nvSpPr>
          <p:spPr>
            <a:xfrm>
              <a:off x="7510893" y="3321792"/>
              <a:ext cx="313323" cy="646922"/>
            </a:xfrm>
            <a:custGeom>
              <a:avLst/>
              <a:gdLst/>
              <a:ahLst/>
              <a:cxnLst/>
              <a:rect l="l" t="t" r="r" b="b"/>
              <a:pathLst>
                <a:path w="11342" h="23418" extrusionOk="0">
                  <a:moveTo>
                    <a:pt x="2168" y="1"/>
                  </a:moveTo>
                  <a:lnTo>
                    <a:pt x="0" y="23418"/>
                  </a:lnTo>
                  <a:lnTo>
                    <a:pt x="0" y="23418"/>
                  </a:lnTo>
                  <a:lnTo>
                    <a:pt x="11341" y="22684"/>
                  </a:lnTo>
                  <a:lnTo>
                    <a:pt x="3402"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15" name="Google Shape;1515;p35"/>
            <p:cNvSpPr/>
            <p:nvPr/>
          </p:nvSpPr>
          <p:spPr>
            <a:xfrm>
              <a:off x="7140436" y="3733713"/>
              <a:ext cx="25829" cy="488410"/>
            </a:xfrm>
            <a:custGeom>
              <a:avLst/>
              <a:gdLst/>
              <a:ahLst/>
              <a:cxnLst/>
              <a:rect l="l" t="t" r="r" b="b"/>
              <a:pathLst>
                <a:path w="935" h="17680" extrusionOk="0">
                  <a:moveTo>
                    <a:pt x="434" y="0"/>
                  </a:moveTo>
                  <a:cubicBezTo>
                    <a:pt x="267" y="34"/>
                    <a:pt x="101" y="201"/>
                    <a:pt x="101" y="401"/>
                  </a:cubicBezTo>
                  <a:lnTo>
                    <a:pt x="0" y="17246"/>
                  </a:lnTo>
                  <a:cubicBezTo>
                    <a:pt x="0" y="17513"/>
                    <a:pt x="167" y="17680"/>
                    <a:pt x="434" y="17680"/>
                  </a:cubicBezTo>
                  <a:cubicBezTo>
                    <a:pt x="668" y="17680"/>
                    <a:pt x="834" y="17513"/>
                    <a:pt x="834" y="17246"/>
                  </a:cubicBezTo>
                  <a:lnTo>
                    <a:pt x="934" y="401"/>
                  </a:lnTo>
                  <a:cubicBezTo>
                    <a:pt x="934" y="267"/>
                    <a:pt x="901" y="201"/>
                    <a:pt x="801" y="101"/>
                  </a:cubicBezTo>
                  <a:lnTo>
                    <a:pt x="501" y="401"/>
                  </a:lnTo>
                  <a:lnTo>
                    <a:pt x="434" y="0"/>
                  </a:ln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16" name="Google Shape;1516;p35"/>
            <p:cNvSpPr/>
            <p:nvPr/>
          </p:nvSpPr>
          <p:spPr>
            <a:xfrm>
              <a:off x="6736829" y="2652182"/>
              <a:ext cx="223017" cy="236553"/>
            </a:xfrm>
            <a:custGeom>
              <a:avLst/>
              <a:gdLst/>
              <a:ahLst/>
              <a:cxnLst/>
              <a:rect l="l" t="t" r="r" b="b"/>
              <a:pathLst>
                <a:path w="8073" h="8563" extrusionOk="0">
                  <a:moveTo>
                    <a:pt x="3830" y="0"/>
                  </a:moveTo>
                  <a:cubicBezTo>
                    <a:pt x="2380" y="0"/>
                    <a:pt x="1150" y="1024"/>
                    <a:pt x="701" y="2157"/>
                  </a:cubicBezTo>
                  <a:cubicBezTo>
                    <a:pt x="0" y="3859"/>
                    <a:pt x="600" y="5960"/>
                    <a:pt x="2035" y="7294"/>
                  </a:cubicBezTo>
                  <a:cubicBezTo>
                    <a:pt x="3308" y="8507"/>
                    <a:pt x="5078" y="8562"/>
                    <a:pt x="6968" y="8562"/>
                  </a:cubicBezTo>
                  <a:cubicBezTo>
                    <a:pt x="7157" y="8562"/>
                    <a:pt x="7348" y="8562"/>
                    <a:pt x="7539" y="8562"/>
                  </a:cubicBezTo>
                  <a:cubicBezTo>
                    <a:pt x="7672" y="5293"/>
                    <a:pt x="8072" y="4159"/>
                    <a:pt x="6371" y="1123"/>
                  </a:cubicBezTo>
                  <a:cubicBezTo>
                    <a:pt x="5521" y="321"/>
                    <a:pt x="4641" y="0"/>
                    <a:pt x="3830"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17" name="Google Shape;1517;p35"/>
            <p:cNvSpPr/>
            <p:nvPr/>
          </p:nvSpPr>
          <p:spPr>
            <a:xfrm>
              <a:off x="7273121" y="4055326"/>
              <a:ext cx="389816" cy="408242"/>
            </a:xfrm>
            <a:custGeom>
              <a:avLst/>
              <a:gdLst/>
              <a:ahLst/>
              <a:cxnLst/>
              <a:rect l="l" t="t" r="r" b="b"/>
              <a:pathLst>
                <a:path w="14111" h="14778" extrusionOk="0">
                  <a:moveTo>
                    <a:pt x="13761" y="0"/>
                  </a:moveTo>
                  <a:cubicBezTo>
                    <a:pt x="13686" y="0"/>
                    <a:pt x="13611" y="34"/>
                    <a:pt x="13544" y="100"/>
                  </a:cubicBezTo>
                  <a:lnTo>
                    <a:pt x="134" y="14277"/>
                  </a:lnTo>
                  <a:cubicBezTo>
                    <a:pt x="1" y="14410"/>
                    <a:pt x="1" y="14577"/>
                    <a:pt x="134" y="14677"/>
                  </a:cubicBezTo>
                  <a:cubicBezTo>
                    <a:pt x="201" y="14744"/>
                    <a:pt x="268" y="14777"/>
                    <a:pt x="334" y="14777"/>
                  </a:cubicBezTo>
                  <a:cubicBezTo>
                    <a:pt x="435" y="14777"/>
                    <a:pt x="501" y="14744"/>
                    <a:pt x="535" y="14677"/>
                  </a:cubicBezTo>
                  <a:lnTo>
                    <a:pt x="13978" y="501"/>
                  </a:lnTo>
                  <a:cubicBezTo>
                    <a:pt x="14111" y="400"/>
                    <a:pt x="14111" y="234"/>
                    <a:pt x="13978" y="100"/>
                  </a:cubicBezTo>
                  <a:cubicBezTo>
                    <a:pt x="13911" y="34"/>
                    <a:pt x="13836" y="0"/>
                    <a:pt x="13761"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18" name="Google Shape;1518;p35"/>
            <p:cNvSpPr/>
            <p:nvPr/>
          </p:nvSpPr>
          <p:spPr>
            <a:xfrm>
              <a:off x="6785643" y="2694256"/>
              <a:ext cx="95886" cy="152076"/>
            </a:xfrm>
            <a:custGeom>
              <a:avLst/>
              <a:gdLst/>
              <a:ahLst/>
              <a:cxnLst/>
              <a:rect l="l" t="t" r="r" b="b"/>
              <a:pathLst>
                <a:path w="3471" h="5505" extrusionOk="0">
                  <a:moveTo>
                    <a:pt x="468" y="1"/>
                  </a:moveTo>
                  <a:cubicBezTo>
                    <a:pt x="301" y="1"/>
                    <a:pt x="168" y="101"/>
                    <a:pt x="134" y="267"/>
                  </a:cubicBezTo>
                  <a:cubicBezTo>
                    <a:pt x="134" y="301"/>
                    <a:pt x="1" y="1135"/>
                    <a:pt x="301" y="2169"/>
                  </a:cubicBezTo>
                  <a:cubicBezTo>
                    <a:pt x="601" y="3169"/>
                    <a:pt x="1269" y="4537"/>
                    <a:pt x="3003" y="5471"/>
                  </a:cubicBezTo>
                  <a:cubicBezTo>
                    <a:pt x="3070" y="5504"/>
                    <a:pt x="3103" y="5504"/>
                    <a:pt x="3137" y="5504"/>
                  </a:cubicBezTo>
                  <a:cubicBezTo>
                    <a:pt x="3237" y="5504"/>
                    <a:pt x="3337" y="5471"/>
                    <a:pt x="3403" y="5304"/>
                  </a:cubicBezTo>
                  <a:cubicBezTo>
                    <a:pt x="3470" y="5171"/>
                    <a:pt x="3403" y="5004"/>
                    <a:pt x="3270" y="4904"/>
                  </a:cubicBezTo>
                  <a:cubicBezTo>
                    <a:pt x="635" y="3503"/>
                    <a:pt x="635" y="34"/>
                    <a:pt x="468"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19" name="Google Shape;1519;p35"/>
            <p:cNvSpPr/>
            <p:nvPr/>
          </p:nvSpPr>
          <p:spPr>
            <a:xfrm>
              <a:off x="6559888" y="2283523"/>
              <a:ext cx="552003" cy="935079"/>
            </a:xfrm>
            <a:custGeom>
              <a:avLst/>
              <a:gdLst/>
              <a:ahLst/>
              <a:cxnLst/>
              <a:rect l="l" t="t" r="r" b="b"/>
              <a:pathLst>
                <a:path w="19982" h="33849" extrusionOk="0">
                  <a:moveTo>
                    <a:pt x="6839" y="16470"/>
                  </a:moveTo>
                  <a:cubicBezTo>
                    <a:pt x="6805" y="16570"/>
                    <a:pt x="6805" y="16670"/>
                    <a:pt x="6805" y="16803"/>
                  </a:cubicBezTo>
                  <a:cubicBezTo>
                    <a:pt x="5471" y="18705"/>
                    <a:pt x="4404" y="20806"/>
                    <a:pt x="3837" y="23074"/>
                  </a:cubicBezTo>
                  <a:cubicBezTo>
                    <a:pt x="3770" y="23408"/>
                    <a:pt x="3736" y="23708"/>
                    <a:pt x="3670" y="24042"/>
                  </a:cubicBezTo>
                  <a:cubicBezTo>
                    <a:pt x="3436" y="23375"/>
                    <a:pt x="3303" y="22674"/>
                    <a:pt x="3336" y="21974"/>
                  </a:cubicBezTo>
                  <a:cubicBezTo>
                    <a:pt x="3470" y="20139"/>
                    <a:pt x="4470" y="18404"/>
                    <a:pt x="5905" y="17204"/>
                  </a:cubicBezTo>
                  <a:cubicBezTo>
                    <a:pt x="6172" y="16970"/>
                    <a:pt x="6505" y="16703"/>
                    <a:pt x="6839" y="16470"/>
                  </a:cubicBezTo>
                  <a:close/>
                  <a:moveTo>
                    <a:pt x="18955" y="1"/>
                  </a:moveTo>
                  <a:cubicBezTo>
                    <a:pt x="15372" y="1"/>
                    <a:pt x="10577" y="1076"/>
                    <a:pt x="8273" y="3227"/>
                  </a:cubicBezTo>
                  <a:cubicBezTo>
                    <a:pt x="5905" y="5462"/>
                    <a:pt x="5805" y="9164"/>
                    <a:pt x="6739" y="12467"/>
                  </a:cubicBezTo>
                  <a:cubicBezTo>
                    <a:pt x="6005" y="13034"/>
                    <a:pt x="5738" y="14068"/>
                    <a:pt x="6172" y="14969"/>
                  </a:cubicBezTo>
                  <a:lnTo>
                    <a:pt x="6172" y="15002"/>
                  </a:lnTo>
                  <a:cubicBezTo>
                    <a:pt x="6305" y="15235"/>
                    <a:pt x="6505" y="15502"/>
                    <a:pt x="6739" y="15669"/>
                  </a:cubicBezTo>
                  <a:cubicBezTo>
                    <a:pt x="6172" y="15836"/>
                    <a:pt x="5671" y="16036"/>
                    <a:pt x="5137" y="16203"/>
                  </a:cubicBezTo>
                  <a:cubicBezTo>
                    <a:pt x="3269" y="16970"/>
                    <a:pt x="1368" y="18138"/>
                    <a:pt x="634" y="20006"/>
                  </a:cubicBezTo>
                  <a:cubicBezTo>
                    <a:pt x="0" y="21573"/>
                    <a:pt x="267" y="23475"/>
                    <a:pt x="1335" y="24809"/>
                  </a:cubicBezTo>
                  <a:cubicBezTo>
                    <a:pt x="1935" y="25510"/>
                    <a:pt x="2702" y="26043"/>
                    <a:pt x="3603" y="26343"/>
                  </a:cubicBezTo>
                  <a:cubicBezTo>
                    <a:pt x="3703" y="28211"/>
                    <a:pt x="4270" y="30013"/>
                    <a:pt x="5438" y="31480"/>
                  </a:cubicBezTo>
                  <a:cubicBezTo>
                    <a:pt x="6338" y="32581"/>
                    <a:pt x="7606" y="33415"/>
                    <a:pt x="9007" y="33849"/>
                  </a:cubicBezTo>
                  <a:cubicBezTo>
                    <a:pt x="9007" y="33182"/>
                    <a:pt x="9040" y="32481"/>
                    <a:pt x="9107" y="31814"/>
                  </a:cubicBezTo>
                  <a:cubicBezTo>
                    <a:pt x="8640" y="31214"/>
                    <a:pt x="8273" y="30546"/>
                    <a:pt x="8106" y="29879"/>
                  </a:cubicBezTo>
                  <a:cubicBezTo>
                    <a:pt x="7773" y="28745"/>
                    <a:pt x="7706" y="27644"/>
                    <a:pt x="7839" y="26477"/>
                  </a:cubicBezTo>
                  <a:lnTo>
                    <a:pt x="7839" y="26477"/>
                  </a:lnTo>
                  <a:cubicBezTo>
                    <a:pt x="8173" y="27644"/>
                    <a:pt x="8707" y="28712"/>
                    <a:pt x="9441" y="29713"/>
                  </a:cubicBezTo>
                  <a:cubicBezTo>
                    <a:pt x="10008" y="27111"/>
                    <a:pt x="11142" y="24576"/>
                    <a:pt x="13043" y="22174"/>
                  </a:cubicBezTo>
                  <a:cubicBezTo>
                    <a:pt x="18680" y="15202"/>
                    <a:pt x="19981" y="6796"/>
                    <a:pt x="19848" y="25"/>
                  </a:cubicBezTo>
                  <a:cubicBezTo>
                    <a:pt x="19561" y="9"/>
                    <a:pt x="19263" y="1"/>
                    <a:pt x="18955"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20" name="Google Shape;1520;p35"/>
            <p:cNvSpPr/>
            <p:nvPr/>
          </p:nvSpPr>
          <p:spPr>
            <a:xfrm>
              <a:off x="6148906" y="3343920"/>
              <a:ext cx="911376" cy="1251413"/>
            </a:xfrm>
            <a:custGeom>
              <a:avLst/>
              <a:gdLst/>
              <a:ahLst/>
              <a:cxnLst/>
              <a:rect l="l" t="t" r="r" b="b"/>
              <a:pathLst>
                <a:path w="32991" h="45300" extrusionOk="0">
                  <a:moveTo>
                    <a:pt x="24318" y="0"/>
                  </a:moveTo>
                  <a:cubicBezTo>
                    <a:pt x="23384" y="467"/>
                    <a:pt x="22516" y="1101"/>
                    <a:pt x="21849" y="1868"/>
                  </a:cubicBezTo>
                  <a:lnTo>
                    <a:pt x="9707" y="16846"/>
                  </a:lnTo>
                  <a:lnTo>
                    <a:pt x="13710" y="18981"/>
                  </a:lnTo>
                  <a:lnTo>
                    <a:pt x="0" y="37961"/>
                  </a:lnTo>
                  <a:lnTo>
                    <a:pt x="10141" y="45299"/>
                  </a:lnTo>
                  <a:lnTo>
                    <a:pt x="23183" y="27187"/>
                  </a:lnTo>
                  <a:lnTo>
                    <a:pt x="24818" y="24952"/>
                  </a:lnTo>
                  <a:lnTo>
                    <a:pt x="24951" y="25018"/>
                  </a:lnTo>
                  <a:cubicBezTo>
                    <a:pt x="25618" y="27020"/>
                    <a:pt x="26386" y="29121"/>
                    <a:pt x="27186" y="30856"/>
                  </a:cubicBezTo>
                  <a:lnTo>
                    <a:pt x="32957" y="17513"/>
                  </a:lnTo>
                  <a:cubicBezTo>
                    <a:pt x="32990" y="17513"/>
                    <a:pt x="26152" y="9507"/>
                    <a:pt x="24318"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21" name="Google Shape;1521;p35"/>
            <p:cNvSpPr/>
            <p:nvPr/>
          </p:nvSpPr>
          <p:spPr>
            <a:xfrm>
              <a:off x="6205096" y="4708664"/>
              <a:ext cx="810959" cy="130887"/>
            </a:xfrm>
            <a:custGeom>
              <a:avLst/>
              <a:gdLst/>
              <a:ahLst/>
              <a:cxnLst/>
              <a:rect l="l" t="t" r="r" b="b"/>
              <a:pathLst>
                <a:path w="29356" h="4738" extrusionOk="0">
                  <a:moveTo>
                    <a:pt x="1" y="0"/>
                  </a:moveTo>
                  <a:lnTo>
                    <a:pt x="1" y="4737"/>
                  </a:lnTo>
                  <a:lnTo>
                    <a:pt x="27020" y="4737"/>
                  </a:lnTo>
                  <a:cubicBezTo>
                    <a:pt x="28321" y="4737"/>
                    <a:pt x="29355" y="3670"/>
                    <a:pt x="29355" y="2335"/>
                  </a:cubicBezTo>
                  <a:cubicBezTo>
                    <a:pt x="29355" y="1068"/>
                    <a:pt x="28321" y="0"/>
                    <a:pt x="270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22" name="Google Shape;1522;p35"/>
            <p:cNvSpPr/>
            <p:nvPr/>
          </p:nvSpPr>
          <p:spPr>
            <a:xfrm>
              <a:off x="5432883" y="4016623"/>
              <a:ext cx="1156493" cy="822921"/>
            </a:xfrm>
            <a:custGeom>
              <a:avLst/>
              <a:gdLst/>
              <a:ahLst/>
              <a:cxnLst/>
              <a:rect l="l" t="t" r="r" b="b"/>
              <a:pathLst>
                <a:path w="41864" h="29789" extrusionOk="0">
                  <a:moveTo>
                    <a:pt x="3703" y="0"/>
                  </a:moveTo>
                  <a:cubicBezTo>
                    <a:pt x="1568" y="0"/>
                    <a:pt x="1" y="2002"/>
                    <a:pt x="434" y="4103"/>
                  </a:cubicBezTo>
                  <a:lnTo>
                    <a:pt x="5671" y="27186"/>
                  </a:lnTo>
                  <a:cubicBezTo>
                    <a:pt x="6005" y="28687"/>
                    <a:pt x="7373" y="29788"/>
                    <a:pt x="8907" y="29788"/>
                  </a:cubicBezTo>
                  <a:lnTo>
                    <a:pt x="38095" y="29788"/>
                  </a:lnTo>
                  <a:cubicBezTo>
                    <a:pt x="40263" y="29788"/>
                    <a:pt x="41864" y="27820"/>
                    <a:pt x="41364" y="25685"/>
                  </a:cubicBezTo>
                  <a:lnTo>
                    <a:pt x="36126" y="2602"/>
                  </a:lnTo>
                  <a:cubicBezTo>
                    <a:pt x="35793" y="1101"/>
                    <a:pt x="34425" y="0"/>
                    <a:pt x="328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23" name="Google Shape;1523;p35"/>
            <p:cNvSpPr/>
            <p:nvPr/>
          </p:nvSpPr>
          <p:spPr>
            <a:xfrm>
              <a:off x="6342421" y="4017535"/>
              <a:ext cx="339125" cy="822921"/>
            </a:xfrm>
            <a:custGeom>
              <a:avLst/>
              <a:gdLst/>
              <a:ahLst/>
              <a:cxnLst/>
              <a:rect l="l" t="t" r="r" b="b"/>
              <a:pathLst>
                <a:path w="12276" h="29789" extrusionOk="0">
                  <a:moveTo>
                    <a:pt x="0" y="1"/>
                  </a:moveTo>
                  <a:cubicBezTo>
                    <a:pt x="1535" y="1"/>
                    <a:pt x="2936" y="1101"/>
                    <a:pt x="3269" y="2602"/>
                  </a:cubicBezTo>
                  <a:lnTo>
                    <a:pt x="8473" y="25686"/>
                  </a:lnTo>
                  <a:cubicBezTo>
                    <a:pt x="8940" y="27787"/>
                    <a:pt x="7339" y="29788"/>
                    <a:pt x="5204" y="29788"/>
                  </a:cubicBezTo>
                  <a:lnTo>
                    <a:pt x="8540" y="29788"/>
                  </a:lnTo>
                  <a:cubicBezTo>
                    <a:pt x="10674" y="29755"/>
                    <a:pt x="12276" y="27787"/>
                    <a:pt x="11809" y="25686"/>
                  </a:cubicBezTo>
                  <a:lnTo>
                    <a:pt x="6605" y="2602"/>
                  </a:lnTo>
                  <a:cubicBezTo>
                    <a:pt x="6271" y="1068"/>
                    <a:pt x="4870" y="1"/>
                    <a:pt x="33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24" name="Google Shape;1524;p35"/>
            <p:cNvSpPr/>
            <p:nvPr/>
          </p:nvSpPr>
          <p:spPr>
            <a:xfrm>
              <a:off x="5429209" y="4017535"/>
              <a:ext cx="1133454" cy="822921"/>
            </a:xfrm>
            <a:custGeom>
              <a:avLst/>
              <a:gdLst/>
              <a:ahLst/>
              <a:cxnLst/>
              <a:rect l="l" t="t" r="r" b="b"/>
              <a:pathLst>
                <a:path w="41030" h="29789" extrusionOk="0">
                  <a:moveTo>
                    <a:pt x="3836" y="1"/>
                  </a:moveTo>
                  <a:cubicBezTo>
                    <a:pt x="1701" y="1"/>
                    <a:pt x="134" y="2002"/>
                    <a:pt x="567" y="4103"/>
                  </a:cubicBezTo>
                  <a:lnTo>
                    <a:pt x="5804" y="27187"/>
                  </a:lnTo>
                  <a:cubicBezTo>
                    <a:pt x="6138" y="28754"/>
                    <a:pt x="7506" y="29788"/>
                    <a:pt x="9040" y="29788"/>
                  </a:cubicBezTo>
                  <a:lnTo>
                    <a:pt x="38228" y="29788"/>
                  </a:lnTo>
                  <a:cubicBezTo>
                    <a:pt x="39395" y="29755"/>
                    <a:pt x="40396" y="29155"/>
                    <a:pt x="41030" y="28287"/>
                  </a:cubicBezTo>
                  <a:cubicBezTo>
                    <a:pt x="0" y="28287"/>
                    <a:pt x="10141" y="2135"/>
                    <a:pt x="11742"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25" name="Google Shape;1525;p35"/>
            <p:cNvSpPr/>
            <p:nvPr/>
          </p:nvSpPr>
          <p:spPr>
            <a:xfrm>
              <a:off x="5803339" y="4273704"/>
              <a:ext cx="317936" cy="304124"/>
            </a:xfrm>
            <a:custGeom>
              <a:avLst/>
              <a:gdLst/>
              <a:ahLst/>
              <a:cxnLst/>
              <a:rect l="l" t="t" r="r" b="b"/>
              <a:pathLst>
                <a:path w="11509" h="11009" extrusionOk="0">
                  <a:moveTo>
                    <a:pt x="10341" y="1"/>
                  </a:moveTo>
                  <a:cubicBezTo>
                    <a:pt x="9007" y="1"/>
                    <a:pt x="7706" y="568"/>
                    <a:pt x="6672" y="1569"/>
                  </a:cubicBezTo>
                  <a:cubicBezTo>
                    <a:pt x="6138" y="1368"/>
                    <a:pt x="5504" y="1235"/>
                    <a:pt x="4870" y="1235"/>
                  </a:cubicBezTo>
                  <a:cubicBezTo>
                    <a:pt x="2168" y="1235"/>
                    <a:pt x="0" y="3437"/>
                    <a:pt x="0" y="6139"/>
                  </a:cubicBezTo>
                  <a:cubicBezTo>
                    <a:pt x="0" y="8840"/>
                    <a:pt x="2202" y="11009"/>
                    <a:pt x="4870" y="11009"/>
                  </a:cubicBezTo>
                  <a:cubicBezTo>
                    <a:pt x="7572" y="11009"/>
                    <a:pt x="9741" y="8807"/>
                    <a:pt x="9741" y="6139"/>
                  </a:cubicBezTo>
                  <a:cubicBezTo>
                    <a:pt x="9741" y="5672"/>
                    <a:pt x="9674" y="5238"/>
                    <a:pt x="9574" y="4838"/>
                  </a:cubicBezTo>
                  <a:cubicBezTo>
                    <a:pt x="9707" y="4704"/>
                    <a:pt x="9841" y="4637"/>
                    <a:pt x="9974" y="4504"/>
                  </a:cubicBezTo>
                  <a:cubicBezTo>
                    <a:pt x="11041" y="3403"/>
                    <a:pt x="11508" y="1735"/>
                    <a:pt x="11108" y="301"/>
                  </a:cubicBezTo>
                  <a:cubicBezTo>
                    <a:pt x="11041" y="134"/>
                    <a:pt x="10875" y="1"/>
                    <a:pt x="10708" y="1"/>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26" name="Google Shape;1526;p35"/>
            <p:cNvSpPr/>
            <p:nvPr/>
          </p:nvSpPr>
          <p:spPr>
            <a:xfrm>
              <a:off x="5929588" y="4260803"/>
              <a:ext cx="204591" cy="187104"/>
            </a:xfrm>
            <a:custGeom>
              <a:avLst/>
              <a:gdLst/>
              <a:ahLst/>
              <a:cxnLst/>
              <a:rect l="l" t="t" r="r" b="b"/>
              <a:pathLst>
                <a:path w="7406" h="6773" extrusionOk="0">
                  <a:moveTo>
                    <a:pt x="6138" y="835"/>
                  </a:moveTo>
                  <a:cubicBezTo>
                    <a:pt x="6538" y="2169"/>
                    <a:pt x="6105" y="3637"/>
                    <a:pt x="5137" y="4637"/>
                  </a:cubicBezTo>
                  <a:cubicBezTo>
                    <a:pt x="4303" y="5471"/>
                    <a:pt x="3069" y="5872"/>
                    <a:pt x="1601" y="5872"/>
                  </a:cubicBezTo>
                  <a:cubicBezTo>
                    <a:pt x="1401" y="5872"/>
                    <a:pt x="1168" y="5872"/>
                    <a:pt x="934" y="5838"/>
                  </a:cubicBezTo>
                  <a:cubicBezTo>
                    <a:pt x="801" y="3303"/>
                    <a:pt x="3202" y="835"/>
                    <a:pt x="5771" y="835"/>
                  </a:cubicBezTo>
                  <a:close/>
                  <a:moveTo>
                    <a:pt x="5771" y="1"/>
                  </a:moveTo>
                  <a:cubicBezTo>
                    <a:pt x="4270" y="1"/>
                    <a:pt x="2802" y="668"/>
                    <a:pt x="1668" y="1835"/>
                  </a:cubicBezTo>
                  <a:cubicBezTo>
                    <a:pt x="601" y="3003"/>
                    <a:pt x="0" y="4471"/>
                    <a:pt x="100" y="5938"/>
                  </a:cubicBezTo>
                  <a:cubicBezTo>
                    <a:pt x="134" y="6339"/>
                    <a:pt x="467" y="6672"/>
                    <a:pt x="901" y="6706"/>
                  </a:cubicBezTo>
                  <a:cubicBezTo>
                    <a:pt x="1134" y="6706"/>
                    <a:pt x="1401" y="6772"/>
                    <a:pt x="1635" y="6772"/>
                  </a:cubicBezTo>
                  <a:cubicBezTo>
                    <a:pt x="3336" y="6772"/>
                    <a:pt x="4770" y="6205"/>
                    <a:pt x="5771" y="5271"/>
                  </a:cubicBezTo>
                  <a:cubicBezTo>
                    <a:pt x="6938" y="4104"/>
                    <a:pt x="7405" y="2236"/>
                    <a:pt x="6972" y="668"/>
                  </a:cubicBezTo>
                  <a:cubicBezTo>
                    <a:pt x="6905" y="334"/>
                    <a:pt x="6605" y="101"/>
                    <a:pt x="6238" y="34"/>
                  </a:cubicBezTo>
                  <a:cubicBezTo>
                    <a:pt x="6071" y="1"/>
                    <a:pt x="5904" y="1"/>
                    <a:pt x="57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27" name="Google Shape;1527;p35"/>
            <p:cNvSpPr/>
            <p:nvPr/>
          </p:nvSpPr>
          <p:spPr>
            <a:xfrm>
              <a:off x="6872276" y="4448793"/>
              <a:ext cx="603606" cy="466476"/>
            </a:xfrm>
            <a:custGeom>
              <a:avLst/>
              <a:gdLst/>
              <a:ahLst/>
              <a:cxnLst/>
              <a:rect l="l" t="t" r="r" b="b"/>
              <a:pathLst>
                <a:path w="21850" h="16886" extrusionOk="0">
                  <a:moveTo>
                    <a:pt x="14778" y="1"/>
                  </a:moveTo>
                  <a:lnTo>
                    <a:pt x="3503" y="5905"/>
                  </a:lnTo>
                  <a:lnTo>
                    <a:pt x="468" y="12076"/>
                  </a:lnTo>
                  <a:cubicBezTo>
                    <a:pt x="1" y="13043"/>
                    <a:pt x="434" y="14211"/>
                    <a:pt x="1435" y="14678"/>
                  </a:cubicBezTo>
                  <a:cubicBezTo>
                    <a:pt x="1679" y="14773"/>
                    <a:pt x="1945" y="14824"/>
                    <a:pt x="2211" y="14824"/>
                  </a:cubicBezTo>
                  <a:cubicBezTo>
                    <a:pt x="2599" y="14824"/>
                    <a:pt x="2986" y="14715"/>
                    <a:pt x="3303" y="14478"/>
                  </a:cubicBezTo>
                  <a:lnTo>
                    <a:pt x="3803" y="14144"/>
                  </a:lnTo>
                  <a:lnTo>
                    <a:pt x="3803" y="14144"/>
                  </a:lnTo>
                  <a:cubicBezTo>
                    <a:pt x="3336" y="15045"/>
                    <a:pt x="3837" y="16146"/>
                    <a:pt x="4837" y="16379"/>
                  </a:cubicBezTo>
                  <a:lnTo>
                    <a:pt x="4937" y="16412"/>
                  </a:lnTo>
                  <a:cubicBezTo>
                    <a:pt x="5082" y="16457"/>
                    <a:pt x="5230" y="16479"/>
                    <a:pt x="5377" y="16479"/>
                  </a:cubicBezTo>
                  <a:cubicBezTo>
                    <a:pt x="5671" y="16479"/>
                    <a:pt x="5960" y="16390"/>
                    <a:pt x="6205" y="16212"/>
                  </a:cubicBezTo>
                  <a:lnTo>
                    <a:pt x="7206" y="15578"/>
                  </a:lnTo>
                  <a:lnTo>
                    <a:pt x="7206" y="15578"/>
                  </a:lnTo>
                  <a:cubicBezTo>
                    <a:pt x="7006" y="16146"/>
                    <a:pt x="7339" y="16713"/>
                    <a:pt x="7940" y="16846"/>
                  </a:cubicBezTo>
                  <a:cubicBezTo>
                    <a:pt x="8095" y="16873"/>
                    <a:pt x="8251" y="16886"/>
                    <a:pt x="8406" y="16886"/>
                  </a:cubicBezTo>
                  <a:cubicBezTo>
                    <a:pt x="9408" y="16886"/>
                    <a:pt x="10350" y="16337"/>
                    <a:pt x="10842" y="15412"/>
                  </a:cubicBezTo>
                  <a:lnTo>
                    <a:pt x="13177" y="11175"/>
                  </a:lnTo>
                  <a:lnTo>
                    <a:pt x="16079" y="9674"/>
                  </a:lnTo>
                  <a:lnTo>
                    <a:pt x="14678" y="14011"/>
                  </a:lnTo>
                  <a:cubicBezTo>
                    <a:pt x="14077" y="14811"/>
                    <a:pt x="14377" y="15912"/>
                    <a:pt x="15211" y="16412"/>
                  </a:cubicBezTo>
                  <a:cubicBezTo>
                    <a:pt x="15481" y="16565"/>
                    <a:pt x="15776" y="16639"/>
                    <a:pt x="16064" y="16639"/>
                  </a:cubicBezTo>
                  <a:cubicBezTo>
                    <a:pt x="16593" y="16639"/>
                    <a:pt x="17099" y="16388"/>
                    <a:pt x="17380" y="15912"/>
                  </a:cubicBezTo>
                  <a:lnTo>
                    <a:pt x="19948" y="12276"/>
                  </a:lnTo>
                  <a:lnTo>
                    <a:pt x="21849" y="5938"/>
                  </a:lnTo>
                  <a:lnTo>
                    <a:pt x="14778"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28" name="Google Shape;1528;p35"/>
            <p:cNvSpPr/>
            <p:nvPr/>
          </p:nvSpPr>
          <p:spPr>
            <a:xfrm>
              <a:off x="6968109" y="4593715"/>
              <a:ext cx="204591" cy="253183"/>
            </a:xfrm>
            <a:custGeom>
              <a:avLst/>
              <a:gdLst/>
              <a:ahLst/>
              <a:cxnLst/>
              <a:rect l="l" t="t" r="r" b="b"/>
              <a:pathLst>
                <a:path w="7406" h="9165" extrusionOk="0">
                  <a:moveTo>
                    <a:pt x="7114" y="0"/>
                  </a:moveTo>
                  <a:cubicBezTo>
                    <a:pt x="7062" y="0"/>
                    <a:pt x="7012" y="19"/>
                    <a:pt x="6972" y="58"/>
                  </a:cubicBezTo>
                  <a:lnTo>
                    <a:pt x="3903" y="2160"/>
                  </a:lnTo>
                  <a:cubicBezTo>
                    <a:pt x="3870" y="2160"/>
                    <a:pt x="3870" y="2227"/>
                    <a:pt x="3837" y="2260"/>
                  </a:cubicBezTo>
                  <a:lnTo>
                    <a:pt x="67" y="8765"/>
                  </a:lnTo>
                  <a:cubicBezTo>
                    <a:pt x="1" y="8898"/>
                    <a:pt x="34" y="9065"/>
                    <a:pt x="167" y="9132"/>
                  </a:cubicBezTo>
                  <a:cubicBezTo>
                    <a:pt x="201" y="9165"/>
                    <a:pt x="234" y="9165"/>
                    <a:pt x="301" y="9165"/>
                  </a:cubicBezTo>
                  <a:cubicBezTo>
                    <a:pt x="401" y="9165"/>
                    <a:pt x="501" y="9132"/>
                    <a:pt x="534" y="9065"/>
                  </a:cubicBezTo>
                  <a:lnTo>
                    <a:pt x="4237" y="2594"/>
                  </a:lnTo>
                  <a:lnTo>
                    <a:pt x="7239" y="492"/>
                  </a:lnTo>
                  <a:cubicBezTo>
                    <a:pt x="7373" y="425"/>
                    <a:pt x="7406" y="259"/>
                    <a:pt x="7339" y="125"/>
                  </a:cubicBezTo>
                  <a:cubicBezTo>
                    <a:pt x="7279" y="44"/>
                    <a:pt x="7194" y="0"/>
                    <a:pt x="7114"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29" name="Google Shape;1529;p35"/>
            <p:cNvSpPr/>
            <p:nvPr/>
          </p:nvSpPr>
          <p:spPr>
            <a:xfrm>
              <a:off x="7061179" y="4656756"/>
              <a:ext cx="181579" cy="230696"/>
            </a:xfrm>
            <a:custGeom>
              <a:avLst/>
              <a:gdLst/>
              <a:ahLst/>
              <a:cxnLst/>
              <a:rect l="l" t="t" r="r" b="b"/>
              <a:pathLst>
                <a:path w="6573" h="8351" extrusionOk="0">
                  <a:moveTo>
                    <a:pt x="6250" y="1"/>
                  </a:moveTo>
                  <a:cubicBezTo>
                    <a:pt x="6188" y="1"/>
                    <a:pt x="6127" y="17"/>
                    <a:pt x="6072" y="45"/>
                  </a:cubicBezTo>
                  <a:lnTo>
                    <a:pt x="2703" y="2980"/>
                  </a:lnTo>
                  <a:cubicBezTo>
                    <a:pt x="2669" y="3014"/>
                    <a:pt x="2636" y="3014"/>
                    <a:pt x="2636" y="3047"/>
                  </a:cubicBezTo>
                  <a:lnTo>
                    <a:pt x="101" y="7950"/>
                  </a:lnTo>
                  <a:cubicBezTo>
                    <a:pt x="1" y="8050"/>
                    <a:pt x="101" y="8217"/>
                    <a:pt x="201" y="8317"/>
                  </a:cubicBezTo>
                  <a:cubicBezTo>
                    <a:pt x="268" y="8351"/>
                    <a:pt x="301" y="8351"/>
                    <a:pt x="334" y="8351"/>
                  </a:cubicBezTo>
                  <a:cubicBezTo>
                    <a:pt x="468" y="8351"/>
                    <a:pt x="534" y="8284"/>
                    <a:pt x="635" y="8217"/>
                  </a:cubicBezTo>
                  <a:lnTo>
                    <a:pt x="3136" y="3380"/>
                  </a:lnTo>
                  <a:lnTo>
                    <a:pt x="6472" y="512"/>
                  </a:lnTo>
                  <a:cubicBezTo>
                    <a:pt x="6572" y="378"/>
                    <a:pt x="6572" y="212"/>
                    <a:pt x="6505" y="111"/>
                  </a:cubicBezTo>
                  <a:cubicBezTo>
                    <a:pt x="6427" y="33"/>
                    <a:pt x="6338" y="1"/>
                    <a:pt x="6250"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sp>
        <p:nvSpPr>
          <p:cNvPr id="4" name="TextBox 3">
            <a:extLst>
              <a:ext uri="{FF2B5EF4-FFF2-40B4-BE49-F238E27FC236}">
                <a16:creationId xmlns:a16="http://schemas.microsoft.com/office/drawing/2014/main" id="{60D801D9-2141-48ED-6BAE-AEBC2C1323E1}"/>
              </a:ext>
            </a:extLst>
          </p:cNvPr>
          <p:cNvSpPr txBox="1"/>
          <p:nvPr/>
        </p:nvSpPr>
        <p:spPr>
          <a:xfrm>
            <a:off x="577387" y="811861"/>
            <a:ext cx="1891682" cy="369332"/>
          </a:xfrm>
          <a:prstGeom prst="rect">
            <a:avLst/>
          </a:prstGeom>
          <a:noFill/>
        </p:spPr>
        <p:txBody>
          <a:bodyPr wrap="square" rtlCol="0">
            <a:spAutoFit/>
          </a:bodyPr>
          <a:lstStyle/>
          <a:p>
            <a:r>
              <a:rPr lang="en-IN" sz="1800" b="1" dirty="0">
                <a:solidFill>
                  <a:schemeClr val="tx1"/>
                </a:solidFill>
                <a:latin typeface="+mj-lt"/>
              </a:rPr>
              <a:t>Group-3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1"/>
        <p:cNvGrpSpPr/>
        <p:nvPr/>
      </p:nvGrpSpPr>
      <p:grpSpPr>
        <a:xfrm>
          <a:off x="0" y="0"/>
          <a:ext cx="0" cy="0"/>
          <a:chOff x="0" y="0"/>
          <a:chExt cx="0" cy="0"/>
        </a:xfrm>
      </p:grpSpPr>
      <p:sp>
        <p:nvSpPr>
          <p:cNvPr id="1816" name="Google Shape;1816;p43"/>
          <p:cNvSpPr/>
          <p:nvPr/>
        </p:nvSpPr>
        <p:spPr>
          <a:xfrm>
            <a:off x="8512663" y="136263"/>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nvGrpSpPr>
          <p:cNvPr id="1817" name="Google Shape;1817;p43"/>
          <p:cNvGrpSpPr/>
          <p:nvPr/>
        </p:nvGrpSpPr>
        <p:grpSpPr>
          <a:xfrm>
            <a:off x="5459112" y="1399762"/>
            <a:ext cx="609540" cy="583574"/>
            <a:chOff x="3105300" y="593625"/>
            <a:chExt cx="256800" cy="245850"/>
          </a:xfrm>
        </p:grpSpPr>
        <p:sp>
          <p:nvSpPr>
            <p:cNvPr id="1818" name="Google Shape;1818;p43"/>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19" name="Google Shape;1819;p43"/>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20" name="Google Shape;1820;p43"/>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21" name="Google Shape;1821;p43"/>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
        <p:nvSpPr>
          <p:cNvPr id="5" name="Subtitle 4">
            <a:extLst>
              <a:ext uri="{FF2B5EF4-FFF2-40B4-BE49-F238E27FC236}">
                <a16:creationId xmlns:a16="http://schemas.microsoft.com/office/drawing/2014/main" id="{44812873-6044-717D-EBA0-53BCF47990A9}"/>
              </a:ext>
            </a:extLst>
          </p:cNvPr>
          <p:cNvSpPr>
            <a:spLocks noGrp="1"/>
          </p:cNvSpPr>
          <p:nvPr>
            <p:ph type="subTitle" idx="1"/>
          </p:nvPr>
        </p:nvSpPr>
        <p:spPr>
          <a:xfrm>
            <a:off x="441960" y="0"/>
            <a:ext cx="8885569" cy="4870973"/>
          </a:xfrm>
        </p:spPr>
        <p:txBody>
          <a:bodyPr/>
          <a:lstStyle/>
          <a:p>
            <a:pPr marL="596900" lvl="1" indent="0" algn="l"/>
            <a:r>
              <a:rPr lang="en-US" sz="1200" b="1" i="0" dirty="0">
                <a:solidFill>
                  <a:srgbClr val="FFFFFF"/>
                </a:solidFill>
                <a:effectLst/>
                <a:latin typeface="+mj-lt"/>
              </a:rPr>
              <a:t>1.Register</a:t>
            </a:r>
          </a:p>
          <a:p>
            <a:pPr marL="596900" lvl="1" indent="0" algn="l"/>
            <a:endParaRPr lang="en-US" sz="1200" dirty="0">
              <a:solidFill>
                <a:srgbClr val="FFFFFF"/>
              </a:solidFill>
              <a:effectLst/>
              <a:latin typeface="+mj-lt"/>
            </a:endParaRPr>
          </a:p>
          <a:p>
            <a:pPr lvl="1" algn="l">
              <a:buFont typeface="Wingdings" panose="05000000000000000000" pitchFamily="2" charset="2"/>
              <a:buChar char="Ø"/>
            </a:pPr>
            <a:r>
              <a:rPr lang="en-US" sz="1200" i="0" dirty="0">
                <a:solidFill>
                  <a:srgbClr val="FFFFFF"/>
                </a:solidFill>
                <a:effectLst/>
                <a:latin typeface="+mj-lt"/>
              </a:rPr>
              <a:t>To test new registration with valid registration </a:t>
            </a:r>
          </a:p>
          <a:p>
            <a:pPr lvl="1" algn="l">
              <a:buFont typeface="Wingdings" panose="05000000000000000000" pitchFamily="2" charset="2"/>
              <a:buChar char="Ø"/>
            </a:pPr>
            <a:r>
              <a:rPr lang="en-US" sz="1200" i="0" dirty="0">
                <a:solidFill>
                  <a:srgbClr val="FFFFFF"/>
                </a:solidFill>
                <a:effectLst/>
                <a:latin typeface="+mj-lt"/>
              </a:rPr>
              <a:t>To test new registration with empty fields </a:t>
            </a:r>
          </a:p>
          <a:p>
            <a:pPr lvl="1" algn="l">
              <a:buFont typeface="Wingdings" panose="05000000000000000000" pitchFamily="2" charset="2"/>
              <a:buChar char="Ø"/>
            </a:pPr>
            <a:r>
              <a:rPr lang="en-US" sz="1200" i="0" dirty="0">
                <a:solidFill>
                  <a:srgbClr val="FFFFFF"/>
                </a:solidFill>
                <a:effectLst/>
                <a:latin typeface="+mj-lt"/>
              </a:rPr>
              <a:t>To test new registration with mismatch password </a:t>
            </a:r>
          </a:p>
          <a:p>
            <a:pPr lvl="1" algn="l">
              <a:buFont typeface="Wingdings" panose="05000000000000000000" pitchFamily="2" charset="2"/>
              <a:buChar char="Ø"/>
            </a:pPr>
            <a:r>
              <a:rPr lang="en-US" sz="1200" i="0" dirty="0">
                <a:solidFill>
                  <a:srgbClr val="FFFFFF"/>
                </a:solidFill>
                <a:effectLst/>
                <a:latin typeface="+mj-lt"/>
              </a:rPr>
              <a:t>To test new registration with already registered email </a:t>
            </a:r>
          </a:p>
          <a:p>
            <a:pPr lvl="1" algn="l">
              <a:buFont typeface="Wingdings" panose="05000000000000000000" pitchFamily="2" charset="2"/>
              <a:buChar char="Ø"/>
            </a:pPr>
            <a:r>
              <a:rPr lang="en-US" sz="1200" i="0" dirty="0">
                <a:solidFill>
                  <a:srgbClr val="FFFFFF"/>
                </a:solidFill>
                <a:effectLst/>
                <a:latin typeface="+mj-lt"/>
              </a:rPr>
              <a:t>To test new registration with weak password</a:t>
            </a:r>
          </a:p>
          <a:p>
            <a:pPr marL="596900" lvl="1" indent="0" algn="l"/>
            <a:endParaRPr lang="en-US" sz="1200" i="0" dirty="0">
              <a:solidFill>
                <a:srgbClr val="FFFFFF"/>
              </a:solidFill>
              <a:effectLst/>
              <a:latin typeface="+mj-lt"/>
            </a:endParaRPr>
          </a:p>
          <a:p>
            <a:pPr marL="596900" lvl="1" indent="0" algn="l"/>
            <a:r>
              <a:rPr lang="en-US" sz="1200" b="1" i="0" dirty="0">
                <a:solidFill>
                  <a:srgbClr val="FFFFFF"/>
                </a:solidFill>
                <a:effectLst/>
                <a:latin typeface="+mj-lt"/>
              </a:rPr>
              <a:t>2.Login</a:t>
            </a:r>
          </a:p>
          <a:p>
            <a:pPr marL="596900" lvl="1" indent="0" algn="l"/>
            <a:endParaRPr lang="en-US" sz="1200" b="1" dirty="0">
              <a:solidFill>
                <a:srgbClr val="FFFFFF"/>
              </a:solidFill>
              <a:effectLst/>
              <a:latin typeface="+mj-lt"/>
            </a:endParaRPr>
          </a:p>
          <a:p>
            <a:pPr marL="882650" lvl="1" indent="-285750" algn="l">
              <a:buFont typeface="Wingdings" panose="05000000000000000000" pitchFamily="2" charset="2"/>
              <a:buChar char="Ø"/>
            </a:pPr>
            <a:r>
              <a:rPr lang="en-US" sz="1200" i="0" dirty="0">
                <a:solidFill>
                  <a:srgbClr val="FFFFFF"/>
                </a:solidFill>
                <a:effectLst/>
                <a:latin typeface="+mj-lt"/>
              </a:rPr>
              <a:t>User Should Click and Provide the valid user ID and valid password.</a:t>
            </a:r>
          </a:p>
          <a:p>
            <a:pPr marL="882650" lvl="1" indent="-285750" algn="l">
              <a:buFont typeface="Wingdings" panose="05000000000000000000" pitchFamily="2" charset="2"/>
              <a:buChar char="Ø"/>
            </a:pPr>
            <a:r>
              <a:rPr lang="en-US" sz="1200" i="0" dirty="0">
                <a:solidFill>
                  <a:srgbClr val="FFFFFF"/>
                </a:solidFill>
                <a:effectLst/>
                <a:latin typeface="+mj-lt"/>
              </a:rPr>
              <a:t>User Should Click and Provide the invalid user ID and valid password.</a:t>
            </a:r>
          </a:p>
          <a:p>
            <a:pPr marL="882650" lvl="1" indent="-285750" algn="l">
              <a:buFont typeface="Wingdings" panose="05000000000000000000" pitchFamily="2" charset="2"/>
              <a:buChar char="Ø"/>
            </a:pPr>
            <a:r>
              <a:rPr lang="en-US" sz="1200" i="0" dirty="0">
                <a:solidFill>
                  <a:srgbClr val="FFFFFF"/>
                </a:solidFill>
                <a:effectLst/>
                <a:latin typeface="+mj-lt"/>
              </a:rPr>
              <a:t>User Should </a:t>
            </a:r>
            <a:r>
              <a:rPr lang="en-US" sz="1200" dirty="0">
                <a:solidFill>
                  <a:srgbClr val="FFFFFF"/>
                </a:solidFill>
                <a:latin typeface="+mj-lt"/>
              </a:rPr>
              <a:t>p</a:t>
            </a:r>
            <a:r>
              <a:rPr lang="en-US" sz="1200" i="0" dirty="0">
                <a:solidFill>
                  <a:srgbClr val="FFFFFF"/>
                </a:solidFill>
                <a:effectLst/>
                <a:latin typeface="+mj-lt"/>
              </a:rPr>
              <a:t>rovide invalid email and invalid password.</a:t>
            </a:r>
          </a:p>
          <a:p>
            <a:pPr marL="882650" lvl="1" indent="-285750" algn="l">
              <a:buFont typeface="Wingdings" panose="05000000000000000000" pitchFamily="2" charset="2"/>
              <a:buChar char="Ø"/>
            </a:pPr>
            <a:r>
              <a:rPr lang="en-US" sz="1200" i="0" dirty="0">
                <a:solidFill>
                  <a:srgbClr val="FFFFFF"/>
                </a:solidFill>
                <a:effectLst/>
                <a:latin typeface="+mj-lt"/>
              </a:rPr>
              <a:t>User should </a:t>
            </a:r>
            <a:r>
              <a:rPr lang="en-US" sz="1200" dirty="0">
                <a:solidFill>
                  <a:srgbClr val="FFFFFF"/>
                </a:solidFill>
                <a:latin typeface="+mj-lt"/>
              </a:rPr>
              <a:t>s</a:t>
            </a:r>
            <a:r>
              <a:rPr lang="en-US" sz="1200" i="0" dirty="0">
                <a:solidFill>
                  <a:srgbClr val="FFFFFF"/>
                </a:solidFill>
                <a:effectLst/>
                <a:latin typeface="+mj-lt"/>
              </a:rPr>
              <a:t>ubmit blank credentials.</a:t>
            </a:r>
            <a:endParaRPr lang="en-US" sz="1200" dirty="0">
              <a:latin typeface="+mj-lt"/>
            </a:endParaRPr>
          </a:p>
          <a:p>
            <a:pPr marL="596900" lvl="1" indent="0" algn="l"/>
            <a:endParaRPr lang="en-US" sz="1200" b="1" dirty="0">
              <a:solidFill>
                <a:srgbClr val="FFFFFF"/>
              </a:solidFill>
              <a:effectLst/>
              <a:latin typeface="+mj-lt"/>
            </a:endParaRPr>
          </a:p>
          <a:p>
            <a:pPr marL="596900" lvl="1" indent="0" algn="l"/>
            <a:r>
              <a:rPr lang="en-US" sz="1200" b="1" dirty="0">
                <a:solidFill>
                  <a:srgbClr val="FFFFFF"/>
                </a:solidFill>
                <a:latin typeface="+mj-lt"/>
              </a:rPr>
              <a:t>3.</a:t>
            </a:r>
            <a:r>
              <a:rPr lang="en-US" sz="1200" b="1" i="0" dirty="0">
                <a:solidFill>
                  <a:srgbClr val="FFFFFF"/>
                </a:solidFill>
                <a:effectLst/>
                <a:latin typeface="+mj-lt"/>
              </a:rPr>
              <a:t>Add/Remove product to cart</a:t>
            </a:r>
          </a:p>
          <a:p>
            <a:pPr marL="596900" lvl="1" indent="0" algn="l"/>
            <a:endParaRPr lang="en-US" sz="1200" b="1" i="0" dirty="0">
              <a:solidFill>
                <a:srgbClr val="FFFFFF"/>
              </a:solidFill>
              <a:effectLst/>
              <a:latin typeface="+mj-lt"/>
            </a:endParaRPr>
          </a:p>
          <a:p>
            <a:pPr marL="882650" lvl="1" indent="-285750" algn="l">
              <a:buFont typeface="Wingdings" panose="05000000000000000000" pitchFamily="2" charset="2"/>
              <a:buChar char="Ø"/>
            </a:pPr>
            <a:r>
              <a:rPr lang="en-US" sz="1200" i="0" dirty="0">
                <a:solidFill>
                  <a:srgbClr val="FFFFFF"/>
                </a:solidFill>
                <a:effectLst/>
                <a:latin typeface="+mj-lt"/>
              </a:rPr>
              <a:t>Confirm whether all books having Add To Cart button or not.</a:t>
            </a:r>
          </a:p>
          <a:p>
            <a:pPr marL="882650" lvl="1" indent="-285750" algn="l">
              <a:buFont typeface="Wingdings" panose="05000000000000000000" pitchFamily="2" charset="2"/>
              <a:buChar char="Ø"/>
            </a:pPr>
            <a:r>
              <a:rPr lang="en-US" sz="1200" i="0" dirty="0">
                <a:solidFill>
                  <a:srgbClr val="FFFFFF"/>
                </a:solidFill>
                <a:effectLst/>
                <a:latin typeface="+mj-lt"/>
              </a:rPr>
              <a:t>Add the third book from book menu into the cart.</a:t>
            </a:r>
          </a:p>
          <a:p>
            <a:pPr marL="882650" lvl="1" indent="-285750" algn="l">
              <a:buFont typeface="Wingdings" panose="05000000000000000000" pitchFamily="2" charset="2"/>
              <a:buChar char="Ø"/>
            </a:pPr>
            <a:r>
              <a:rPr lang="en-US" sz="1200" i="0" dirty="0">
                <a:solidFill>
                  <a:srgbClr val="FFFFFF"/>
                </a:solidFill>
                <a:effectLst/>
                <a:latin typeface="+mj-lt"/>
              </a:rPr>
              <a:t>Add any three products into card, deleting any two products from cart.</a:t>
            </a:r>
          </a:p>
          <a:p>
            <a:pPr marL="882650" lvl="1" indent="-285750" algn="l">
              <a:buFont typeface="Wingdings" panose="05000000000000000000" pitchFamily="2" charset="2"/>
              <a:buChar char="Ø"/>
            </a:pPr>
            <a:r>
              <a:rPr lang="en-US" sz="1200" i="0" dirty="0">
                <a:solidFill>
                  <a:srgbClr val="FFFFFF"/>
                </a:solidFill>
                <a:effectLst/>
                <a:latin typeface="+mj-lt"/>
              </a:rPr>
              <a:t>Validate the cart after deleting the products.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1">
          <a:extLst>
            <a:ext uri="{FF2B5EF4-FFF2-40B4-BE49-F238E27FC236}">
              <a16:creationId xmlns:a16="http://schemas.microsoft.com/office/drawing/2014/main" id="{10462935-DD14-C0D0-0923-46DAF3459C07}"/>
            </a:ext>
          </a:extLst>
        </p:cNvPr>
        <p:cNvGrpSpPr/>
        <p:nvPr/>
      </p:nvGrpSpPr>
      <p:grpSpPr>
        <a:xfrm>
          <a:off x="0" y="0"/>
          <a:ext cx="0" cy="0"/>
          <a:chOff x="0" y="0"/>
          <a:chExt cx="0" cy="0"/>
        </a:xfrm>
      </p:grpSpPr>
      <p:sp>
        <p:nvSpPr>
          <p:cNvPr id="1816" name="Google Shape;1816;p43">
            <a:extLst>
              <a:ext uri="{FF2B5EF4-FFF2-40B4-BE49-F238E27FC236}">
                <a16:creationId xmlns:a16="http://schemas.microsoft.com/office/drawing/2014/main" id="{56BCC4D8-4CF4-AA0C-3454-FEF1FA68EC91}"/>
              </a:ext>
            </a:extLst>
          </p:cNvPr>
          <p:cNvSpPr/>
          <p:nvPr/>
        </p:nvSpPr>
        <p:spPr>
          <a:xfrm>
            <a:off x="8512663" y="136263"/>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3" name="TextBox 2">
            <a:extLst>
              <a:ext uri="{FF2B5EF4-FFF2-40B4-BE49-F238E27FC236}">
                <a16:creationId xmlns:a16="http://schemas.microsoft.com/office/drawing/2014/main" id="{D16C1E2E-F657-7F07-EB67-1E3B84C9D2F0}"/>
              </a:ext>
            </a:extLst>
          </p:cNvPr>
          <p:cNvSpPr txBox="1"/>
          <p:nvPr/>
        </p:nvSpPr>
        <p:spPr>
          <a:xfrm>
            <a:off x="2731657" y="-997561"/>
            <a:ext cx="6935910" cy="523220"/>
          </a:xfrm>
          <a:prstGeom prst="rect">
            <a:avLst/>
          </a:prstGeom>
          <a:noFill/>
        </p:spPr>
        <p:txBody>
          <a:bodyPr wrap="square">
            <a:spAutoFit/>
          </a:bodyPr>
          <a:lstStyle/>
          <a:p>
            <a:pPr marL="285750" indent="-285750">
              <a:buFont typeface="Arial" panose="020B0604020202020204" pitchFamily="34" charset="0"/>
              <a:buChar char="•"/>
            </a:pPr>
            <a:endParaRPr lang="en-US" b="1" dirty="0">
              <a:solidFill>
                <a:schemeClr val="tx1"/>
              </a:solidFill>
              <a:latin typeface="+mj-lt"/>
            </a:endParaRPr>
          </a:p>
          <a:p>
            <a:pPr marL="285750" indent="-285750">
              <a:buFont typeface="Arial" panose="020B0604020202020204" pitchFamily="34" charset="0"/>
              <a:buChar char="•"/>
            </a:pPr>
            <a:endParaRPr lang="en-IN" b="1" dirty="0">
              <a:solidFill>
                <a:schemeClr val="tx1"/>
              </a:solidFill>
              <a:latin typeface="+mj-lt"/>
            </a:endParaRPr>
          </a:p>
        </p:txBody>
      </p:sp>
      <p:sp>
        <p:nvSpPr>
          <p:cNvPr id="6" name="TextBox 5">
            <a:extLst>
              <a:ext uri="{FF2B5EF4-FFF2-40B4-BE49-F238E27FC236}">
                <a16:creationId xmlns:a16="http://schemas.microsoft.com/office/drawing/2014/main" id="{0C752ED5-4E22-092B-6DE2-4F7E33F86729}"/>
              </a:ext>
            </a:extLst>
          </p:cNvPr>
          <p:cNvSpPr txBox="1"/>
          <p:nvPr/>
        </p:nvSpPr>
        <p:spPr>
          <a:xfrm>
            <a:off x="768500" y="586591"/>
            <a:ext cx="8075370" cy="3970318"/>
          </a:xfrm>
          <a:prstGeom prst="rect">
            <a:avLst/>
          </a:prstGeom>
          <a:noFill/>
        </p:spPr>
        <p:txBody>
          <a:bodyPr wrap="square">
            <a:spAutoFit/>
          </a:bodyPr>
          <a:lstStyle/>
          <a:p>
            <a:pPr>
              <a:buClr>
                <a:schemeClr val="tx1"/>
              </a:buClr>
            </a:pPr>
            <a:r>
              <a:rPr lang="en-IN" sz="1200" b="1" dirty="0">
                <a:solidFill>
                  <a:schemeClr val="tx1"/>
                </a:solidFill>
                <a:latin typeface="+mj-lt"/>
              </a:rPr>
              <a:t>4.Add/remove From Wish List</a:t>
            </a:r>
          </a:p>
          <a:p>
            <a:pPr>
              <a:buClr>
                <a:schemeClr val="tx1"/>
              </a:buClr>
            </a:pPr>
            <a:r>
              <a:rPr lang="en-IN" sz="1200" b="1" dirty="0">
                <a:solidFill>
                  <a:schemeClr val="tx1"/>
                </a:solidFill>
                <a:latin typeface="+mj-lt"/>
              </a:rPr>
              <a:t> </a:t>
            </a:r>
          </a:p>
          <a:p>
            <a:pPr marL="285750" indent="-285750">
              <a:buClr>
                <a:schemeClr val="tx1"/>
              </a:buClr>
              <a:buFont typeface="Wingdings" panose="05000000000000000000" pitchFamily="2" charset="2"/>
              <a:buChar char="Ø"/>
            </a:pPr>
            <a:r>
              <a:rPr lang="en-US" sz="1200" dirty="0">
                <a:solidFill>
                  <a:schemeClr val="tx1"/>
                </a:solidFill>
                <a:latin typeface="+mj-lt"/>
              </a:rPr>
              <a:t>Log in and Click on "Digital Downloads“.</a:t>
            </a:r>
          </a:p>
          <a:p>
            <a:pPr marL="285750" indent="-285750">
              <a:buClr>
                <a:schemeClr val="tx1"/>
              </a:buClr>
              <a:buFont typeface="Wingdings" panose="05000000000000000000" pitchFamily="2" charset="2"/>
              <a:buChar char="Ø"/>
            </a:pPr>
            <a:r>
              <a:rPr lang="en-US" sz="1200" dirty="0">
                <a:solidFill>
                  <a:schemeClr val="tx1"/>
                </a:solidFill>
                <a:latin typeface="+mj-lt"/>
              </a:rPr>
              <a:t>Go to the Wishlist.</a:t>
            </a:r>
          </a:p>
          <a:p>
            <a:pPr marL="285750" indent="-285750">
              <a:buClr>
                <a:schemeClr val="tx1"/>
              </a:buClr>
              <a:buFont typeface="Wingdings" panose="05000000000000000000" pitchFamily="2" charset="2"/>
              <a:buChar char="Ø"/>
            </a:pPr>
            <a:r>
              <a:rPr lang="en-US" sz="1200" dirty="0">
                <a:solidFill>
                  <a:schemeClr val="tx1"/>
                </a:solidFill>
                <a:latin typeface="+mj-lt"/>
              </a:rPr>
              <a:t>Remove a product from the Wishlist.</a:t>
            </a:r>
          </a:p>
          <a:p>
            <a:pPr marL="285750" indent="-285750">
              <a:buClr>
                <a:schemeClr val="tx1"/>
              </a:buClr>
              <a:buFont typeface="Wingdings" panose="05000000000000000000" pitchFamily="2" charset="2"/>
              <a:buChar char="Ø"/>
            </a:pPr>
            <a:endParaRPr lang="en-IN" sz="1200" b="1" dirty="0">
              <a:solidFill>
                <a:schemeClr val="tx1"/>
              </a:solidFill>
              <a:latin typeface="+mj-lt"/>
            </a:endParaRPr>
          </a:p>
          <a:p>
            <a:pPr>
              <a:buClr>
                <a:schemeClr val="tx1"/>
              </a:buClr>
            </a:pPr>
            <a:r>
              <a:rPr lang="en-US" sz="1200" b="1" dirty="0">
                <a:solidFill>
                  <a:schemeClr val="tx1"/>
                </a:solidFill>
                <a:latin typeface="+mj-lt"/>
              </a:rPr>
              <a:t>5.</a:t>
            </a:r>
            <a:r>
              <a:rPr lang="en-US" sz="1200" b="1" i="0" dirty="0">
                <a:solidFill>
                  <a:schemeClr val="tx1"/>
                </a:solidFill>
                <a:effectLst/>
                <a:latin typeface="+mj-lt"/>
              </a:rPr>
              <a:t>Checkout</a:t>
            </a:r>
          </a:p>
          <a:p>
            <a:pPr>
              <a:buClr>
                <a:schemeClr val="tx1"/>
              </a:buClr>
            </a:pPr>
            <a:endParaRPr lang="en-US" sz="1200" b="1" dirty="0">
              <a:solidFill>
                <a:schemeClr val="tx1"/>
              </a:solidFill>
              <a:latin typeface="+mj-lt"/>
            </a:endParaRPr>
          </a:p>
          <a:p>
            <a:pPr marL="285750" indent="-285750">
              <a:buClr>
                <a:schemeClr val="tx1"/>
              </a:buClr>
              <a:buFont typeface="Wingdings" panose="05000000000000000000" pitchFamily="2" charset="2"/>
              <a:buChar char="Ø"/>
            </a:pPr>
            <a:r>
              <a:rPr lang="en-US" sz="1200" i="0" dirty="0">
                <a:solidFill>
                  <a:schemeClr val="tx1"/>
                </a:solidFill>
                <a:effectLst/>
                <a:latin typeface="+mj-lt"/>
              </a:rPr>
              <a:t>Confirm billing address and click continue.</a:t>
            </a:r>
            <a:endParaRPr lang="en-US" sz="1200" dirty="0">
              <a:solidFill>
                <a:schemeClr val="tx1"/>
              </a:solidFill>
              <a:latin typeface="+mj-lt"/>
            </a:endParaRPr>
          </a:p>
          <a:p>
            <a:pPr marL="285750" indent="-285750">
              <a:buClr>
                <a:schemeClr val="tx1"/>
              </a:buClr>
              <a:buFont typeface="Wingdings" panose="05000000000000000000" pitchFamily="2" charset="2"/>
              <a:buChar char="Ø"/>
            </a:pPr>
            <a:r>
              <a:rPr lang="en-US" sz="1200" i="0" dirty="0">
                <a:solidFill>
                  <a:schemeClr val="tx1"/>
                </a:solidFill>
                <a:effectLst/>
                <a:latin typeface="+mj-lt"/>
              </a:rPr>
              <a:t>Confirm shipping address and click continue.</a:t>
            </a:r>
            <a:endParaRPr lang="en-US" sz="1200" dirty="0">
              <a:solidFill>
                <a:schemeClr val="tx1"/>
              </a:solidFill>
              <a:latin typeface="+mj-lt"/>
            </a:endParaRPr>
          </a:p>
          <a:p>
            <a:pPr marL="285750" indent="-285750">
              <a:buClr>
                <a:schemeClr val="tx1"/>
              </a:buClr>
              <a:buFont typeface="Wingdings" panose="05000000000000000000" pitchFamily="2" charset="2"/>
              <a:buChar char="Ø"/>
            </a:pPr>
            <a:r>
              <a:rPr lang="en-US" sz="1200" i="0" dirty="0">
                <a:solidFill>
                  <a:schemeClr val="tx1"/>
                </a:solidFill>
                <a:effectLst/>
                <a:latin typeface="+mj-lt"/>
              </a:rPr>
              <a:t>Add shipping method and click continue.</a:t>
            </a:r>
            <a:endParaRPr lang="en-US" sz="1200" dirty="0">
              <a:solidFill>
                <a:schemeClr val="tx1"/>
              </a:solidFill>
              <a:latin typeface="+mj-lt"/>
            </a:endParaRPr>
          </a:p>
          <a:p>
            <a:pPr marL="285750" indent="-285750">
              <a:buClr>
                <a:schemeClr val="tx1"/>
              </a:buClr>
              <a:buFont typeface="Wingdings" panose="05000000000000000000" pitchFamily="2" charset="2"/>
              <a:buChar char="Ø"/>
            </a:pPr>
            <a:r>
              <a:rPr lang="en-US" sz="1200" i="0" dirty="0">
                <a:solidFill>
                  <a:schemeClr val="tx1"/>
                </a:solidFill>
                <a:effectLst/>
                <a:latin typeface="+mj-lt"/>
              </a:rPr>
              <a:t>Add payment methods and click continue.</a:t>
            </a:r>
            <a:endParaRPr lang="en-US" sz="1200" dirty="0">
              <a:solidFill>
                <a:schemeClr val="tx1"/>
              </a:solidFill>
              <a:latin typeface="+mj-lt"/>
            </a:endParaRPr>
          </a:p>
          <a:p>
            <a:pPr marL="285750" indent="-285750">
              <a:buClr>
                <a:schemeClr val="tx1"/>
              </a:buClr>
              <a:buFont typeface="Wingdings" panose="05000000000000000000" pitchFamily="2" charset="2"/>
              <a:buChar char="Ø"/>
            </a:pPr>
            <a:r>
              <a:rPr lang="en-US" sz="1200" i="0" dirty="0">
                <a:solidFill>
                  <a:schemeClr val="tx1"/>
                </a:solidFill>
                <a:effectLst/>
                <a:latin typeface="+mj-lt"/>
              </a:rPr>
              <a:t>Payment information and click continue.</a:t>
            </a:r>
            <a:endParaRPr lang="en-US" sz="1200" dirty="0">
              <a:solidFill>
                <a:schemeClr val="tx1"/>
              </a:solidFill>
              <a:latin typeface="+mj-lt"/>
            </a:endParaRPr>
          </a:p>
          <a:p>
            <a:pPr marL="285750" indent="-285750">
              <a:buClr>
                <a:schemeClr val="tx1"/>
              </a:buClr>
              <a:buFont typeface="Wingdings" panose="05000000000000000000" pitchFamily="2" charset="2"/>
              <a:buChar char="Ø"/>
            </a:pPr>
            <a:r>
              <a:rPr lang="en-US" sz="1200" i="0" dirty="0">
                <a:solidFill>
                  <a:schemeClr val="tx1"/>
                </a:solidFill>
                <a:effectLst/>
                <a:latin typeface="+mj-lt"/>
              </a:rPr>
              <a:t>Check the order confirmation.</a:t>
            </a:r>
          </a:p>
          <a:p>
            <a:pPr marL="285750" indent="-285750">
              <a:buClr>
                <a:schemeClr val="tx1"/>
              </a:buClr>
              <a:buFont typeface="Wingdings" panose="05000000000000000000" pitchFamily="2" charset="2"/>
              <a:buChar char="Ø"/>
            </a:pPr>
            <a:endParaRPr lang="en-US" sz="1200" b="1" dirty="0">
              <a:solidFill>
                <a:schemeClr val="tx1"/>
              </a:solidFill>
              <a:latin typeface="+mj-lt"/>
            </a:endParaRPr>
          </a:p>
          <a:p>
            <a:pPr>
              <a:buClr>
                <a:schemeClr val="tx1"/>
              </a:buClr>
            </a:pPr>
            <a:r>
              <a:rPr lang="en-US" sz="1200" b="1" dirty="0">
                <a:solidFill>
                  <a:schemeClr val="tx1"/>
                </a:solidFill>
                <a:latin typeface="+mj-lt"/>
              </a:rPr>
              <a:t>6.</a:t>
            </a:r>
            <a:r>
              <a:rPr lang="en-US" sz="1200" b="1" i="0" dirty="0">
                <a:solidFill>
                  <a:schemeClr val="tx1"/>
                </a:solidFill>
                <a:effectLst/>
                <a:latin typeface="+mj-lt"/>
              </a:rPr>
              <a:t>Search</a:t>
            </a:r>
          </a:p>
          <a:p>
            <a:pPr>
              <a:buClr>
                <a:schemeClr val="tx1"/>
              </a:buClr>
            </a:pPr>
            <a:endParaRPr lang="en-US" sz="1200" b="1" dirty="0">
              <a:solidFill>
                <a:schemeClr val="tx1"/>
              </a:solidFill>
              <a:effectLst/>
              <a:latin typeface="+mj-lt"/>
            </a:endParaRPr>
          </a:p>
          <a:p>
            <a:pPr marL="285750" indent="-285750">
              <a:buClr>
                <a:schemeClr val="tx1"/>
              </a:buClr>
              <a:buFont typeface="Wingdings" panose="05000000000000000000" pitchFamily="2" charset="2"/>
              <a:buChar char="Ø"/>
            </a:pPr>
            <a:r>
              <a:rPr lang="en-US" sz="1200" i="0" dirty="0">
                <a:solidFill>
                  <a:schemeClr val="tx1"/>
                </a:solidFill>
                <a:effectLst/>
                <a:latin typeface="+mj-lt"/>
              </a:rPr>
              <a:t>Search without entering text.</a:t>
            </a:r>
          </a:p>
          <a:p>
            <a:pPr marL="285750" indent="-285750">
              <a:buClr>
                <a:schemeClr val="tx1"/>
              </a:buClr>
              <a:buFont typeface="Wingdings" panose="05000000000000000000" pitchFamily="2" charset="2"/>
              <a:buChar char="Ø"/>
            </a:pPr>
            <a:r>
              <a:rPr lang="en-US" sz="1200" i="0" dirty="0">
                <a:solidFill>
                  <a:schemeClr val="tx1"/>
                </a:solidFill>
                <a:effectLst/>
                <a:latin typeface="+mj-lt"/>
              </a:rPr>
              <a:t>Test specific category searches.</a:t>
            </a:r>
          </a:p>
          <a:p>
            <a:pPr marL="285750" indent="-285750">
              <a:buClr>
                <a:schemeClr val="tx1"/>
              </a:buClr>
              <a:buFont typeface="Wingdings" panose="05000000000000000000" pitchFamily="2" charset="2"/>
              <a:buChar char="Ø"/>
            </a:pPr>
            <a:r>
              <a:rPr lang="en-US" sz="1200" i="0" dirty="0">
                <a:solidFill>
                  <a:schemeClr val="tx1"/>
                </a:solidFill>
                <a:effectLst/>
                <a:latin typeface="+mj-lt"/>
              </a:rPr>
              <a:t>Check valid name searches.</a:t>
            </a:r>
          </a:p>
          <a:p>
            <a:pPr marL="285750" indent="-285750">
              <a:buClr>
                <a:schemeClr val="tx1"/>
              </a:buClr>
              <a:buFont typeface="Wingdings" panose="05000000000000000000" pitchFamily="2" charset="2"/>
              <a:buChar char="Ø"/>
            </a:pPr>
            <a:r>
              <a:rPr lang="en-US" sz="1200" i="0" dirty="0">
                <a:solidFill>
                  <a:schemeClr val="tx1"/>
                </a:solidFill>
                <a:effectLst/>
                <a:latin typeface="+mj-lt"/>
              </a:rPr>
              <a:t>Validate system's synonym and typo handling.</a:t>
            </a:r>
          </a:p>
        </p:txBody>
      </p:sp>
    </p:spTree>
    <p:extLst>
      <p:ext uri="{BB962C8B-B14F-4D97-AF65-F5344CB8AC3E}">
        <p14:creationId xmlns:p14="http://schemas.microsoft.com/office/powerpoint/2010/main" val="1383904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1">
          <a:extLst>
            <a:ext uri="{FF2B5EF4-FFF2-40B4-BE49-F238E27FC236}">
              <a16:creationId xmlns:a16="http://schemas.microsoft.com/office/drawing/2014/main" id="{5D3204AE-34B4-843A-BC84-A272417F52E6}"/>
            </a:ext>
          </a:extLst>
        </p:cNvPr>
        <p:cNvGrpSpPr/>
        <p:nvPr/>
      </p:nvGrpSpPr>
      <p:grpSpPr>
        <a:xfrm>
          <a:off x="0" y="0"/>
          <a:ext cx="0" cy="0"/>
          <a:chOff x="0" y="0"/>
          <a:chExt cx="0" cy="0"/>
        </a:xfrm>
      </p:grpSpPr>
      <p:sp>
        <p:nvSpPr>
          <p:cNvPr id="1816" name="Google Shape;1816;p43">
            <a:extLst>
              <a:ext uri="{FF2B5EF4-FFF2-40B4-BE49-F238E27FC236}">
                <a16:creationId xmlns:a16="http://schemas.microsoft.com/office/drawing/2014/main" id="{5455FE38-D073-9EBA-8F5F-A77EAE2A50C1}"/>
              </a:ext>
            </a:extLst>
          </p:cNvPr>
          <p:cNvSpPr/>
          <p:nvPr/>
        </p:nvSpPr>
        <p:spPr>
          <a:xfrm>
            <a:off x="8512663" y="136263"/>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nvGrpSpPr>
          <p:cNvPr id="1817" name="Google Shape;1817;p43">
            <a:extLst>
              <a:ext uri="{FF2B5EF4-FFF2-40B4-BE49-F238E27FC236}">
                <a16:creationId xmlns:a16="http://schemas.microsoft.com/office/drawing/2014/main" id="{25B3DBFC-A7DB-2260-56AC-5926D95CFF05}"/>
              </a:ext>
            </a:extLst>
          </p:cNvPr>
          <p:cNvGrpSpPr/>
          <p:nvPr/>
        </p:nvGrpSpPr>
        <p:grpSpPr>
          <a:xfrm>
            <a:off x="5459112" y="1399762"/>
            <a:ext cx="609540" cy="583574"/>
            <a:chOff x="3105300" y="593625"/>
            <a:chExt cx="256800" cy="245850"/>
          </a:xfrm>
        </p:grpSpPr>
        <p:sp>
          <p:nvSpPr>
            <p:cNvPr id="1818" name="Google Shape;1818;p43">
              <a:extLst>
                <a:ext uri="{FF2B5EF4-FFF2-40B4-BE49-F238E27FC236}">
                  <a16:creationId xmlns:a16="http://schemas.microsoft.com/office/drawing/2014/main" id="{D96CCABF-4090-4E78-3C49-1A1B23CC74BB}"/>
                </a:ext>
              </a:extLst>
            </p:cNvPr>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19" name="Google Shape;1819;p43">
              <a:extLst>
                <a:ext uri="{FF2B5EF4-FFF2-40B4-BE49-F238E27FC236}">
                  <a16:creationId xmlns:a16="http://schemas.microsoft.com/office/drawing/2014/main" id="{91B3F536-0E30-28F3-E8D3-7D8CF1A1952E}"/>
                </a:ext>
              </a:extLst>
            </p:cNvPr>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20" name="Google Shape;1820;p43">
              <a:extLst>
                <a:ext uri="{FF2B5EF4-FFF2-40B4-BE49-F238E27FC236}">
                  <a16:creationId xmlns:a16="http://schemas.microsoft.com/office/drawing/2014/main" id="{082F359D-8A2E-8A08-C710-D4DFB29D2010}"/>
                </a:ext>
              </a:extLst>
            </p:cNvPr>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21" name="Google Shape;1821;p43">
              <a:extLst>
                <a:ext uri="{FF2B5EF4-FFF2-40B4-BE49-F238E27FC236}">
                  <a16:creationId xmlns:a16="http://schemas.microsoft.com/office/drawing/2014/main" id="{419665D2-67F2-0FEC-81EC-84AA2F17248A}"/>
                </a:ext>
              </a:extLst>
            </p:cNvPr>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
        <p:nvSpPr>
          <p:cNvPr id="5" name="Subtitle 4">
            <a:extLst>
              <a:ext uri="{FF2B5EF4-FFF2-40B4-BE49-F238E27FC236}">
                <a16:creationId xmlns:a16="http://schemas.microsoft.com/office/drawing/2014/main" id="{370031E2-BF46-ED12-164A-11C9A0D03191}"/>
              </a:ext>
            </a:extLst>
          </p:cNvPr>
          <p:cNvSpPr>
            <a:spLocks noGrp="1"/>
          </p:cNvSpPr>
          <p:nvPr>
            <p:ph type="subTitle" idx="1"/>
          </p:nvPr>
        </p:nvSpPr>
        <p:spPr>
          <a:xfrm>
            <a:off x="407562" y="136263"/>
            <a:ext cx="8336280" cy="3749040"/>
          </a:xfrm>
        </p:spPr>
        <p:txBody>
          <a:bodyPr/>
          <a:lstStyle/>
          <a:p>
            <a:pPr marL="139700" indent="0" algn="l"/>
            <a:r>
              <a:rPr lang="en-US" sz="1200" b="1" i="0" dirty="0">
                <a:solidFill>
                  <a:srgbClr val="FFFFFF"/>
                </a:solidFill>
                <a:effectLst/>
                <a:latin typeface="+mj-lt"/>
              </a:rPr>
              <a:t>7.Community Poll</a:t>
            </a:r>
          </a:p>
          <a:p>
            <a:pPr marL="139700" indent="0" algn="l"/>
            <a:endParaRPr lang="en-US" sz="1200" b="1" dirty="0">
              <a:solidFill>
                <a:srgbClr val="FFFFFF"/>
              </a:solidFill>
              <a:effectLst/>
              <a:latin typeface="+mj-lt"/>
            </a:endParaRPr>
          </a:p>
          <a:p>
            <a:pPr marL="425450" indent="-285750" algn="l">
              <a:buFont typeface="Wingdings" panose="05000000000000000000" pitchFamily="2" charset="2"/>
              <a:buChar char="Ø"/>
            </a:pPr>
            <a:r>
              <a:rPr lang="en-US" sz="1200" i="0" dirty="0">
                <a:solidFill>
                  <a:srgbClr val="FFFFFF"/>
                </a:solidFill>
                <a:effectLst/>
                <a:latin typeface="+mj-lt"/>
              </a:rPr>
              <a:t>To verify that the user can perform Community Poll by login</a:t>
            </a:r>
            <a:endParaRPr lang="en-US" sz="1200" dirty="0">
              <a:latin typeface="+mj-lt"/>
            </a:endParaRPr>
          </a:p>
          <a:p>
            <a:pPr marL="425450" indent="-285750" algn="l">
              <a:buFont typeface="Wingdings" panose="05000000000000000000" pitchFamily="2" charset="2"/>
              <a:buChar char="Ø"/>
            </a:pPr>
            <a:r>
              <a:rPr lang="en-US" sz="1200" i="0" dirty="0">
                <a:solidFill>
                  <a:srgbClr val="FFFFFF"/>
                </a:solidFill>
                <a:effectLst/>
                <a:latin typeface="+mj-lt"/>
              </a:rPr>
              <a:t>To verify that existing user can perform Community Poll by login</a:t>
            </a:r>
            <a:endParaRPr lang="en-US" sz="1200" dirty="0">
              <a:latin typeface="+mj-lt"/>
            </a:endParaRPr>
          </a:p>
          <a:p>
            <a:pPr marL="425450" indent="-285750" algn="l">
              <a:buFont typeface="Wingdings" panose="05000000000000000000" pitchFamily="2" charset="2"/>
              <a:buChar char="Ø"/>
            </a:pPr>
            <a:r>
              <a:rPr lang="en-US" sz="1200" i="0" dirty="0">
                <a:solidFill>
                  <a:srgbClr val="FFFFFF"/>
                </a:solidFill>
                <a:effectLst/>
                <a:latin typeface="+mj-lt"/>
              </a:rPr>
              <a:t>To verify that the user can perform Community Poll without login</a:t>
            </a:r>
            <a:endParaRPr lang="en-US" sz="1200" dirty="0">
              <a:latin typeface="+mj-lt"/>
            </a:endParaRPr>
          </a:p>
          <a:p>
            <a:pPr marL="425450" indent="-285750" algn="l">
              <a:buFont typeface="Wingdings" panose="05000000000000000000" pitchFamily="2" charset="2"/>
              <a:buChar char="Ø"/>
            </a:pPr>
            <a:r>
              <a:rPr lang="en-US" sz="1200" i="0" dirty="0">
                <a:solidFill>
                  <a:srgbClr val="FFFFFF"/>
                </a:solidFill>
                <a:effectLst/>
                <a:latin typeface="+mj-lt"/>
              </a:rPr>
              <a:t>To verify that the user can perform Community Poll by directly clicking on vote</a:t>
            </a:r>
            <a:endParaRPr lang="en-US" sz="1200" dirty="0">
              <a:latin typeface="+mj-lt"/>
            </a:endParaRPr>
          </a:p>
          <a:p>
            <a:pPr marL="596900" lvl="1" indent="0" algn="l"/>
            <a:endParaRPr lang="en-US" sz="1200" i="0" dirty="0">
              <a:solidFill>
                <a:srgbClr val="FFFFFF"/>
              </a:solidFill>
              <a:effectLst/>
              <a:latin typeface="+mj-lt"/>
            </a:endParaRPr>
          </a:p>
          <a:p>
            <a:pPr algn="l"/>
            <a:r>
              <a:rPr lang="en-IN" sz="1200" b="1" i="0" dirty="0">
                <a:solidFill>
                  <a:srgbClr val="FFFFFF"/>
                </a:solidFill>
                <a:effectLst/>
                <a:latin typeface="+mj-lt"/>
              </a:rPr>
              <a:t>8</a:t>
            </a:r>
            <a:r>
              <a:rPr lang="en-IN" sz="1200" i="0" dirty="0">
                <a:solidFill>
                  <a:srgbClr val="FFFFFF"/>
                </a:solidFill>
                <a:effectLst/>
                <a:latin typeface="+mj-lt"/>
              </a:rPr>
              <a:t>.</a:t>
            </a:r>
            <a:r>
              <a:rPr lang="en-IN" sz="1200" b="1" i="0" dirty="0">
                <a:solidFill>
                  <a:srgbClr val="FFFFFF"/>
                </a:solidFill>
                <a:effectLst/>
                <a:latin typeface="+mj-lt"/>
              </a:rPr>
              <a:t>Newsletter Subscription</a:t>
            </a:r>
          </a:p>
          <a:p>
            <a:pPr algn="l"/>
            <a:endParaRPr lang="en-IN" sz="1200" b="1" dirty="0">
              <a:solidFill>
                <a:srgbClr val="FFFFFF"/>
              </a:solidFill>
              <a:effectLst/>
              <a:latin typeface="+mj-lt"/>
            </a:endParaRPr>
          </a:p>
          <a:p>
            <a:pPr algn="l">
              <a:buFont typeface="Wingdings" panose="05000000000000000000" pitchFamily="2" charset="2"/>
              <a:buChar char="Ø"/>
            </a:pPr>
            <a:r>
              <a:rPr lang="en-IN" sz="1200" i="0" dirty="0">
                <a:solidFill>
                  <a:srgbClr val="FFFFFF"/>
                </a:solidFill>
                <a:effectLst/>
                <a:latin typeface="+mj-lt"/>
              </a:rPr>
              <a:t>Verify that user can subscribe to newsletter with valid Email id.</a:t>
            </a:r>
            <a:endParaRPr lang="en-IN" sz="1200" dirty="0">
              <a:latin typeface="+mj-lt"/>
            </a:endParaRPr>
          </a:p>
          <a:p>
            <a:pPr algn="l">
              <a:buFont typeface="Wingdings" panose="05000000000000000000" pitchFamily="2" charset="2"/>
              <a:buChar char="Ø"/>
            </a:pPr>
            <a:r>
              <a:rPr lang="en-IN" sz="1200" i="0" dirty="0">
                <a:solidFill>
                  <a:srgbClr val="FFFFFF"/>
                </a:solidFill>
                <a:effectLst/>
                <a:latin typeface="+mj-lt"/>
              </a:rPr>
              <a:t>Verify that user can subscribe to newsletter with invalid Email id format.</a:t>
            </a:r>
            <a:endParaRPr lang="en-IN" sz="1200" dirty="0">
              <a:latin typeface="+mj-lt"/>
            </a:endParaRPr>
          </a:p>
          <a:p>
            <a:pPr algn="l">
              <a:buFont typeface="Wingdings" panose="05000000000000000000" pitchFamily="2" charset="2"/>
              <a:buChar char="Ø"/>
            </a:pPr>
            <a:r>
              <a:rPr lang="en-IN" sz="1200" i="0" dirty="0">
                <a:solidFill>
                  <a:srgbClr val="FFFFFF"/>
                </a:solidFill>
                <a:effectLst/>
                <a:latin typeface="+mj-lt"/>
              </a:rPr>
              <a:t>Verify that user can subscribe to newsletter with blank Email id.</a:t>
            </a:r>
            <a:endParaRPr lang="en-IN" sz="1200" dirty="0">
              <a:latin typeface="+mj-lt"/>
            </a:endParaRPr>
          </a:p>
        </p:txBody>
      </p:sp>
    </p:spTree>
    <p:extLst>
      <p:ext uri="{BB962C8B-B14F-4D97-AF65-F5344CB8AC3E}">
        <p14:creationId xmlns:p14="http://schemas.microsoft.com/office/powerpoint/2010/main" val="3620838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1639" name="Google Shape;1639;p40"/>
          <p:cNvSpPr txBox="1">
            <a:spLocks noGrp="1"/>
          </p:cNvSpPr>
          <p:nvPr>
            <p:ph type="title"/>
          </p:nvPr>
        </p:nvSpPr>
        <p:spPr>
          <a:xfrm>
            <a:off x="133214" y="2004278"/>
            <a:ext cx="4929407" cy="15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000" b="1" i="0" dirty="0">
                <a:solidFill>
                  <a:schemeClr val="accent1">
                    <a:lumMod val="75000"/>
                  </a:schemeClr>
                </a:solidFill>
                <a:effectLst/>
              </a:rPr>
              <a:t>TECHNOLOGIES USED</a:t>
            </a:r>
            <a:endParaRPr sz="4000" dirty="0">
              <a:solidFill>
                <a:schemeClr val="accent1">
                  <a:lumMod val="75000"/>
                </a:schemeClr>
              </a:solidFill>
            </a:endParaRPr>
          </a:p>
        </p:txBody>
      </p:sp>
      <p:grpSp>
        <p:nvGrpSpPr>
          <p:cNvPr id="1642" name="Google Shape;1642;p40"/>
          <p:cNvGrpSpPr/>
          <p:nvPr/>
        </p:nvGrpSpPr>
        <p:grpSpPr>
          <a:xfrm>
            <a:off x="4689056" y="170858"/>
            <a:ext cx="4137935" cy="4972638"/>
            <a:chOff x="4689056" y="170858"/>
            <a:chExt cx="4137935" cy="4972638"/>
          </a:xfrm>
        </p:grpSpPr>
        <p:grpSp>
          <p:nvGrpSpPr>
            <p:cNvPr id="1643" name="Google Shape;1643;p40"/>
            <p:cNvGrpSpPr/>
            <p:nvPr/>
          </p:nvGrpSpPr>
          <p:grpSpPr>
            <a:xfrm>
              <a:off x="5313076" y="1838325"/>
              <a:ext cx="3440772" cy="3305172"/>
              <a:chOff x="10381150" y="1238900"/>
              <a:chExt cx="4415775" cy="4241750"/>
            </a:xfrm>
          </p:grpSpPr>
          <p:sp>
            <p:nvSpPr>
              <p:cNvPr id="1644" name="Google Shape;1644;p40"/>
              <p:cNvSpPr/>
              <p:nvPr/>
            </p:nvSpPr>
            <p:spPr>
              <a:xfrm>
                <a:off x="11086350" y="3222975"/>
                <a:ext cx="1580600" cy="818425"/>
              </a:xfrm>
              <a:custGeom>
                <a:avLst/>
                <a:gdLst/>
                <a:ahLst/>
                <a:cxnLst/>
                <a:rect l="l" t="t" r="r" b="b"/>
                <a:pathLst>
                  <a:path w="63224" h="32737" extrusionOk="0">
                    <a:moveTo>
                      <a:pt x="63223" y="27296"/>
                    </a:moveTo>
                    <a:lnTo>
                      <a:pt x="55837" y="28056"/>
                    </a:lnTo>
                    <a:lnTo>
                      <a:pt x="16414" y="32007"/>
                    </a:lnTo>
                    <a:lnTo>
                      <a:pt x="9180" y="32737"/>
                    </a:lnTo>
                    <a:cubicBezTo>
                      <a:pt x="7660" y="31126"/>
                      <a:pt x="6383" y="29515"/>
                      <a:pt x="5319" y="27934"/>
                    </a:cubicBezTo>
                    <a:cubicBezTo>
                      <a:pt x="5259" y="27813"/>
                      <a:pt x="5137" y="27691"/>
                      <a:pt x="5076" y="27570"/>
                    </a:cubicBezTo>
                    <a:cubicBezTo>
                      <a:pt x="1064" y="21642"/>
                      <a:pt x="0" y="16597"/>
                      <a:pt x="0" y="16597"/>
                    </a:cubicBezTo>
                    <a:lnTo>
                      <a:pt x="40821" y="1"/>
                    </a:lnTo>
                    <a:cubicBezTo>
                      <a:pt x="44013" y="1065"/>
                      <a:pt x="47326" y="3952"/>
                      <a:pt x="50366" y="7448"/>
                    </a:cubicBezTo>
                    <a:cubicBezTo>
                      <a:pt x="53770" y="11399"/>
                      <a:pt x="56901" y="16141"/>
                      <a:pt x="59211" y="19971"/>
                    </a:cubicBezTo>
                    <a:cubicBezTo>
                      <a:pt x="61673" y="24135"/>
                      <a:pt x="63223" y="27296"/>
                      <a:pt x="63223" y="2729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0"/>
              <p:cNvSpPr/>
              <p:nvPr/>
            </p:nvSpPr>
            <p:spPr>
              <a:xfrm>
                <a:off x="11086350" y="3222975"/>
                <a:ext cx="1019800" cy="414175"/>
              </a:xfrm>
              <a:custGeom>
                <a:avLst/>
                <a:gdLst/>
                <a:ahLst/>
                <a:cxnLst/>
                <a:rect l="l" t="t" r="r" b="b"/>
                <a:pathLst>
                  <a:path w="40792" h="16567" fill="none" extrusionOk="0">
                    <a:moveTo>
                      <a:pt x="0" y="16566"/>
                    </a:moveTo>
                    <a:lnTo>
                      <a:pt x="40791" y="1"/>
                    </a:ln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0"/>
              <p:cNvSpPr/>
              <p:nvPr/>
            </p:nvSpPr>
            <p:spPr>
              <a:xfrm>
                <a:off x="11496675" y="3368125"/>
                <a:ext cx="1069200" cy="654275"/>
              </a:xfrm>
              <a:custGeom>
                <a:avLst/>
                <a:gdLst/>
                <a:ahLst/>
                <a:cxnLst/>
                <a:rect l="l" t="t" r="r" b="b"/>
                <a:pathLst>
                  <a:path w="42768" h="26171" extrusionOk="0">
                    <a:moveTo>
                      <a:pt x="25351" y="0"/>
                    </a:moveTo>
                    <a:cubicBezTo>
                      <a:pt x="25351" y="487"/>
                      <a:pt x="14348" y="20031"/>
                      <a:pt x="1" y="26171"/>
                    </a:cubicBezTo>
                    <a:lnTo>
                      <a:pt x="39424" y="22219"/>
                    </a:lnTo>
                    <a:lnTo>
                      <a:pt x="41430" y="20244"/>
                    </a:lnTo>
                    <a:lnTo>
                      <a:pt x="42767" y="14165"/>
                    </a:lnTo>
                    <a:cubicBezTo>
                      <a:pt x="40488" y="10335"/>
                      <a:pt x="37357" y="5563"/>
                      <a:pt x="33892" y="1642"/>
                    </a:cubicBezTo>
                    <a:lnTo>
                      <a:pt x="25351" y="0"/>
                    </a:ln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0"/>
              <p:cNvSpPr/>
              <p:nvPr/>
            </p:nvSpPr>
            <p:spPr>
              <a:xfrm>
                <a:off x="11952625" y="1628725"/>
                <a:ext cx="1680900" cy="2132275"/>
              </a:xfrm>
              <a:custGeom>
                <a:avLst/>
                <a:gdLst/>
                <a:ahLst/>
                <a:cxnLst/>
                <a:rect l="l" t="t" r="r" b="b"/>
                <a:pathLst>
                  <a:path w="67236" h="85291" extrusionOk="0">
                    <a:moveTo>
                      <a:pt x="14104" y="36232"/>
                    </a:moveTo>
                    <a:cubicBezTo>
                      <a:pt x="14104" y="36232"/>
                      <a:pt x="3009" y="16414"/>
                      <a:pt x="19879" y="9606"/>
                    </a:cubicBezTo>
                    <a:cubicBezTo>
                      <a:pt x="19879" y="9606"/>
                      <a:pt x="20517" y="2584"/>
                      <a:pt x="33344" y="1277"/>
                    </a:cubicBezTo>
                    <a:cubicBezTo>
                      <a:pt x="46141" y="1"/>
                      <a:pt x="61673" y="9788"/>
                      <a:pt x="64439" y="27722"/>
                    </a:cubicBezTo>
                    <a:cubicBezTo>
                      <a:pt x="67235" y="45655"/>
                      <a:pt x="55077" y="55655"/>
                      <a:pt x="55077" y="55655"/>
                    </a:cubicBezTo>
                    <a:cubicBezTo>
                      <a:pt x="55077" y="55655"/>
                      <a:pt x="66172" y="66537"/>
                      <a:pt x="55077" y="75899"/>
                    </a:cubicBezTo>
                    <a:cubicBezTo>
                      <a:pt x="43983" y="85291"/>
                      <a:pt x="20304" y="79972"/>
                      <a:pt x="11155" y="72494"/>
                    </a:cubicBezTo>
                    <a:cubicBezTo>
                      <a:pt x="1976" y="65047"/>
                      <a:pt x="8146" y="54591"/>
                      <a:pt x="8146" y="54591"/>
                    </a:cubicBezTo>
                    <a:cubicBezTo>
                      <a:pt x="8146" y="54591"/>
                      <a:pt x="0" y="41552"/>
                      <a:pt x="14104" y="362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0"/>
              <p:cNvSpPr/>
              <p:nvPr/>
            </p:nvSpPr>
            <p:spPr>
              <a:xfrm>
                <a:off x="12448825" y="1628725"/>
                <a:ext cx="1114025" cy="693050"/>
              </a:xfrm>
              <a:custGeom>
                <a:avLst/>
                <a:gdLst/>
                <a:ahLst/>
                <a:cxnLst/>
                <a:rect l="l" t="t" r="r" b="b"/>
                <a:pathLst>
                  <a:path w="44561" h="27722" fill="none" extrusionOk="0">
                    <a:moveTo>
                      <a:pt x="1" y="9606"/>
                    </a:moveTo>
                    <a:cubicBezTo>
                      <a:pt x="1" y="9606"/>
                      <a:pt x="639" y="2584"/>
                      <a:pt x="13435" y="1277"/>
                    </a:cubicBezTo>
                    <a:cubicBezTo>
                      <a:pt x="26262" y="1"/>
                      <a:pt x="41795" y="9788"/>
                      <a:pt x="44561" y="27722"/>
                    </a:cubicBezTo>
                  </a:path>
                </a:pathLst>
              </a:custGeom>
              <a:solidFill>
                <a:schemeClr val="dk1"/>
              </a:solid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0"/>
              <p:cNvSpPr/>
              <p:nvPr/>
            </p:nvSpPr>
            <p:spPr>
              <a:xfrm>
                <a:off x="12233025" y="2374175"/>
                <a:ext cx="1082100" cy="1147075"/>
              </a:xfrm>
              <a:custGeom>
                <a:avLst/>
                <a:gdLst/>
                <a:ahLst/>
                <a:cxnLst/>
                <a:rect l="l" t="t" r="r" b="b"/>
                <a:pathLst>
                  <a:path w="43284" h="45883" extrusionOk="0">
                    <a:moveTo>
                      <a:pt x="21156" y="1"/>
                    </a:moveTo>
                    <a:cubicBezTo>
                      <a:pt x="21156" y="1"/>
                      <a:pt x="2888" y="5442"/>
                      <a:pt x="1459" y="11764"/>
                    </a:cubicBezTo>
                    <a:cubicBezTo>
                      <a:pt x="0" y="18117"/>
                      <a:pt x="7538" y="25503"/>
                      <a:pt x="7538" y="25503"/>
                    </a:cubicBezTo>
                    <a:cubicBezTo>
                      <a:pt x="7538" y="25503"/>
                      <a:pt x="5927" y="29515"/>
                      <a:pt x="7326" y="36536"/>
                    </a:cubicBezTo>
                    <a:cubicBezTo>
                      <a:pt x="8346" y="41574"/>
                      <a:pt x="12935" y="45883"/>
                      <a:pt x="19861" y="45883"/>
                    </a:cubicBezTo>
                    <a:cubicBezTo>
                      <a:pt x="22630" y="45883"/>
                      <a:pt x="25773" y="45194"/>
                      <a:pt x="29210" y="43588"/>
                    </a:cubicBezTo>
                    <a:cubicBezTo>
                      <a:pt x="41278" y="37965"/>
                      <a:pt x="36870" y="24682"/>
                      <a:pt x="36870" y="24682"/>
                    </a:cubicBezTo>
                    <a:cubicBezTo>
                      <a:pt x="36870" y="24682"/>
                      <a:pt x="40457" y="22737"/>
                      <a:pt x="41885" y="19484"/>
                    </a:cubicBezTo>
                    <a:cubicBezTo>
                      <a:pt x="43284" y="16263"/>
                      <a:pt x="40882" y="8846"/>
                      <a:pt x="40882" y="8846"/>
                    </a:cubicBezTo>
                    <a:lnTo>
                      <a:pt x="211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0"/>
              <p:cNvSpPr/>
              <p:nvPr/>
            </p:nvSpPr>
            <p:spPr>
              <a:xfrm>
                <a:off x="13771050" y="1778425"/>
                <a:ext cx="142125" cy="250800"/>
              </a:xfrm>
              <a:custGeom>
                <a:avLst/>
                <a:gdLst/>
                <a:ahLst/>
                <a:cxnLst/>
                <a:rect l="l" t="t" r="r" b="b"/>
                <a:pathLst>
                  <a:path w="5685" h="10032" extrusionOk="0">
                    <a:moveTo>
                      <a:pt x="1824" y="5290"/>
                    </a:moveTo>
                    <a:cubicBezTo>
                      <a:pt x="1824" y="5290"/>
                      <a:pt x="0" y="913"/>
                      <a:pt x="1702" y="457"/>
                    </a:cubicBezTo>
                    <a:cubicBezTo>
                      <a:pt x="3404" y="1"/>
                      <a:pt x="5684" y="7296"/>
                      <a:pt x="5593" y="8664"/>
                    </a:cubicBezTo>
                    <a:cubicBezTo>
                      <a:pt x="5471" y="10031"/>
                      <a:pt x="3708" y="9636"/>
                      <a:pt x="3192" y="9636"/>
                    </a:cubicBezTo>
                    <a:cubicBezTo>
                      <a:pt x="2645" y="9636"/>
                      <a:pt x="1824" y="5290"/>
                      <a:pt x="1824" y="5290"/>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0"/>
              <p:cNvSpPr/>
              <p:nvPr/>
            </p:nvSpPr>
            <p:spPr>
              <a:xfrm>
                <a:off x="13523325" y="1761725"/>
                <a:ext cx="566125" cy="679350"/>
              </a:xfrm>
              <a:custGeom>
                <a:avLst/>
                <a:gdLst/>
                <a:ahLst/>
                <a:cxnLst/>
                <a:rect l="l" t="t" r="r" b="b"/>
                <a:pathLst>
                  <a:path w="22645" h="27174" extrusionOk="0">
                    <a:moveTo>
                      <a:pt x="22432" y="18541"/>
                    </a:moveTo>
                    <a:cubicBezTo>
                      <a:pt x="22432" y="18541"/>
                      <a:pt x="16292" y="8298"/>
                      <a:pt x="13830" y="5988"/>
                    </a:cubicBezTo>
                    <a:cubicBezTo>
                      <a:pt x="11307" y="3678"/>
                      <a:pt x="3374" y="0"/>
                      <a:pt x="3070" y="1094"/>
                    </a:cubicBezTo>
                    <a:cubicBezTo>
                      <a:pt x="2766" y="2189"/>
                      <a:pt x="9149" y="6292"/>
                      <a:pt x="9149" y="6292"/>
                    </a:cubicBezTo>
                    <a:cubicBezTo>
                      <a:pt x="9149" y="6292"/>
                      <a:pt x="942" y="2523"/>
                      <a:pt x="486" y="3800"/>
                    </a:cubicBezTo>
                    <a:cubicBezTo>
                      <a:pt x="0" y="5198"/>
                      <a:pt x="8359" y="8845"/>
                      <a:pt x="8359" y="8845"/>
                    </a:cubicBezTo>
                    <a:cubicBezTo>
                      <a:pt x="8359" y="8845"/>
                      <a:pt x="1550" y="7751"/>
                      <a:pt x="1246" y="9332"/>
                    </a:cubicBezTo>
                    <a:cubicBezTo>
                      <a:pt x="1064" y="10335"/>
                      <a:pt x="8146" y="11368"/>
                      <a:pt x="8146" y="11368"/>
                    </a:cubicBezTo>
                    <a:cubicBezTo>
                      <a:pt x="8146" y="11368"/>
                      <a:pt x="1885" y="11672"/>
                      <a:pt x="2888" y="13101"/>
                    </a:cubicBezTo>
                    <a:cubicBezTo>
                      <a:pt x="3283" y="13739"/>
                      <a:pt x="9727" y="13708"/>
                      <a:pt x="9727" y="13708"/>
                    </a:cubicBezTo>
                    <a:cubicBezTo>
                      <a:pt x="9727" y="13708"/>
                      <a:pt x="11003" y="16474"/>
                      <a:pt x="13222" y="17356"/>
                    </a:cubicBezTo>
                    <a:cubicBezTo>
                      <a:pt x="13222" y="17356"/>
                      <a:pt x="16353" y="27174"/>
                      <a:pt x="16627" y="27113"/>
                    </a:cubicBezTo>
                    <a:cubicBezTo>
                      <a:pt x="16931" y="27113"/>
                      <a:pt x="22645" y="25472"/>
                      <a:pt x="22645" y="25472"/>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0"/>
              <p:cNvSpPr/>
              <p:nvPr/>
            </p:nvSpPr>
            <p:spPr>
              <a:xfrm>
                <a:off x="10867500" y="2122650"/>
                <a:ext cx="376925" cy="639100"/>
              </a:xfrm>
              <a:custGeom>
                <a:avLst/>
                <a:gdLst/>
                <a:ahLst/>
                <a:cxnLst/>
                <a:rect l="l" t="t" r="r" b="b"/>
                <a:pathLst>
                  <a:path w="15077" h="25564" extrusionOk="0">
                    <a:moveTo>
                      <a:pt x="12219" y="24165"/>
                    </a:moveTo>
                    <a:cubicBezTo>
                      <a:pt x="10943" y="25564"/>
                      <a:pt x="4164" y="24743"/>
                      <a:pt x="4164" y="24834"/>
                    </a:cubicBezTo>
                    <a:cubicBezTo>
                      <a:pt x="4164" y="24834"/>
                      <a:pt x="3982" y="24591"/>
                      <a:pt x="3678" y="24074"/>
                    </a:cubicBezTo>
                    <a:cubicBezTo>
                      <a:pt x="2584" y="22372"/>
                      <a:pt x="0" y="18086"/>
                      <a:pt x="30" y="15655"/>
                    </a:cubicBezTo>
                    <a:cubicBezTo>
                      <a:pt x="61" y="13071"/>
                      <a:pt x="3192" y="11004"/>
                      <a:pt x="5471" y="10214"/>
                    </a:cubicBezTo>
                    <a:cubicBezTo>
                      <a:pt x="5866" y="10062"/>
                      <a:pt x="6262" y="9940"/>
                      <a:pt x="6596" y="9910"/>
                    </a:cubicBezTo>
                    <a:cubicBezTo>
                      <a:pt x="6596" y="9910"/>
                      <a:pt x="4894" y="1"/>
                      <a:pt x="6748" y="457"/>
                    </a:cubicBezTo>
                    <a:cubicBezTo>
                      <a:pt x="7842" y="730"/>
                      <a:pt x="10699" y="12798"/>
                      <a:pt x="11003" y="15472"/>
                    </a:cubicBezTo>
                    <a:cubicBezTo>
                      <a:pt x="11003" y="15472"/>
                      <a:pt x="12067" y="10639"/>
                      <a:pt x="13587" y="10822"/>
                    </a:cubicBezTo>
                    <a:cubicBezTo>
                      <a:pt x="15076" y="10974"/>
                      <a:pt x="13465" y="22798"/>
                      <a:pt x="12219" y="24165"/>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0"/>
              <p:cNvSpPr/>
              <p:nvPr/>
            </p:nvSpPr>
            <p:spPr>
              <a:xfrm>
                <a:off x="10867500" y="2378750"/>
                <a:ext cx="245450" cy="347300"/>
              </a:xfrm>
              <a:custGeom>
                <a:avLst/>
                <a:gdLst/>
                <a:ahLst/>
                <a:cxnLst/>
                <a:rect l="l" t="t" r="r" b="b"/>
                <a:pathLst>
                  <a:path w="9818" h="13892" extrusionOk="0">
                    <a:moveTo>
                      <a:pt x="5471" y="0"/>
                    </a:moveTo>
                    <a:cubicBezTo>
                      <a:pt x="3192" y="821"/>
                      <a:pt x="61" y="2857"/>
                      <a:pt x="30" y="5441"/>
                    </a:cubicBezTo>
                    <a:cubicBezTo>
                      <a:pt x="0" y="7873"/>
                      <a:pt x="2584" y="12159"/>
                      <a:pt x="3678" y="13891"/>
                    </a:cubicBezTo>
                    <a:cubicBezTo>
                      <a:pt x="6262" y="13739"/>
                      <a:pt x="8389" y="11915"/>
                      <a:pt x="8997" y="9210"/>
                    </a:cubicBezTo>
                    <a:cubicBezTo>
                      <a:pt x="9818" y="5259"/>
                      <a:pt x="6748" y="243"/>
                      <a:pt x="6748" y="243"/>
                    </a:cubicBezTo>
                    <a:lnTo>
                      <a:pt x="5471" y="0"/>
                    </a:lnTo>
                    <a:close/>
                  </a:path>
                </a:pathLst>
              </a:custGeom>
              <a:solidFill>
                <a:srgbClr val="7E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0"/>
              <p:cNvSpPr/>
              <p:nvPr/>
            </p:nvSpPr>
            <p:spPr>
              <a:xfrm>
                <a:off x="10941200" y="2678150"/>
                <a:ext cx="634525" cy="1424050"/>
              </a:xfrm>
              <a:custGeom>
                <a:avLst/>
                <a:gdLst/>
                <a:ahLst/>
                <a:cxnLst/>
                <a:rect l="l" t="t" r="r" b="b"/>
                <a:pathLst>
                  <a:path w="25381" h="56962" extrusionOk="0">
                    <a:moveTo>
                      <a:pt x="10609" y="730"/>
                    </a:moveTo>
                    <a:cubicBezTo>
                      <a:pt x="10609" y="730"/>
                      <a:pt x="25381" y="34985"/>
                      <a:pt x="23192" y="46293"/>
                    </a:cubicBezTo>
                    <a:cubicBezTo>
                      <a:pt x="21125" y="56961"/>
                      <a:pt x="9241" y="56384"/>
                      <a:pt x="5411" y="49211"/>
                    </a:cubicBezTo>
                    <a:cubicBezTo>
                      <a:pt x="1551" y="42037"/>
                      <a:pt x="0" y="2766"/>
                      <a:pt x="0" y="2766"/>
                    </a:cubicBezTo>
                    <a:cubicBezTo>
                      <a:pt x="0" y="2766"/>
                      <a:pt x="5441" y="0"/>
                      <a:pt x="10609" y="7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0"/>
              <p:cNvSpPr/>
              <p:nvPr/>
            </p:nvSpPr>
            <p:spPr>
              <a:xfrm>
                <a:off x="13376650" y="2947150"/>
                <a:ext cx="1248525" cy="1071450"/>
              </a:xfrm>
              <a:custGeom>
                <a:avLst/>
                <a:gdLst/>
                <a:ahLst/>
                <a:cxnLst/>
                <a:rect l="l" t="t" r="r" b="b"/>
                <a:pathLst>
                  <a:path w="49941" h="42858" extrusionOk="0">
                    <a:moveTo>
                      <a:pt x="49576" y="18420"/>
                    </a:moveTo>
                    <a:lnTo>
                      <a:pt x="47357" y="19605"/>
                    </a:lnTo>
                    <a:lnTo>
                      <a:pt x="32038" y="27691"/>
                    </a:lnTo>
                    <a:lnTo>
                      <a:pt x="3435" y="42858"/>
                    </a:lnTo>
                    <a:cubicBezTo>
                      <a:pt x="3435" y="42858"/>
                      <a:pt x="1" y="28146"/>
                      <a:pt x="2220" y="17690"/>
                    </a:cubicBezTo>
                    <a:cubicBezTo>
                      <a:pt x="2706" y="15350"/>
                      <a:pt x="3496" y="13222"/>
                      <a:pt x="4651" y="11520"/>
                    </a:cubicBezTo>
                    <a:lnTo>
                      <a:pt x="47114" y="0"/>
                    </a:lnTo>
                    <a:cubicBezTo>
                      <a:pt x="47114" y="0"/>
                      <a:pt x="48816" y="3678"/>
                      <a:pt x="49515" y="9484"/>
                    </a:cubicBezTo>
                    <a:cubicBezTo>
                      <a:pt x="49850" y="12128"/>
                      <a:pt x="49941" y="15107"/>
                      <a:pt x="49576" y="1842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0"/>
              <p:cNvSpPr/>
              <p:nvPr/>
            </p:nvSpPr>
            <p:spPr>
              <a:xfrm>
                <a:off x="13492925" y="2947900"/>
                <a:ext cx="1062350" cy="288025"/>
              </a:xfrm>
              <a:custGeom>
                <a:avLst/>
                <a:gdLst/>
                <a:ahLst/>
                <a:cxnLst/>
                <a:rect l="l" t="t" r="r" b="b"/>
                <a:pathLst>
                  <a:path w="42494" h="11521" fill="none" extrusionOk="0">
                    <a:moveTo>
                      <a:pt x="0" y="11521"/>
                    </a:moveTo>
                    <a:lnTo>
                      <a:pt x="42493" y="1"/>
                    </a:ln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0"/>
              <p:cNvSpPr/>
              <p:nvPr/>
            </p:nvSpPr>
            <p:spPr>
              <a:xfrm>
                <a:off x="13376650" y="3390150"/>
                <a:ext cx="800950" cy="629225"/>
              </a:xfrm>
              <a:custGeom>
                <a:avLst/>
                <a:gdLst/>
                <a:ahLst/>
                <a:cxnLst/>
                <a:rect l="l" t="t" r="r" b="b"/>
                <a:pathLst>
                  <a:path w="32038" h="25169" extrusionOk="0">
                    <a:moveTo>
                      <a:pt x="2220" y="1"/>
                    </a:moveTo>
                    <a:lnTo>
                      <a:pt x="2220" y="1"/>
                    </a:lnTo>
                    <a:cubicBezTo>
                      <a:pt x="1" y="10518"/>
                      <a:pt x="3435" y="25168"/>
                      <a:pt x="3435" y="25168"/>
                    </a:cubicBezTo>
                    <a:lnTo>
                      <a:pt x="32038" y="10001"/>
                    </a:lnTo>
                    <a:cubicBezTo>
                      <a:pt x="19758" y="9819"/>
                      <a:pt x="4135" y="1977"/>
                      <a:pt x="2220" y="1"/>
                    </a:cubicBez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0"/>
              <p:cNvSpPr/>
              <p:nvPr/>
            </p:nvSpPr>
            <p:spPr>
              <a:xfrm>
                <a:off x="11973900" y="3149275"/>
                <a:ext cx="1646700" cy="2331375"/>
              </a:xfrm>
              <a:custGeom>
                <a:avLst/>
                <a:gdLst/>
                <a:ahLst/>
                <a:cxnLst/>
                <a:rect l="l" t="t" r="r" b="b"/>
                <a:pathLst>
                  <a:path w="65868" h="93255" extrusionOk="0">
                    <a:moveTo>
                      <a:pt x="65868" y="68056"/>
                    </a:moveTo>
                    <a:lnTo>
                      <a:pt x="65868" y="72281"/>
                    </a:lnTo>
                    <a:cubicBezTo>
                      <a:pt x="65868" y="73375"/>
                      <a:pt x="65868" y="74500"/>
                      <a:pt x="65837" y="75655"/>
                    </a:cubicBezTo>
                    <a:cubicBezTo>
                      <a:pt x="65837" y="77053"/>
                      <a:pt x="65807" y="78451"/>
                      <a:pt x="65777" y="79880"/>
                    </a:cubicBezTo>
                    <a:cubicBezTo>
                      <a:pt x="65716" y="80974"/>
                      <a:pt x="65685" y="82099"/>
                      <a:pt x="65655" y="83254"/>
                    </a:cubicBezTo>
                    <a:cubicBezTo>
                      <a:pt x="65533" y="86567"/>
                      <a:pt x="65351" y="89911"/>
                      <a:pt x="65108" y="93254"/>
                    </a:cubicBezTo>
                    <a:lnTo>
                      <a:pt x="304" y="93254"/>
                    </a:lnTo>
                    <a:cubicBezTo>
                      <a:pt x="304" y="93254"/>
                      <a:pt x="152" y="89485"/>
                      <a:pt x="31" y="83254"/>
                    </a:cubicBezTo>
                    <a:cubicBezTo>
                      <a:pt x="31" y="82190"/>
                      <a:pt x="0" y="81096"/>
                      <a:pt x="0" y="79880"/>
                    </a:cubicBezTo>
                    <a:lnTo>
                      <a:pt x="0" y="75655"/>
                    </a:lnTo>
                    <a:lnTo>
                      <a:pt x="0" y="72281"/>
                    </a:lnTo>
                    <a:cubicBezTo>
                      <a:pt x="0" y="70913"/>
                      <a:pt x="0" y="69485"/>
                      <a:pt x="31" y="68056"/>
                    </a:cubicBezTo>
                    <a:cubicBezTo>
                      <a:pt x="31" y="66962"/>
                      <a:pt x="61" y="65837"/>
                      <a:pt x="61" y="64682"/>
                    </a:cubicBezTo>
                    <a:cubicBezTo>
                      <a:pt x="122" y="63314"/>
                      <a:pt x="122" y="61886"/>
                      <a:pt x="152" y="60457"/>
                    </a:cubicBezTo>
                    <a:cubicBezTo>
                      <a:pt x="183" y="59363"/>
                      <a:pt x="183" y="58208"/>
                      <a:pt x="213" y="57083"/>
                    </a:cubicBezTo>
                    <a:cubicBezTo>
                      <a:pt x="274" y="55715"/>
                      <a:pt x="304" y="54287"/>
                      <a:pt x="335" y="52858"/>
                    </a:cubicBezTo>
                    <a:cubicBezTo>
                      <a:pt x="365" y="51764"/>
                      <a:pt x="426" y="50609"/>
                      <a:pt x="487" y="49484"/>
                    </a:cubicBezTo>
                    <a:cubicBezTo>
                      <a:pt x="578" y="48056"/>
                      <a:pt x="608" y="46658"/>
                      <a:pt x="669" y="45259"/>
                    </a:cubicBezTo>
                    <a:cubicBezTo>
                      <a:pt x="730" y="44165"/>
                      <a:pt x="791" y="43010"/>
                      <a:pt x="882" y="41886"/>
                    </a:cubicBezTo>
                    <a:cubicBezTo>
                      <a:pt x="943" y="40457"/>
                      <a:pt x="1034" y="39059"/>
                      <a:pt x="1125" y="37661"/>
                    </a:cubicBezTo>
                    <a:cubicBezTo>
                      <a:pt x="1216" y="36566"/>
                      <a:pt x="1277" y="35411"/>
                      <a:pt x="1368" y="34287"/>
                    </a:cubicBezTo>
                    <a:cubicBezTo>
                      <a:pt x="2158" y="23739"/>
                      <a:pt x="3374" y="12949"/>
                      <a:pt x="5228" y="2888"/>
                    </a:cubicBezTo>
                    <a:cubicBezTo>
                      <a:pt x="5228" y="2888"/>
                      <a:pt x="11855" y="1338"/>
                      <a:pt x="21794" y="578"/>
                    </a:cubicBezTo>
                    <a:cubicBezTo>
                      <a:pt x="22463" y="517"/>
                      <a:pt x="23101" y="456"/>
                      <a:pt x="23739" y="426"/>
                    </a:cubicBezTo>
                    <a:cubicBezTo>
                      <a:pt x="28511" y="122"/>
                      <a:pt x="34013" y="0"/>
                      <a:pt x="39849" y="304"/>
                    </a:cubicBezTo>
                    <a:lnTo>
                      <a:pt x="41794" y="426"/>
                    </a:lnTo>
                    <a:cubicBezTo>
                      <a:pt x="47873" y="851"/>
                      <a:pt x="54287" y="1763"/>
                      <a:pt x="60700" y="3344"/>
                    </a:cubicBezTo>
                    <a:cubicBezTo>
                      <a:pt x="60700" y="3344"/>
                      <a:pt x="62798" y="15837"/>
                      <a:pt x="64318" y="34287"/>
                    </a:cubicBezTo>
                    <a:cubicBezTo>
                      <a:pt x="64409" y="35381"/>
                      <a:pt x="64500" y="36505"/>
                      <a:pt x="64591" y="37661"/>
                    </a:cubicBezTo>
                    <a:cubicBezTo>
                      <a:pt x="64713" y="39028"/>
                      <a:pt x="64774" y="40427"/>
                      <a:pt x="64895" y="41886"/>
                    </a:cubicBezTo>
                    <a:cubicBezTo>
                      <a:pt x="64956" y="42980"/>
                      <a:pt x="65047" y="44104"/>
                      <a:pt x="65108" y="45259"/>
                    </a:cubicBezTo>
                    <a:cubicBezTo>
                      <a:pt x="65199" y="46627"/>
                      <a:pt x="65260" y="48025"/>
                      <a:pt x="65351" y="49484"/>
                    </a:cubicBezTo>
                    <a:cubicBezTo>
                      <a:pt x="65381" y="50579"/>
                      <a:pt x="65442" y="51703"/>
                      <a:pt x="65503" y="52858"/>
                    </a:cubicBezTo>
                    <a:cubicBezTo>
                      <a:pt x="65533" y="54257"/>
                      <a:pt x="65594" y="55624"/>
                      <a:pt x="65655" y="57083"/>
                    </a:cubicBezTo>
                    <a:cubicBezTo>
                      <a:pt x="65685" y="58178"/>
                      <a:pt x="65716" y="59302"/>
                      <a:pt x="65777" y="60457"/>
                    </a:cubicBezTo>
                    <a:cubicBezTo>
                      <a:pt x="65807" y="61855"/>
                      <a:pt x="65837" y="63254"/>
                      <a:pt x="65837" y="64682"/>
                    </a:cubicBezTo>
                    <a:cubicBezTo>
                      <a:pt x="65868" y="65807"/>
                      <a:pt x="65868" y="66962"/>
                      <a:pt x="65868" y="68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0"/>
              <p:cNvSpPr/>
              <p:nvPr/>
            </p:nvSpPr>
            <p:spPr>
              <a:xfrm>
                <a:off x="12104600" y="3151550"/>
                <a:ext cx="1386825" cy="83625"/>
              </a:xfrm>
              <a:custGeom>
                <a:avLst/>
                <a:gdLst/>
                <a:ahLst/>
                <a:cxnLst/>
                <a:rect l="l" t="t" r="r" b="b"/>
                <a:pathLst>
                  <a:path w="55473" h="3345" fill="none" extrusionOk="0">
                    <a:moveTo>
                      <a:pt x="0" y="2888"/>
                    </a:moveTo>
                    <a:cubicBezTo>
                      <a:pt x="0" y="2888"/>
                      <a:pt x="6627" y="1308"/>
                      <a:pt x="16566" y="548"/>
                    </a:cubicBezTo>
                    <a:cubicBezTo>
                      <a:pt x="17204" y="517"/>
                      <a:pt x="17873" y="426"/>
                      <a:pt x="18511" y="396"/>
                    </a:cubicBezTo>
                    <a:cubicBezTo>
                      <a:pt x="23283" y="92"/>
                      <a:pt x="28755" y="1"/>
                      <a:pt x="34621" y="305"/>
                    </a:cubicBezTo>
                    <a:lnTo>
                      <a:pt x="36566" y="396"/>
                    </a:lnTo>
                    <a:cubicBezTo>
                      <a:pt x="42645" y="821"/>
                      <a:pt x="49059" y="1733"/>
                      <a:pt x="55472" y="3344"/>
                    </a:cubicBez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0"/>
              <p:cNvSpPr/>
              <p:nvPr/>
            </p:nvSpPr>
            <p:spPr>
              <a:xfrm>
                <a:off x="12520250" y="3151550"/>
                <a:ext cx="499275" cy="305500"/>
              </a:xfrm>
              <a:custGeom>
                <a:avLst/>
                <a:gdLst/>
                <a:ahLst/>
                <a:cxnLst/>
                <a:rect l="l" t="t" r="r" b="b"/>
                <a:pathLst>
                  <a:path w="19971" h="12220" extrusionOk="0">
                    <a:moveTo>
                      <a:pt x="19971" y="426"/>
                    </a:moveTo>
                    <a:lnTo>
                      <a:pt x="19971" y="2219"/>
                    </a:lnTo>
                    <a:cubicBezTo>
                      <a:pt x="19971" y="7721"/>
                      <a:pt x="15503" y="12220"/>
                      <a:pt x="9971" y="12220"/>
                    </a:cubicBezTo>
                    <a:cubicBezTo>
                      <a:pt x="4469" y="12220"/>
                      <a:pt x="1" y="7721"/>
                      <a:pt x="1" y="2219"/>
                    </a:cubicBezTo>
                    <a:lnTo>
                      <a:pt x="1" y="548"/>
                    </a:lnTo>
                    <a:cubicBezTo>
                      <a:pt x="639" y="517"/>
                      <a:pt x="1277" y="426"/>
                      <a:pt x="1916" y="396"/>
                    </a:cubicBezTo>
                    <a:cubicBezTo>
                      <a:pt x="6718" y="92"/>
                      <a:pt x="12189" y="1"/>
                      <a:pt x="18025" y="305"/>
                    </a:cubicBezTo>
                    <a:cubicBezTo>
                      <a:pt x="18694" y="335"/>
                      <a:pt x="19332" y="365"/>
                      <a:pt x="19971" y="4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0"/>
              <p:cNvSpPr/>
              <p:nvPr/>
            </p:nvSpPr>
            <p:spPr>
              <a:xfrm>
                <a:off x="12628150" y="2705500"/>
                <a:ext cx="283475" cy="659600"/>
              </a:xfrm>
              <a:custGeom>
                <a:avLst/>
                <a:gdLst/>
                <a:ahLst/>
                <a:cxnLst/>
                <a:rect l="l" t="t" r="r" b="b"/>
                <a:pathLst>
                  <a:path w="11339" h="26384" extrusionOk="0">
                    <a:moveTo>
                      <a:pt x="11339" y="5684"/>
                    </a:moveTo>
                    <a:lnTo>
                      <a:pt x="11339" y="20730"/>
                    </a:lnTo>
                    <a:cubicBezTo>
                      <a:pt x="11339" y="23861"/>
                      <a:pt x="8785" y="26384"/>
                      <a:pt x="5655" y="26384"/>
                    </a:cubicBezTo>
                    <a:cubicBezTo>
                      <a:pt x="2524" y="26384"/>
                      <a:pt x="1" y="23831"/>
                      <a:pt x="1" y="20730"/>
                    </a:cubicBezTo>
                    <a:lnTo>
                      <a:pt x="1" y="5684"/>
                    </a:lnTo>
                    <a:lnTo>
                      <a:pt x="1" y="5593"/>
                    </a:lnTo>
                    <a:cubicBezTo>
                      <a:pt x="31" y="2493"/>
                      <a:pt x="2585" y="0"/>
                      <a:pt x="5655" y="0"/>
                    </a:cubicBezTo>
                    <a:cubicBezTo>
                      <a:pt x="7235" y="0"/>
                      <a:pt x="8664" y="669"/>
                      <a:pt x="9697" y="1672"/>
                    </a:cubicBezTo>
                    <a:cubicBezTo>
                      <a:pt x="10275" y="2250"/>
                      <a:pt x="10670" y="2888"/>
                      <a:pt x="10974" y="3648"/>
                    </a:cubicBezTo>
                    <a:cubicBezTo>
                      <a:pt x="11217" y="4256"/>
                      <a:pt x="11339" y="4985"/>
                      <a:pt x="11339" y="5684"/>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0"/>
              <p:cNvSpPr/>
              <p:nvPr/>
            </p:nvSpPr>
            <p:spPr>
              <a:xfrm>
                <a:off x="12627400" y="2798200"/>
                <a:ext cx="284225" cy="344925"/>
              </a:xfrm>
              <a:custGeom>
                <a:avLst/>
                <a:gdLst/>
                <a:ahLst/>
                <a:cxnLst/>
                <a:rect l="l" t="t" r="r" b="b"/>
                <a:pathLst>
                  <a:path w="11369" h="13797" extrusionOk="0">
                    <a:moveTo>
                      <a:pt x="7660" y="1"/>
                    </a:moveTo>
                    <a:lnTo>
                      <a:pt x="1" y="1916"/>
                    </a:lnTo>
                    <a:lnTo>
                      <a:pt x="1" y="2007"/>
                    </a:lnTo>
                    <a:lnTo>
                      <a:pt x="1" y="11490"/>
                    </a:lnTo>
                    <a:cubicBezTo>
                      <a:pt x="1495" y="12518"/>
                      <a:pt x="4030" y="13796"/>
                      <a:pt x="7716" y="13796"/>
                    </a:cubicBezTo>
                    <a:cubicBezTo>
                      <a:pt x="8828" y="13796"/>
                      <a:pt x="10044" y="13680"/>
                      <a:pt x="11369" y="13405"/>
                    </a:cubicBezTo>
                    <a:lnTo>
                      <a:pt x="11369" y="1976"/>
                    </a:lnTo>
                    <a:cubicBezTo>
                      <a:pt x="11369" y="1277"/>
                      <a:pt x="11247" y="548"/>
                      <a:pt x="10943" y="1"/>
                    </a:cubicBezTo>
                    <a:close/>
                  </a:path>
                </a:pathLst>
              </a:custGeom>
              <a:solidFill>
                <a:srgbClr val="7E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0"/>
              <p:cNvSpPr/>
              <p:nvPr/>
            </p:nvSpPr>
            <p:spPr>
              <a:xfrm>
                <a:off x="12333325" y="1998800"/>
                <a:ext cx="859450" cy="1039550"/>
              </a:xfrm>
              <a:custGeom>
                <a:avLst/>
                <a:gdLst/>
                <a:ahLst/>
                <a:cxnLst/>
                <a:rect l="l" t="t" r="r" b="b"/>
                <a:pathLst>
                  <a:path w="34378" h="41582" extrusionOk="0">
                    <a:moveTo>
                      <a:pt x="34378" y="20882"/>
                    </a:moveTo>
                    <a:cubicBezTo>
                      <a:pt x="33679" y="28329"/>
                      <a:pt x="31551" y="41035"/>
                      <a:pt x="17296" y="41278"/>
                    </a:cubicBezTo>
                    <a:cubicBezTo>
                      <a:pt x="304" y="41582"/>
                      <a:pt x="0" y="24013"/>
                      <a:pt x="730" y="13982"/>
                    </a:cubicBezTo>
                    <a:cubicBezTo>
                      <a:pt x="1733" y="730"/>
                      <a:pt x="11004" y="1"/>
                      <a:pt x="11004" y="1"/>
                    </a:cubicBezTo>
                    <a:cubicBezTo>
                      <a:pt x="17508" y="2645"/>
                      <a:pt x="18207" y="10913"/>
                      <a:pt x="21916" y="13709"/>
                    </a:cubicBezTo>
                    <a:cubicBezTo>
                      <a:pt x="23314" y="14803"/>
                      <a:pt x="25472" y="15381"/>
                      <a:pt x="27630" y="15776"/>
                    </a:cubicBezTo>
                    <a:cubicBezTo>
                      <a:pt x="28025" y="17843"/>
                      <a:pt x="29423" y="20669"/>
                      <a:pt x="34378" y="20882"/>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0"/>
              <p:cNvSpPr/>
              <p:nvPr/>
            </p:nvSpPr>
            <p:spPr>
              <a:xfrm>
                <a:off x="12616775" y="2792125"/>
                <a:ext cx="325250" cy="108700"/>
              </a:xfrm>
              <a:custGeom>
                <a:avLst/>
                <a:gdLst/>
                <a:ahLst/>
                <a:cxnLst/>
                <a:rect l="l" t="t" r="r" b="b"/>
                <a:pathLst>
                  <a:path w="13010" h="4348" extrusionOk="0">
                    <a:moveTo>
                      <a:pt x="0" y="0"/>
                    </a:moveTo>
                    <a:cubicBezTo>
                      <a:pt x="0" y="2402"/>
                      <a:pt x="2918" y="4347"/>
                      <a:pt x="6505" y="4347"/>
                    </a:cubicBezTo>
                    <a:cubicBezTo>
                      <a:pt x="10061" y="4347"/>
                      <a:pt x="13009" y="2402"/>
                      <a:pt x="13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0"/>
              <p:cNvSpPr/>
              <p:nvPr/>
            </p:nvSpPr>
            <p:spPr>
              <a:xfrm>
                <a:off x="13853875" y="2165975"/>
                <a:ext cx="943050" cy="1367075"/>
              </a:xfrm>
              <a:custGeom>
                <a:avLst/>
                <a:gdLst/>
                <a:ahLst/>
                <a:cxnLst/>
                <a:rect l="l" t="t" r="r" b="b"/>
                <a:pathLst>
                  <a:path w="37722" h="54683" extrusionOk="0">
                    <a:moveTo>
                      <a:pt x="0" y="5441"/>
                    </a:moveTo>
                    <a:cubicBezTo>
                      <a:pt x="0" y="5441"/>
                      <a:pt x="11459" y="40943"/>
                      <a:pt x="20548" y="47995"/>
                    </a:cubicBezTo>
                    <a:cubicBezTo>
                      <a:pt x="29089" y="54682"/>
                      <a:pt x="37721" y="46415"/>
                      <a:pt x="35806" y="38451"/>
                    </a:cubicBezTo>
                    <a:cubicBezTo>
                      <a:pt x="33952" y="30518"/>
                      <a:pt x="9301" y="1"/>
                      <a:pt x="9301" y="1"/>
                    </a:cubicBezTo>
                    <a:cubicBezTo>
                      <a:pt x="9301" y="1"/>
                      <a:pt x="3435" y="1520"/>
                      <a:pt x="0" y="544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0"/>
              <p:cNvSpPr/>
              <p:nvPr/>
            </p:nvSpPr>
            <p:spPr>
              <a:xfrm>
                <a:off x="10852300" y="2348350"/>
                <a:ext cx="240150" cy="294100"/>
              </a:xfrm>
              <a:custGeom>
                <a:avLst/>
                <a:gdLst/>
                <a:ahLst/>
                <a:cxnLst/>
                <a:rect l="l" t="t" r="r" b="b"/>
                <a:pathLst>
                  <a:path w="9606" h="11764" extrusionOk="0">
                    <a:moveTo>
                      <a:pt x="7204" y="912"/>
                    </a:moveTo>
                    <a:cubicBezTo>
                      <a:pt x="7204" y="912"/>
                      <a:pt x="9605" y="5593"/>
                      <a:pt x="8906" y="8298"/>
                    </a:cubicBezTo>
                    <a:cubicBezTo>
                      <a:pt x="8237" y="10943"/>
                      <a:pt x="6079" y="4225"/>
                      <a:pt x="6079" y="4225"/>
                    </a:cubicBezTo>
                    <a:cubicBezTo>
                      <a:pt x="6079" y="4225"/>
                      <a:pt x="7538" y="9210"/>
                      <a:pt x="6839" y="9879"/>
                    </a:cubicBezTo>
                    <a:cubicBezTo>
                      <a:pt x="6110" y="10578"/>
                      <a:pt x="4134" y="5684"/>
                      <a:pt x="4134" y="5684"/>
                    </a:cubicBezTo>
                    <a:cubicBezTo>
                      <a:pt x="4134" y="5684"/>
                      <a:pt x="5502" y="9879"/>
                      <a:pt x="4620" y="10578"/>
                    </a:cubicBezTo>
                    <a:cubicBezTo>
                      <a:pt x="3739" y="11247"/>
                      <a:pt x="2584" y="7265"/>
                      <a:pt x="2584" y="7265"/>
                    </a:cubicBezTo>
                    <a:cubicBezTo>
                      <a:pt x="2584" y="7265"/>
                      <a:pt x="3830" y="11004"/>
                      <a:pt x="2736" y="11368"/>
                    </a:cubicBezTo>
                    <a:cubicBezTo>
                      <a:pt x="1611" y="11764"/>
                      <a:pt x="335" y="8602"/>
                      <a:pt x="183" y="6171"/>
                    </a:cubicBezTo>
                    <a:cubicBezTo>
                      <a:pt x="0" y="3709"/>
                      <a:pt x="3952" y="0"/>
                      <a:pt x="7204" y="912"/>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0"/>
              <p:cNvSpPr/>
              <p:nvPr/>
            </p:nvSpPr>
            <p:spPr>
              <a:xfrm>
                <a:off x="12723900" y="2671300"/>
                <a:ext cx="438500" cy="234075"/>
              </a:xfrm>
              <a:custGeom>
                <a:avLst/>
                <a:gdLst/>
                <a:ahLst/>
                <a:cxnLst/>
                <a:rect l="l" t="t" r="r" b="b"/>
                <a:pathLst>
                  <a:path w="17540" h="9363" fill="none" extrusionOk="0">
                    <a:moveTo>
                      <a:pt x="17539" y="1"/>
                    </a:moveTo>
                    <a:cubicBezTo>
                      <a:pt x="17539" y="1"/>
                      <a:pt x="13831" y="9210"/>
                      <a:pt x="1" y="9362"/>
                    </a:cubicBezTo>
                  </a:path>
                </a:pathLst>
              </a:custGeom>
              <a:noFill/>
              <a:ln w="12150"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0"/>
              <p:cNvSpPr/>
              <p:nvPr/>
            </p:nvSpPr>
            <p:spPr>
              <a:xfrm>
                <a:off x="12673750" y="2852150"/>
                <a:ext cx="140600" cy="93500"/>
              </a:xfrm>
              <a:custGeom>
                <a:avLst/>
                <a:gdLst/>
                <a:ahLst/>
                <a:cxnLst/>
                <a:rect l="l" t="t" r="r" b="b"/>
                <a:pathLst>
                  <a:path w="5624" h="3740" extrusionOk="0">
                    <a:moveTo>
                      <a:pt x="5624" y="1885"/>
                    </a:moveTo>
                    <a:cubicBezTo>
                      <a:pt x="5624" y="2919"/>
                      <a:pt x="4378" y="3739"/>
                      <a:pt x="2827" y="3739"/>
                    </a:cubicBezTo>
                    <a:cubicBezTo>
                      <a:pt x="1247" y="3739"/>
                      <a:pt x="1" y="2919"/>
                      <a:pt x="1" y="1885"/>
                    </a:cubicBezTo>
                    <a:cubicBezTo>
                      <a:pt x="1" y="852"/>
                      <a:pt x="1247" y="31"/>
                      <a:pt x="2827" y="31"/>
                    </a:cubicBezTo>
                    <a:cubicBezTo>
                      <a:pt x="4378" y="1"/>
                      <a:pt x="5624" y="821"/>
                      <a:pt x="5624" y="1885"/>
                    </a:cubicBezTo>
                    <a:close/>
                  </a:path>
                </a:pathLst>
              </a:custGeom>
              <a:solidFill>
                <a:srgbClr val="AF93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0"/>
              <p:cNvSpPr/>
              <p:nvPr/>
            </p:nvSpPr>
            <p:spPr>
              <a:xfrm>
                <a:off x="12680600" y="2860525"/>
                <a:ext cx="133750" cy="85125"/>
              </a:xfrm>
              <a:custGeom>
                <a:avLst/>
                <a:gdLst/>
                <a:ahLst/>
                <a:cxnLst/>
                <a:rect l="l" t="t" r="r" b="b"/>
                <a:pathLst>
                  <a:path w="5350" h="3405" extrusionOk="0">
                    <a:moveTo>
                      <a:pt x="4134" y="0"/>
                    </a:moveTo>
                    <a:lnTo>
                      <a:pt x="4134" y="0"/>
                    </a:lnTo>
                    <a:cubicBezTo>
                      <a:pt x="4286" y="213"/>
                      <a:pt x="4408" y="486"/>
                      <a:pt x="4408" y="790"/>
                    </a:cubicBezTo>
                    <a:cubicBezTo>
                      <a:pt x="4408" y="1824"/>
                      <a:pt x="3131" y="2645"/>
                      <a:pt x="1581" y="2645"/>
                    </a:cubicBezTo>
                    <a:cubicBezTo>
                      <a:pt x="973" y="2645"/>
                      <a:pt x="456" y="2553"/>
                      <a:pt x="0" y="2341"/>
                    </a:cubicBezTo>
                    <a:lnTo>
                      <a:pt x="0" y="2341"/>
                    </a:lnTo>
                    <a:cubicBezTo>
                      <a:pt x="456" y="2948"/>
                      <a:pt x="1398" y="3404"/>
                      <a:pt x="2553" y="3404"/>
                    </a:cubicBezTo>
                    <a:cubicBezTo>
                      <a:pt x="4104" y="3404"/>
                      <a:pt x="5350" y="2584"/>
                      <a:pt x="5350" y="1550"/>
                    </a:cubicBezTo>
                    <a:cubicBezTo>
                      <a:pt x="5350" y="912"/>
                      <a:pt x="4864" y="334"/>
                      <a:pt x="4134" y="0"/>
                    </a:cubicBezTo>
                    <a:close/>
                  </a:path>
                </a:pathLst>
              </a:custGeom>
              <a:solidFill>
                <a:srgbClr val="444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0"/>
              <p:cNvSpPr/>
              <p:nvPr/>
            </p:nvSpPr>
            <p:spPr>
              <a:xfrm>
                <a:off x="13105375" y="2435725"/>
                <a:ext cx="174800" cy="303225"/>
              </a:xfrm>
              <a:custGeom>
                <a:avLst/>
                <a:gdLst/>
                <a:ahLst/>
                <a:cxnLst/>
                <a:rect l="l" t="t" r="r" b="b"/>
                <a:pathLst>
                  <a:path w="6992" h="12129" extrusionOk="0">
                    <a:moveTo>
                      <a:pt x="1004" y="5168"/>
                    </a:moveTo>
                    <a:cubicBezTo>
                      <a:pt x="2037" y="2098"/>
                      <a:pt x="4134" y="1"/>
                      <a:pt x="5654" y="518"/>
                    </a:cubicBezTo>
                    <a:lnTo>
                      <a:pt x="6991" y="943"/>
                    </a:lnTo>
                    <a:cubicBezTo>
                      <a:pt x="6748" y="882"/>
                      <a:pt x="6536" y="852"/>
                      <a:pt x="6262" y="913"/>
                    </a:cubicBezTo>
                    <a:cubicBezTo>
                      <a:pt x="4864" y="1126"/>
                      <a:pt x="3253" y="3041"/>
                      <a:pt x="2341" y="5624"/>
                    </a:cubicBezTo>
                    <a:cubicBezTo>
                      <a:pt x="1459" y="8269"/>
                      <a:pt x="1611" y="10761"/>
                      <a:pt x="2614" y="11764"/>
                    </a:cubicBezTo>
                    <a:cubicBezTo>
                      <a:pt x="2797" y="11946"/>
                      <a:pt x="2979" y="12068"/>
                      <a:pt x="3222" y="12129"/>
                    </a:cubicBezTo>
                    <a:lnTo>
                      <a:pt x="1885" y="11673"/>
                    </a:lnTo>
                    <a:cubicBezTo>
                      <a:pt x="365" y="11187"/>
                      <a:pt x="0" y="8269"/>
                      <a:pt x="1004" y="5168"/>
                    </a:cubicBezTo>
                    <a:close/>
                  </a:path>
                </a:pathLst>
              </a:custGeom>
              <a:solidFill>
                <a:srgbClr val="6C1CCC"/>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0"/>
              <p:cNvSpPr/>
              <p:nvPr/>
            </p:nvSpPr>
            <p:spPr>
              <a:xfrm>
                <a:off x="13141850" y="2457775"/>
                <a:ext cx="143650" cy="272075"/>
              </a:xfrm>
              <a:custGeom>
                <a:avLst/>
                <a:gdLst/>
                <a:ahLst/>
                <a:cxnLst/>
                <a:rect l="l" t="t" r="r" b="b"/>
                <a:pathLst>
                  <a:path w="5746" h="10883" extrusionOk="0">
                    <a:moveTo>
                      <a:pt x="4803" y="0"/>
                    </a:moveTo>
                    <a:cubicBezTo>
                      <a:pt x="3405" y="183"/>
                      <a:pt x="1763" y="2098"/>
                      <a:pt x="882" y="4712"/>
                    </a:cubicBezTo>
                    <a:cubicBezTo>
                      <a:pt x="0" y="7326"/>
                      <a:pt x="152" y="9849"/>
                      <a:pt x="1186" y="10882"/>
                    </a:cubicBezTo>
                    <a:cubicBezTo>
                      <a:pt x="2098" y="10700"/>
                      <a:pt x="3162" y="9788"/>
                      <a:pt x="3982" y="8420"/>
                    </a:cubicBezTo>
                    <a:cubicBezTo>
                      <a:pt x="4408" y="7751"/>
                      <a:pt x="4742" y="6991"/>
                      <a:pt x="5046" y="6110"/>
                    </a:cubicBezTo>
                    <a:cubicBezTo>
                      <a:pt x="5320" y="5289"/>
                      <a:pt x="5502" y="4438"/>
                      <a:pt x="5593" y="3648"/>
                    </a:cubicBezTo>
                    <a:cubicBezTo>
                      <a:pt x="5745" y="2007"/>
                      <a:pt x="5472" y="700"/>
                      <a:pt x="4803" y="0"/>
                    </a:cubicBezTo>
                    <a:close/>
                  </a:path>
                </a:pathLst>
              </a:custGeom>
              <a:solidFill>
                <a:srgbClr val="FFFFFF"/>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0"/>
              <p:cNvSpPr/>
              <p:nvPr/>
            </p:nvSpPr>
            <p:spPr>
              <a:xfrm>
                <a:off x="13141850" y="2457025"/>
                <a:ext cx="185425" cy="293325"/>
              </a:xfrm>
              <a:custGeom>
                <a:avLst/>
                <a:gdLst/>
                <a:ahLst/>
                <a:cxnLst/>
                <a:rect l="l" t="t" r="r" b="b"/>
                <a:pathLst>
                  <a:path w="7417" h="11733" extrusionOk="0">
                    <a:moveTo>
                      <a:pt x="882" y="4742"/>
                    </a:moveTo>
                    <a:cubicBezTo>
                      <a:pt x="1763" y="2128"/>
                      <a:pt x="3405" y="213"/>
                      <a:pt x="4803" y="30"/>
                    </a:cubicBezTo>
                    <a:cubicBezTo>
                      <a:pt x="5077" y="0"/>
                      <a:pt x="5289" y="0"/>
                      <a:pt x="5532" y="61"/>
                    </a:cubicBezTo>
                    <a:cubicBezTo>
                      <a:pt x="7052" y="578"/>
                      <a:pt x="7417" y="3496"/>
                      <a:pt x="6384" y="6565"/>
                    </a:cubicBezTo>
                    <a:cubicBezTo>
                      <a:pt x="5380" y="9635"/>
                      <a:pt x="3283" y="11733"/>
                      <a:pt x="1763" y="11246"/>
                    </a:cubicBezTo>
                    <a:cubicBezTo>
                      <a:pt x="1520" y="11155"/>
                      <a:pt x="1338" y="11064"/>
                      <a:pt x="1155" y="10851"/>
                    </a:cubicBezTo>
                    <a:cubicBezTo>
                      <a:pt x="152" y="9879"/>
                      <a:pt x="0" y="7356"/>
                      <a:pt x="882" y="4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0"/>
              <p:cNvSpPr/>
              <p:nvPr/>
            </p:nvSpPr>
            <p:spPr>
              <a:xfrm>
                <a:off x="13176050" y="2507175"/>
                <a:ext cx="113250" cy="183150"/>
              </a:xfrm>
              <a:custGeom>
                <a:avLst/>
                <a:gdLst/>
                <a:ahLst/>
                <a:cxnLst/>
                <a:rect l="l" t="t" r="r" b="b"/>
                <a:pathLst>
                  <a:path w="4530" h="7326" extrusionOk="0">
                    <a:moveTo>
                      <a:pt x="608" y="3131"/>
                    </a:moveTo>
                    <a:cubicBezTo>
                      <a:pt x="1216" y="1246"/>
                      <a:pt x="2493" y="0"/>
                      <a:pt x="3405" y="304"/>
                    </a:cubicBezTo>
                    <a:cubicBezTo>
                      <a:pt x="4316" y="608"/>
                      <a:pt x="4529" y="2371"/>
                      <a:pt x="3921" y="4225"/>
                    </a:cubicBezTo>
                    <a:cubicBezTo>
                      <a:pt x="3313" y="6079"/>
                      <a:pt x="2067" y="7325"/>
                      <a:pt x="1155" y="7022"/>
                    </a:cubicBezTo>
                    <a:cubicBezTo>
                      <a:pt x="243" y="6718"/>
                      <a:pt x="0" y="4985"/>
                      <a:pt x="608" y="3131"/>
                    </a:cubicBezTo>
                    <a:close/>
                  </a:path>
                </a:pathLst>
              </a:custGeom>
              <a:solidFill>
                <a:schemeClr val="lt1"/>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0"/>
              <p:cNvSpPr/>
              <p:nvPr/>
            </p:nvSpPr>
            <p:spPr>
              <a:xfrm>
                <a:off x="12232250" y="2435725"/>
                <a:ext cx="174800" cy="303225"/>
              </a:xfrm>
              <a:custGeom>
                <a:avLst/>
                <a:gdLst/>
                <a:ahLst/>
                <a:cxnLst/>
                <a:rect l="l" t="t" r="r" b="b"/>
                <a:pathLst>
                  <a:path w="6992" h="12129" extrusionOk="0">
                    <a:moveTo>
                      <a:pt x="5958" y="5168"/>
                    </a:moveTo>
                    <a:cubicBezTo>
                      <a:pt x="4925" y="2098"/>
                      <a:pt x="2858" y="1"/>
                      <a:pt x="1338" y="518"/>
                    </a:cubicBezTo>
                    <a:lnTo>
                      <a:pt x="1" y="943"/>
                    </a:lnTo>
                    <a:cubicBezTo>
                      <a:pt x="214" y="882"/>
                      <a:pt x="457" y="852"/>
                      <a:pt x="730" y="913"/>
                    </a:cubicBezTo>
                    <a:cubicBezTo>
                      <a:pt x="2128" y="1126"/>
                      <a:pt x="3709" y="3041"/>
                      <a:pt x="4621" y="5624"/>
                    </a:cubicBezTo>
                    <a:cubicBezTo>
                      <a:pt x="5502" y="8269"/>
                      <a:pt x="5350" y="10761"/>
                      <a:pt x="4378" y="11764"/>
                    </a:cubicBezTo>
                    <a:cubicBezTo>
                      <a:pt x="4165" y="11946"/>
                      <a:pt x="3983" y="12068"/>
                      <a:pt x="3770" y="12129"/>
                    </a:cubicBezTo>
                    <a:lnTo>
                      <a:pt x="5077" y="11673"/>
                    </a:lnTo>
                    <a:cubicBezTo>
                      <a:pt x="6597" y="11187"/>
                      <a:pt x="6992" y="8269"/>
                      <a:pt x="5958" y="5168"/>
                    </a:cubicBezTo>
                    <a:close/>
                  </a:path>
                </a:pathLst>
              </a:custGeom>
              <a:solidFill>
                <a:srgbClr val="6C1CCC"/>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0"/>
              <p:cNvSpPr/>
              <p:nvPr/>
            </p:nvSpPr>
            <p:spPr>
              <a:xfrm>
                <a:off x="12226175" y="2457775"/>
                <a:ext cx="143650" cy="272075"/>
              </a:xfrm>
              <a:custGeom>
                <a:avLst/>
                <a:gdLst/>
                <a:ahLst/>
                <a:cxnLst/>
                <a:rect l="l" t="t" r="r" b="b"/>
                <a:pathLst>
                  <a:path w="5746" h="10883" extrusionOk="0">
                    <a:moveTo>
                      <a:pt x="973" y="0"/>
                    </a:moveTo>
                    <a:cubicBezTo>
                      <a:pt x="274" y="700"/>
                      <a:pt x="1" y="2007"/>
                      <a:pt x="153" y="3648"/>
                    </a:cubicBezTo>
                    <a:cubicBezTo>
                      <a:pt x="244" y="4438"/>
                      <a:pt x="426" y="5289"/>
                      <a:pt x="700" y="6110"/>
                    </a:cubicBezTo>
                    <a:cubicBezTo>
                      <a:pt x="1004" y="6991"/>
                      <a:pt x="1338" y="7751"/>
                      <a:pt x="1764" y="8420"/>
                    </a:cubicBezTo>
                    <a:cubicBezTo>
                      <a:pt x="2584" y="9788"/>
                      <a:pt x="3648" y="10700"/>
                      <a:pt x="4560" y="10882"/>
                    </a:cubicBezTo>
                    <a:cubicBezTo>
                      <a:pt x="5593" y="9849"/>
                      <a:pt x="5745" y="7326"/>
                      <a:pt x="4864" y="4712"/>
                    </a:cubicBezTo>
                    <a:cubicBezTo>
                      <a:pt x="4013" y="2098"/>
                      <a:pt x="2371" y="183"/>
                      <a:pt x="973" y="0"/>
                    </a:cubicBezTo>
                    <a:close/>
                  </a:path>
                </a:pathLst>
              </a:custGeom>
              <a:solidFill>
                <a:srgbClr val="FFFFFF"/>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0"/>
              <p:cNvSpPr/>
              <p:nvPr/>
            </p:nvSpPr>
            <p:spPr>
              <a:xfrm>
                <a:off x="12184375" y="2457025"/>
                <a:ext cx="185450" cy="293325"/>
              </a:xfrm>
              <a:custGeom>
                <a:avLst/>
                <a:gdLst/>
                <a:ahLst/>
                <a:cxnLst/>
                <a:rect l="l" t="t" r="r" b="b"/>
                <a:pathLst>
                  <a:path w="7418" h="11733" extrusionOk="0">
                    <a:moveTo>
                      <a:pt x="6536" y="4742"/>
                    </a:moveTo>
                    <a:cubicBezTo>
                      <a:pt x="5685" y="2128"/>
                      <a:pt x="4043" y="213"/>
                      <a:pt x="2645" y="30"/>
                    </a:cubicBezTo>
                    <a:cubicBezTo>
                      <a:pt x="2372" y="0"/>
                      <a:pt x="2129" y="0"/>
                      <a:pt x="1916" y="61"/>
                    </a:cubicBezTo>
                    <a:cubicBezTo>
                      <a:pt x="396" y="578"/>
                      <a:pt x="1" y="3496"/>
                      <a:pt x="1034" y="6565"/>
                    </a:cubicBezTo>
                    <a:cubicBezTo>
                      <a:pt x="2068" y="9635"/>
                      <a:pt x="4165" y="11733"/>
                      <a:pt x="5685" y="11246"/>
                    </a:cubicBezTo>
                    <a:cubicBezTo>
                      <a:pt x="5898" y="11155"/>
                      <a:pt x="6080" y="11064"/>
                      <a:pt x="6293" y="10851"/>
                    </a:cubicBezTo>
                    <a:cubicBezTo>
                      <a:pt x="7265" y="9879"/>
                      <a:pt x="7417" y="7356"/>
                      <a:pt x="6536" y="4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0"/>
              <p:cNvSpPr/>
              <p:nvPr/>
            </p:nvSpPr>
            <p:spPr>
              <a:xfrm>
                <a:off x="12222375" y="2507175"/>
                <a:ext cx="113250" cy="183150"/>
              </a:xfrm>
              <a:custGeom>
                <a:avLst/>
                <a:gdLst/>
                <a:ahLst/>
                <a:cxnLst/>
                <a:rect l="l" t="t" r="r" b="b"/>
                <a:pathLst>
                  <a:path w="4530" h="7326" extrusionOk="0">
                    <a:moveTo>
                      <a:pt x="3922" y="3131"/>
                    </a:moveTo>
                    <a:cubicBezTo>
                      <a:pt x="3314" y="1246"/>
                      <a:pt x="2068" y="0"/>
                      <a:pt x="1156" y="304"/>
                    </a:cubicBezTo>
                    <a:cubicBezTo>
                      <a:pt x="244" y="608"/>
                      <a:pt x="1" y="2371"/>
                      <a:pt x="609" y="4225"/>
                    </a:cubicBezTo>
                    <a:cubicBezTo>
                      <a:pt x="1216" y="6079"/>
                      <a:pt x="2493" y="7325"/>
                      <a:pt x="3375" y="7022"/>
                    </a:cubicBezTo>
                    <a:cubicBezTo>
                      <a:pt x="4317" y="6718"/>
                      <a:pt x="4530" y="4985"/>
                      <a:pt x="3922" y="3131"/>
                    </a:cubicBezTo>
                    <a:close/>
                  </a:path>
                </a:pathLst>
              </a:custGeom>
              <a:solidFill>
                <a:srgbClr val="2D1B6A"/>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0"/>
              <p:cNvSpPr/>
              <p:nvPr/>
            </p:nvSpPr>
            <p:spPr>
              <a:xfrm>
                <a:off x="12274050" y="2248050"/>
                <a:ext cx="952925" cy="421750"/>
              </a:xfrm>
              <a:custGeom>
                <a:avLst/>
                <a:gdLst/>
                <a:ahLst/>
                <a:cxnLst/>
                <a:rect l="l" t="t" r="r" b="b"/>
                <a:pathLst>
                  <a:path w="38117" h="16870" extrusionOk="0">
                    <a:moveTo>
                      <a:pt x="8420" y="16870"/>
                    </a:moveTo>
                    <a:cubicBezTo>
                      <a:pt x="3800" y="16870"/>
                      <a:pt x="1" y="13070"/>
                      <a:pt x="1" y="8420"/>
                    </a:cubicBezTo>
                    <a:cubicBezTo>
                      <a:pt x="1" y="3800"/>
                      <a:pt x="3800" y="0"/>
                      <a:pt x="8420" y="0"/>
                    </a:cubicBezTo>
                    <a:lnTo>
                      <a:pt x="29667" y="0"/>
                    </a:lnTo>
                    <a:cubicBezTo>
                      <a:pt x="34317" y="0"/>
                      <a:pt x="38117" y="3800"/>
                      <a:pt x="38117" y="8420"/>
                    </a:cubicBezTo>
                    <a:cubicBezTo>
                      <a:pt x="38117" y="13070"/>
                      <a:pt x="34317" y="16870"/>
                      <a:pt x="29667" y="168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0"/>
              <p:cNvSpPr/>
              <p:nvPr/>
            </p:nvSpPr>
            <p:spPr>
              <a:xfrm>
                <a:off x="12274050" y="2248050"/>
                <a:ext cx="952925" cy="210500"/>
              </a:xfrm>
              <a:custGeom>
                <a:avLst/>
                <a:gdLst/>
                <a:ahLst/>
                <a:cxnLst/>
                <a:rect l="l" t="t" r="r" b="b"/>
                <a:pathLst>
                  <a:path w="38117" h="8420" fill="none" extrusionOk="0">
                    <a:moveTo>
                      <a:pt x="1" y="8420"/>
                    </a:moveTo>
                    <a:cubicBezTo>
                      <a:pt x="1" y="3800"/>
                      <a:pt x="3800" y="0"/>
                      <a:pt x="8420" y="0"/>
                    </a:cubicBezTo>
                    <a:lnTo>
                      <a:pt x="29667" y="0"/>
                    </a:lnTo>
                    <a:cubicBezTo>
                      <a:pt x="34317" y="0"/>
                      <a:pt x="38117" y="3800"/>
                      <a:pt x="38117" y="8420"/>
                    </a:cubicBez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0"/>
              <p:cNvSpPr/>
              <p:nvPr/>
            </p:nvSpPr>
            <p:spPr>
              <a:xfrm>
                <a:off x="12305975" y="2281475"/>
                <a:ext cx="886800" cy="354900"/>
              </a:xfrm>
              <a:custGeom>
                <a:avLst/>
                <a:gdLst/>
                <a:ahLst/>
                <a:cxnLst/>
                <a:rect l="l" t="t" r="r" b="b"/>
                <a:pathLst>
                  <a:path w="35472" h="14196" extrusionOk="0">
                    <a:moveTo>
                      <a:pt x="28359" y="14195"/>
                    </a:moveTo>
                    <a:lnTo>
                      <a:pt x="7113" y="14195"/>
                    </a:lnTo>
                    <a:cubicBezTo>
                      <a:pt x="3192" y="14195"/>
                      <a:pt x="0" y="11004"/>
                      <a:pt x="0" y="7083"/>
                    </a:cubicBezTo>
                    <a:lnTo>
                      <a:pt x="0" y="7083"/>
                    </a:lnTo>
                    <a:cubicBezTo>
                      <a:pt x="0" y="3192"/>
                      <a:pt x="3192" y="1"/>
                      <a:pt x="7113" y="1"/>
                    </a:cubicBezTo>
                    <a:lnTo>
                      <a:pt x="28359" y="1"/>
                    </a:lnTo>
                    <a:cubicBezTo>
                      <a:pt x="32280" y="1"/>
                      <a:pt x="35472" y="3192"/>
                      <a:pt x="35472" y="7083"/>
                    </a:cubicBezTo>
                    <a:lnTo>
                      <a:pt x="35472" y="7083"/>
                    </a:lnTo>
                    <a:cubicBezTo>
                      <a:pt x="35472" y="11004"/>
                      <a:pt x="32280" y="14195"/>
                      <a:pt x="28359" y="14195"/>
                    </a:cubicBezTo>
                    <a:close/>
                  </a:path>
                </a:pathLst>
              </a:custGeom>
              <a:solidFill>
                <a:schemeClr val="dk2"/>
              </a:solidFill>
              <a:ln w="3050"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0"/>
              <p:cNvSpPr/>
              <p:nvPr/>
            </p:nvSpPr>
            <p:spPr>
              <a:xfrm>
                <a:off x="12328775" y="2287550"/>
                <a:ext cx="864000" cy="348825"/>
              </a:xfrm>
              <a:custGeom>
                <a:avLst/>
                <a:gdLst/>
                <a:ahLst/>
                <a:cxnLst/>
                <a:rect l="l" t="t" r="r" b="b"/>
                <a:pathLst>
                  <a:path w="34560" h="13953" extrusionOk="0">
                    <a:moveTo>
                      <a:pt x="29332" y="1"/>
                    </a:moveTo>
                    <a:cubicBezTo>
                      <a:pt x="29909" y="1034"/>
                      <a:pt x="30213" y="2220"/>
                      <a:pt x="30213" y="3466"/>
                    </a:cubicBezTo>
                    <a:cubicBezTo>
                      <a:pt x="30213" y="5442"/>
                      <a:pt x="29423" y="7205"/>
                      <a:pt x="28116" y="8481"/>
                    </a:cubicBezTo>
                    <a:cubicBezTo>
                      <a:pt x="26839" y="9788"/>
                      <a:pt x="25076" y="10578"/>
                      <a:pt x="23101" y="10578"/>
                    </a:cubicBezTo>
                    <a:lnTo>
                      <a:pt x="1885" y="10578"/>
                    </a:lnTo>
                    <a:cubicBezTo>
                      <a:pt x="1216" y="10578"/>
                      <a:pt x="608" y="10457"/>
                      <a:pt x="0" y="10305"/>
                    </a:cubicBezTo>
                    <a:lnTo>
                      <a:pt x="0" y="10305"/>
                    </a:lnTo>
                    <a:cubicBezTo>
                      <a:pt x="1216" y="12463"/>
                      <a:pt x="3526" y="13952"/>
                      <a:pt x="6201" y="13952"/>
                    </a:cubicBezTo>
                    <a:lnTo>
                      <a:pt x="27447" y="13952"/>
                    </a:lnTo>
                    <a:cubicBezTo>
                      <a:pt x="29423" y="13952"/>
                      <a:pt x="31156" y="13162"/>
                      <a:pt x="32463" y="11855"/>
                    </a:cubicBezTo>
                    <a:cubicBezTo>
                      <a:pt x="33739" y="10578"/>
                      <a:pt x="34560" y="8816"/>
                      <a:pt x="34560" y="6840"/>
                    </a:cubicBezTo>
                    <a:cubicBezTo>
                      <a:pt x="34560" y="3588"/>
                      <a:pt x="32341" y="852"/>
                      <a:pt x="293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0"/>
              <p:cNvSpPr/>
              <p:nvPr/>
            </p:nvSpPr>
            <p:spPr>
              <a:xfrm>
                <a:off x="12002000" y="4007950"/>
                <a:ext cx="1587450" cy="84375"/>
              </a:xfrm>
              <a:custGeom>
                <a:avLst/>
                <a:gdLst/>
                <a:ahLst/>
                <a:cxnLst/>
                <a:rect l="l" t="t" r="r" b="b"/>
                <a:pathLst>
                  <a:path w="63498" h="3375" extrusionOk="0">
                    <a:moveTo>
                      <a:pt x="244" y="0"/>
                    </a:moveTo>
                    <a:cubicBezTo>
                      <a:pt x="153" y="1155"/>
                      <a:pt x="92" y="2280"/>
                      <a:pt x="1" y="3374"/>
                    </a:cubicBezTo>
                    <a:lnTo>
                      <a:pt x="63498" y="3374"/>
                    </a:lnTo>
                    <a:cubicBezTo>
                      <a:pt x="63437" y="2250"/>
                      <a:pt x="63346" y="1095"/>
                      <a:pt x="63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0"/>
              <p:cNvSpPr/>
              <p:nvPr/>
            </p:nvSpPr>
            <p:spPr>
              <a:xfrm>
                <a:off x="11992125" y="4197925"/>
                <a:ext cx="1611000" cy="84375"/>
              </a:xfrm>
              <a:custGeom>
                <a:avLst/>
                <a:gdLst/>
                <a:ahLst/>
                <a:cxnLst/>
                <a:rect l="l" t="t" r="r" b="b"/>
                <a:pathLst>
                  <a:path w="64440" h="3375" extrusionOk="0">
                    <a:moveTo>
                      <a:pt x="183" y="0"/>
                    </a:moveTo>
                    <a:cubicBezTo>
                      <a:pt x="92" y="1155"/>
                      <a:pt x="31" y="2280"/>
                      <a:pt x="1" y="3374"/>
                    </a:cubicBezTo>
                    <a:lnTo>
                      <a:pt x="64440" y="3374"/>
                    </a:lnTo>
                    <a:cubicBezTo>
                      <a:pt x="64348" y="2250"/>
                      <a:pt x="64288" y="1095"/>
                      <a:pt x="64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0"/>
              <p:cNvSpPr/>
              <p:nvPr/>
            </p:nvSpPr>
            <p:spPr>
              <a:xfrm>
                <a:off x="11983000" y="4387125"/>
                <a:ext cx="1629250" cy="84375"/>
              </a:xfrm>
              <a:custGeom>
                <a:avLst/>
                <a:gdLst/>
                <a:ahLst/>
                <a:cxnLst/>
                <a:rect l="l" t="t" r="r" b="b"/>
                <a:pathLst>
                  <a:path w="65170" h="3375" extrusionOk="0">
                    <a:moveTo>
                      <a:pt x="153" y="1"/>
                    </a:moveTo>
                    <a:cubicBezTo>
                      <a:pt x="92" y="1125"/>
                      <a:pt x="31" y="2280"/>
                      <a:pt x="1" y="3375"/>
                    </a:cubicBezTo>
                    <a:lnTo>
                      <a:pt x="65169" y="3375"/>
                    </a:lnTo>
                    <a:cubicBezTo>
                      <a:pt x="65109" y="2250"/>
                      <a:pt x="65048" y="1125"/>
                      <a:pt x="650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0"/>
              <p:cNvSpPr/>
              <p:nvPr/>
            </p:nvSpPr>
            <p:spPr>
              <a:xfrm>
                <a:off x="11976925" y="4577100"/>
                <a:ext cx="1641400" cy="84375"/>
              </a:xfrm>
              <a:custGeom>
                <a:avLst/>
                <a:gdLst/>
                <a:ahLst/>
                <a:cxnLst/>
                <a:rect l="l" t="t" r="r" b="b"/>
                <a:pathLst>
                  <a:path w="65656" h="3375" extrusionOk="0">
                    <a:moveTo>
                      <a:pt x="62" y="1"/>
                    </a:moveTo>
                    <a:cubicBezTo>
                      <a:pt x="31" y="1125"/>
                      <a:pt x="31" y="2280"/>
                      <a:pt x="1" y="3375"/>
                    </a:cubicBezTo>
                    <a:lnTo>
                      <a:pt x="65656" y="3375"/>
                    </a:lnTo>
                    <a:cubicBezTo>
                      <a:pt x="65656" y="2250"/>
                      <a:pt x="65595" y="1095"/>
                      <a:pt x="655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0"/>
              <p:cNvSpPr/>
              <p:nvPr/>
            </p:nvSpPr>
            <p:spPr>
              <a:xfrm>
                <a:off x="11973900" y="4766325"/>
                <a:ext cx="1646700" cy="84375"/>
              </a:xfrm>
              <a:custGeom>
                <a:avLst/>
                <a:gdLst/>
                <a:ahLst/>
                <a:cxnLst/>
                <a:rect l="l" t="t" r="r" b="b"/>
                <a:pathLst>
                  <a:path w="65868" h="3375" extrusionOk="0">
                    <a:moveTo>
                      <a:pt x="31" y="0"/>
                    </a:moveTo>
                    <a:cubicBezTo>
                      <a:pt x="31" y="1155"/>
                      <a:pt x="0" y="2280"/>
                      <a:pt x="0" y="3374"/>
                    </a:cubicBezTo>
                    <a:lnTo>
                      <a:pt x="65868" y="3374"/>
                    </a:lnTo>
                    <a:cubicBezTo>
                      <a:pt x="65868" y="2280"/>
                      <a:pt x="65868" y="1125"/>
                      <a:pt x="65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0"/>
              <p:cNvSpPr/>
              <p:nvPr/>
            </p:nvSpPr>
            <p:spPr>
              <a:xfrm>
                <a:off x="11973125" y="4956300"/>
                <a:ext cx="1647475" cy="84350"/>
              </a:xfrm>
              <a:custGeom>
                <a:avLst/>
                <a:gdLst/>
                <a:ahLst/>
                <a:cxnLst/>
                <a:rect l="l" t="t" r="r" b="b"/>
                <a:pathLst>
                  <a:path w="65899" h="3374" extrusionOk="0">
                    <a:moveTo>
                      <a:pt x="1" y="0"/>
                    </a:moveTo>
                    <a:lnTo>
                      <a:pt x="1" y="3374"/>
                    </a:lnTo>
                    <a:lnTo>
                      <a:pt x="65868" y="3374"/>
                    </a:lnTo>
                    <a:cubicBezTo>
                      <a:pt x="65899" y="2219"/>
                      <a:pt x="65899" y="1094"/>
                      <a:pt x="65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0"/>
              <p:cNvSpPr/>
              <p:nvPr/>
            </p:nvSpPr>
            <p:spPr>
              <a:xfrm>
                <a:off x="11973900" y="5146250"/>
                <a:ext cx="1644425" cy="84375"/>
              </a:xfrm>
              <a:custGeom>
                <a:avLst/>
                <a:gdLst/>
                <a:ahLst/>
                <a:cxnLst/>
                <a:rect l="l" t="t" r="r" b="b"/>
                <a:pathLst>
                  <a:path w="65777" h="3375" extrusionOk="0">
                    <a:moveTo>
                      <a:pt x="0" y="1"/>
                    </a:moveTo>
                    <a:cubicBezTo>
                      <a:pt x="0" y="1217"/>
                      <a:pt x="31" y="2311"/>
                      <a:pt x="31" y="3375"/>
                    </a:cubicBezTo>
                    <a:lnTo>
                      <a:pt x="65655" y="3375"/>
                    </a:lnTo>
                    <a:cubicBezTo>
                      <a:pt x="65685" y="2220"/>
                      <a:pt x="65716" y="1095"/>
                      <a:pt x="657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0"/>
              <p:cNvSpPr/>
              <p:nvPr/>
            </p:nvSpPr>
            <p:spPr>
              <a:xfrm>
                <a:off x="10881925" y="1238900"/>
                <a:ext cx="3526700" cy="2480325"/>
              </a:xfrm>
              <a:custGeom>
                <a:avLst/>
                <a:gdLst/>
                <a:ahLst/>
                <a:cxnLst/>
                <a:rect l="l" t="t" r="r" b="b"/>
                <a:pathLst>
                  <a:path w="141068" h="99213" extrusionOk="0">
                    <a:moveTo>
                      <a:pt x="132344" y="99212"/>
                    </a:moveTo>
                    <a:lnTo>
                      <a:pt x="8724" y="99212"/>
                    </a:lnTo>
                    <a:cubicBezTo>
                      <a:pt x="3922" y="99212"/>
                      <a:pt x="1" y="95291"/>
                      <a:pt x="1" y="90519"/>
                    </a:cubicBezTo>
                    <a:lnTo>
                      <a:pt x="1" y="8724"/>
                    </a:lnTo>
                    <a:cubicBezTo>
                      <a:pt x="1" y="3922"/>
                      <a:pt x="3922" y="1"/>
                      <a:pt x="8724" y="1"/>
                    </a:cubicBezTo>
                    <a:lnTo>
                      <a:pt x="132344" y="1"/>
                    </a:lnTo>
                    <a:cubicBezTo>
                      <a:pt x="137146" y="1"/>
                      <a:pt x="141067" y="3922"/>
                      <a:pt x="141067" y="8724"/>
                    </a:cubicBezTo>
                    <a:lnTo>
                      <a:pt x="141067" y="90519"/>
                    </a:lnTo>
                    <a:cubicBezTo>
                      <a:pt x="141067" y="95352"/>
                      <a:pt x="137176" y="99212"/>
                      <a:pt x="132344" y="99212"/>
                    </a:cubicBezTo>
                    <a:close/>
                  </a:path>
                </a:pathLst>
              </a:custGeom>
              <a:gradFill>
                <a:gsLst>
                  <a:gs pos="0">
                    <a:srgbClr val="84BDE7">
                      <a:alpha val="63921"/>
                    </a:srgbClr>
                  </a:gs>
                  <a:gs pos="100000">
                    <a:srgbClr val="84BDE7">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0"/>
              <p:cNvSpPr/>
              <p:nvPr/>
            </p:nvSpPr>
            <p:spPr>
              <a:xfrm>
                <a:off x="10881925" y="1238900"/>
                <a:ext cx="3526700" cy="2480325"/>
              </a:xfrm>
              <a:custGeom>
                <a:avLst/>
                <a:gdLst/>
                <a:ahLst/>
                <a:cxnLst/>
                <a:rect l="l" t="t" r="r" b="b"/>
                <a:pathLst>
                  <a:path w="141068" h="99213" fill="none" extrusionOk="0">
                    <a:moveTo>
                      <a:pt x="132344" y="99212"/>
                    </a:moveTo>
                    <a:lnTo>
                      <a:pt x="8724" y="99212"/>
                    </a:lnTo>
                    <a:cubicBezTo>
                      <a:pt x="3922" y="99212"/>
                      <a:pt x="1" y="95291"/>
                      <a:pt x="1" y="90519"/>
                    </a:cubicBezTo>
                    <a:lnTo>
                      <a:pt x="1" y="8724"/>
                    </a:lnTo>
                    <a:cubicBezTo>
                      <a:pt x="1" y="3922"/>
                      <a:pt x="3922" y="1"/>
                      <a:pt x="8724" y="1"/>
                    </a:cubicBezTo>
                    <a:lnTo>
                      <a:pt x="132344" y="1"/>
                    </a:lnTo>
                    <a:cubicBezTo>
                      <a:pt x="137146" y="1"/>
                      <a:pt x="141067" y="3922"/>
                      <a:pt x="141067" y="8724"/>
                    </a:cubicBezTo>
                    <a:lnTo>
                      <a:pt x="141067" y="90519"/>
                    </a:lnTo>
                    <a:cubicBezTo>
                      <a:pt x="141067" y="95352"/>
                      <a:pt x="137176" y="99212"/>
                      <a:pt x="132344" y="99212"/>
                    </a:cubicBezTo>
                    <a:close/>
                  </a:path>
                </a:pathLst>
              </a:custGeom>
              <a:noFill/>
              <a:ln w="2202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0"/>
              <p:cNvSpPr/>
              <p:nvPr/>
            </p:nvSpPr>
            <p:spPr>
              <a:xfrm>
                <a:off x="10381150" y="1526150"/>
                <a:ext cx="632275" cy="1265250"/>
              </a:xfrm>
              <a:custGeom>
                <a:avLst/>
                <a:gdLst/>
                <a:ahLst/>
                <a:cxnLst/>
                <a:rect l="l" t="t" r="r" b="b"/>
                <a:pathLst>
                  <a:path w="25291" h="50610" fill="none" extrusionOk="0">
                    <a:moveTo>
                      <a:pt x="25290" y="50609"/>
                    </a:moveTo>
                    <a:cubicBezTo>
                      <a:pt x="11308" y="50609"/>
                      <a:pt x="1" y="39272"/>
                      <a:pt x="1" y="25290"/>
                    </a:cubicBezTo>
                    <a:cubicBezTo>
                      <a:pt x="1" y="11308"/>
                      <a:pt x="11308" y="0"/>
                      <a:pt x="25290" y="0"/>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0"/>
              <p:cNvSpPr/>
              <p:nvPr/>
            </p:nvSpPr>
            <p:spPr>
              <a:xfrm>
                <a:off x="11013400" y="1637850"/>
                <a:ext cx="520550" cy="1041075"/>
              </a:xfrm>
              <a:custGeom>
                <a:avLst/>
                <a:gdLst/>
                <a:ahLst/>
                <a:cxnLst/>
                <a:rect l="l" t="t" r="r" b="b"/>
                <a:pathLst>
                  <a:path w="20822" h="41643" fill="none" extrusionOk="0">
                    <a:moveTo>
                      <a:pt x="0" y="1"/>
                    </a:moveTo>
                    <a:cubicBezTo>
                      <a:pt x="11520" y="1"/>
                      <a:pt x="20821" y="9362"/>
                      <a:pt x="20821" y="20822"/>
                    </a:cubicBezTo>
                    <a:cubicBezTo>
                      <a:pt x="20821" y="32341"/>
                      <a:pt x="11490" y="41643"/>
                      <a:pt x="0" y="41643"/>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0"/>
              <p:cNvSpPr/>
              <p:nvPr/>
            </p:nvSpPr>
            <p:spPr>
              <a:xfrm>
                <a:off x="10603800" y="1749550"/>
                <a:ext cx="409625" cy="818425"/>
              </a:xfrm>
              <a:custGeom>
                <a:avLst/>
                <a:gdLst/>
                <a:ahLst/>
                <a:cxnLst/>
                <a:rect l="l" t="t" r="r" b="b"/>
                <a:pathLst>
                  <a:path w="16385" h="32737" fill="none" extrusionOk="0">
                    <a:moveTo>
                      <a:pt x="16384" y="32737"/>
                    </a:moveTo>
                    <a:cubicBezTo>
                      <a:pt x="7357" y="32737"/>
                      <a:pt x="1" y="25411"/>
                      <a:pt x="1" y="16354"/>
                    </a:cubicBezTo>
                    <a:cubicBezTo>
                      <a:pt x="1" y="7326"/>
                      <a:pt x="7357" y="1"/>
                      <a:pt x="16384" y="1"/>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0"/>
              <p:cNvSpPr/>
              <p:nvPr/>
            </p:nvSpPr>
            <p:spPr>
              <a:xfrm>
                <a:off x="11013400" y="1861250"/>
                <a:ext cx="297125" cy="595025"/>
              </a:xfrm>
              <a:custGeom>
                <a:avLst/>
                <a:gdLst/>
                <a:ahLst/>
                <a:cxnLst/>
                <a:rect l="l" t="t" r="r" b="b"/>
                <a:pathLst>
                  <a:path w="11885" h="23801" fill="none" extrusionOk="0">
                    <a:moveTo>
                      <a:pt x="0" y="1"/>
                    </a:moveTo>
                    <a:cubicBezTo>
                      <a:pt x="6566" y="1"/>
                      <a:pt x="11885" y="5320"/>
                      <a:pt x="11885" y="11886"/>
                    </a:cubicBezTo>
                    <a:cubicBezTo>
                      <a:pt x="11885" y="18481"/>
                      <a:pt x="6566" y="23801"/>
                      <a:pt x="0" y="23801"/>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0"/>
              <p:cNvSpPr/>
              <p:nvPr/>
            </p:nvSpPr>
            <p:spPr>
              <a:xfrm>
                <a:off x="10808975" y="1953975"/>
                <a:ext cx="409600" cy="410350"/>
              </a:xfrm>
              <a:custGeom>
                <a:avLst/>
                <a:gdLst/>
                <a:ahLst/>
                <a:cxnLst/>
                <a:rect l="l" t="t" r="r" b="b"/>
                <a:pathLst>
                  <a:path w="16384" h="16414" fill="none" extrusionOk="0">
                    <a:moveTo>
                      <a:pt x="9910" y="973"/>
                    </a:moveTo>
                    <a:cubicBezTo>
                      <a:pt x="13891" y="1915"/>
                      <a:pt x="16384" y="5927"/>
                      <a:pt x="15442" y="9909"/>
                    </a:cubicBezTo>
                    <a:cubicBezTo>
                      <a:pt x="14499" y="13921"/>
                      <a:pt x="10487" y="16414"/>
                      <a:pt x="6475" y="15441"/>
                    </a:cubicBezTo>
                    <a:cubicBezTo>
                      <a:pt x="2463" y="14499"/>
                      <a:pt x="1" y="10487"/>
                      <a:pt x="943" y="6505"/>
                    </a:cubicBezTo>
                    <a:cubicBezTo>
                      <a:pt x="1885" y="2493"/>
                      <a:pt x="5897" y="0"/>
                      <a:pt x="9910" y="973"/>
                    </a:cubicBezTo>
                    <a:close/>
                  </a:path>
                </a:pathLst>
              </a:custGeom>
              <a:noFill/>
              <a:ln w="2812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0"/>
              <p:cNvSpPr/>
              <p:nvPr/>
            </p:nvSpPr>
            <p:spPr>
              <a:xfrm>
                <a:off x="10907000" y="2062325"/>
                <a:ext cx="213550" cy="193650"/>
              </a:xfrm>
              <a:custGeom>
                <a:avLst/>
                <a:gdLst/>
                <a:ahLst/>
                <a:cxnLst/>
                <a:rect l="l" t="t" r="r" b="b"/>
                <a:pathLst>
                  <a:path w="8542" h="7746" extrusionOk="0">
                    <a:moveTo>
                      <a:pt x="4272" y="1"/>
                    </a:moveTo>
                    <a:cubicBezTo>
                      <a:pt x="2510" y="1"/>
                      <a:pt x="930" y="1195"/>
                      <a:pt x="487" y="2991"/>
                    </a:cubicBezTo>
                    <a:cubicBezTo>
                      <a:pt x="1" y="5058"/>
                      <a:pt x="1308" y="7156"/>
                      <a:pt x="3375" y="7642"/>
                    </a:cubicBezTo>
                    <a:cubicBezTo>
                      <a:pt x="3675" y="7712"/>
                      <a:pt x="3976" y="7745"/>
                      <a:pt x="4271" y="7745"/>
                    </a:cubicBezTo>
                    <a:cubicBezTo>
                      <a:pt x="6033" y="7745"/>
                      <a:pt x="7613" y="6551"/>
                      <a:pt x="8056" y="4754"/>
                    </a:cubicBezTo>
                    <a:cubicBezTo>
                      <a:pt x="8542" y="2688"/>
                      <a:pt x="7235" y="590"/>
                      <a:pt x="5168" y="104"/>
                    </a:cubicBezTo>
                    <a:cubicBezTo>
                      <a:pt x="4867" y="34"/>
                      <a:pt x="4567" y="1"/>
                      <a:pt x="4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0"/>
              <p:cNvSpPr/>
              <p:nvPr/>
            </p:nvSpPr>
            <p:spPr>
              <a:xfrm>
                <a:off x="10524775" y="1662175"/>
                <a:ext cx="991700" cy="991675"/>
              </a:xfrm>
              <a:custGeom>
                <a:avLst/>
                <a:gdLst/>
                <a:ahLst/>
                <a:cxnLst/>
                <a:rect l="l" t="t" r="r" b="b"/>
                <a:pathLst>
                  <a:path w="39668" h="39667" extrusionOk="0">
                    <a:moveTo>
                      <a:pt x="39667" y="19818"/>
                    </a:moveTo>
                    <a:cubicBezTo>
                      <a:pt x="39667" y="30761"/>
                      <a:pt x="30791" y="39666"/>
                      <a:pt x="19849" y="39666"/>
                    </a:cubicBezTo>
                    <a:cubicBezTo>
                      <a:pt x="8907" y="39666"/>
                      <a:pt x="1" y="30761"/>
                      <a:pt x="1" y="19818"/>
                    </a:cubicBezTo>
                    <a:cubicBezTo>
                      <a:pt x="1" y="8876"/>
                      <a:pt x="8907" y="0"/>
                      <a:pt x="19849" y="0"/>
                    </a:cubicBezTo>
                    <a:cubicBezTo>
                      <a:pt x="30791" y="0"/>
                      <a:pt x="39667" y="8876"/>
                      <a:pt x="39667" y="19818"/>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0"/>
              <p:cNvSpPr/>
              <p:nvPr/>
            </p:nvSpPr>
            <p:spPr>
              <a:xfrm>
                <a:off x="10729950" y="1867350"/>
                <a:ext cx="581350" cy="581325"/>
              </a:xfrm>
              <a:custGeom>
                <a:avLst/>
                <a:gdLst/>
                <a:ahLst/>
                <a:cxnLst/>
                <a:rect l="l" t="t" r="r" b="b"/>
                <a:pathLst>
                  <a:path w="23254" h="23253" extrusionOk="0">
                    <a:moveTo>
                      <a:pt x="23253" y="11611"/>
                    </a:moveTo>
                    <a:cubicBezTo>
                      <a:pt x="23253" y="18025"/>
                      <a:pt x="18056" y="23253"/>
                      <a:pt x="11642" y="23253"/>
                    </a:cubicBezTo>
                    <a:cubicBezTo>
                      <a:pt x="5229" y="23253"/>
                      <a:pt x="0" y="18025"/>
                      <a:pt x="0" y="11611"/>
                    </a:cubicBezTo>
                    <a:cubicBezTo>
                      <a:pt x="0" y="5198"/>
                      <a:pt x="5229" y="0"/>
                      <a:pt x="11642" y="0"/>
                    </a:cubicBezTo>
                    <a:cubicBezTo>
                      <a:pt x="18056" y="0"/>
                      <a:pt x="23253" y="5198"/>
                      <a:pt x="23253" y="1161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0"/>
              <p:cNvSpPr/>
              <p:nvPr/>
            </p:nvSpPr>
            <p:spPr>
              <a:xfrm>
                <a:off x="13163875" y="1450150"/>
                <a:ext cx="1215100" cy="829075"/>
              </a:xfrm>
              <a:custGeom>
                <a:avLst/>
                <a:gdLst/>
                <a:ahLst/>
                <a:cxnLst/>
                <a:rect l="l" t="t" r="r" b="b"/>
                <a:pathLst>
                  <a:path w="48604" h="33163" extrusionOk="0">
                    <a:moveTo>
                      <a:pt x="3679" y="1"/>
                    </a:moveTo>
                    <a:cubicBezTo>
                      <a:pt x="1673" y="1"/>
                      <a:pt x="1" y="1642"/>
                      <a:pt x="1" y="3679"/>
                    </a:cubicBezTo>
                    <a:lnTo>
                      <a:pt x="1" y="29485"/>
                    </a:lnTo>
                    <a:cubicBezTo>
                      <a:pt x="1" y="31491"/>
                      <a:pt x="1642" y="33162"/>
                      <a:pt x="3679" y="33162"/>
                    </a:cubicBezTo>
                    <a:lnTo>
                      <a:pt x="44926" y="33162"/>
                    </a:lnTo>
                    <a:cubicBezTo>
                      <a:pt x="46932" y="33162"/>
                      <a:pt x="48604" y="31521"/>
                      <a:pt x="48604" y="29485"/>
                    </a:cubicBezTo>
                    <a:lnTo>
                      <a:pt x="48604" y="3679"/>
                    </a:lnTo>
                    <a:cubicBezTo>
                      <a:pt x="48604" y="1673"/>
                      <a:pt x="46962" y="1"/>
                      <a:pt x="44926" y="1"/>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0"/>
              <p:cNvSpPr/>
              <p:nvPr/>
            </p:nvSpPr>
            <p:spPr>
              <a:xfrm>
                <a:off x="13163875" y="1450150"/>
                <a:ext cx="1215100" cy="829075"/>
              </a:xfrm>
              <a:custGeom>
                <a:avLst/>
                <a:gdLst/>
                <a:ahLst/>
                <a:cxnLst/>
                <a:rect l="l" t="t" r="r" b="b"/>
                <a:pathLst>
                  <a:path w="48604" h="33163" fill="none" extrusionOk="0">
                    <a:moveTo>
                      <a:pt x="44926" y="33162"/>
                    </a:moveTo>
                    <a:lnTo>
                      <a:pt x="3679" y="33162"/>
                    </a:lnTo>
                    <a:cubicBezTo>
                      <a:pt x="1642" y="33162"/>
                      <a:pt x="1" y="31491"/>
                      <a:pt x="1" y="29485"/>
                    </a:cubicBezTo>
                    <a:lnTo>
                      <a:pt x="1" y="3679"/>
                    </a:lnTo>
                    <a:cubicBezTo>
                      <a:pt x="1" y="1642"/>
                      <a:pt x="1673" y="1"/>
                      <a:pt x="3679" y="1"/>
                    </a:cubicBezTo>
                    <a:lnTo>
                      <a:pt x="44926" y="1"/>
                    </a:lnTo>
                    <a:cubicBezTo>
                      <a:pt x="46962" y="1"/>
                      <a:pt x="48604" y="1673"/>
                      <a:pt x="48604" y="3679"/>
                    </a:cubicBezTo>
                    <a:lnTo>
                      <a:pt x="48604" y="29485"/>
                    </a:lnTo>
                    <a:cubicBezTo>
                      <a:pt x="48604" y="31521"/>
                      <a:pt x="46932" y="33162"/>
                      <a:pt x="44926" y="33162"/>
                    </a:cubicBezTo>
                    <a:close/>
                  </a:path>
                </a:pathLst>
              </a:custGeom>
              <a:noFill/>
              <a:ln w="9875" cap="flat" cmpd="sng">
                <a:solidFill>
                  <a:srgbClr val="C9D9F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0"/>
              <p:cNvSpPr/>
              <p:nvPr/>
            </p:nvSpPr>
            <p:spPr>
              <a:xfrm>
                <a:off x="14128950" y="1584650"/>
                <a:ext cx="95000" cy="95025"/>
              </a:xfrm>
              <a:custGeom>
                <a:avLst/>
                <a:gdLst/>
                <a:ahLst/>
                <a:cxnLst/>
                <a:rect l="l" t="t" r="r" b="b"/>
                <a:pathLst>
                  <a:path w="3800" h="3801" extrusionOk="0">
                    <a:moveTo>
                      <a:pt x="1915" y="1"/>
                    </a:moveTo>
                    <a:cubicBezTo>
                      <a:pt x="852" y="1"/>
                      <a:pt x="0" y="882"/>
                      <a:pt x="0" y="1916"/>
                    </a:cubicBezTo>
                    <a:cubicBezTo>
                      <a:pt x="0" y="2980"/>
                      <a:pt x="852" y="3800"/>
                      <a:pt x="1915" y="3800"/>
                    </a:cubicBezTo>
                    <a:cubicBezTo>
                      <a:pt x="2979" y="3800"/>
                      <a:pt x="3800" y="2949"/>
                      <a:pt x="3800" y="1916"/>
                    </a:cubicBezTo>
                    <a:cubicBezTo>
                      <a:pt x="3800" y="882"/>
                      <a:pt x="2979" y="1"/>
                      <a:pt x="1915"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0"/>
              <p:cNvSpPr/>
              <p:nvPr/>
            </p:nvSpPr>
            <p:spPr>
              <a:xfrm>
                <a:off x="13377425" y="2058075"/>
                <a:ext cx="53200" cy="53225"/>
              </a:xfrm>
              <a:custGeom>
                <a:avLst/>
                <a:gdLst/>
                <a:ahLst/>
                <a:cxnLst/>
                <a:rect l="l" t="t" r="r" b="b"/>
                <a:pathLst>
                  <a:path w="2128" h="2129" extrusionOk="0">
                    <a:moveTo>
                      <a:pt x="1064" y="0"/>
                    </a:moveTo>
                    <a:cubicBezTo>
                      <a:pt x="517" y="0"/>
                      <a:pt x="0" y="456"/>
                      <a:pt x="0" y="1064"/>
                    </a:cubicBezTo>
                    <a:cubicBezTo>
                      <a:pt x="0" y="1642"/>
                      <a:pt x="456" y="2128"/>
                      <a:pt x="1064" y="2128"/>
                    </a:cubicBezTo>
                    <a:cubicBezTo>
                      <a:pt x="1641" y="2128"/>
                      <a:pt x="2128" y="1672"/>
                      <a:pt x="2128" y="1064"/>
                    </a:cubicBezTo>
                    <a:cubicBezTo>
                      <a:pt x="2128" y="487"/>
                      <a:pt x="1641" y="0"/>
                      <a:pt x="1064"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0"/>
              <p:cNvSpPr/>
              <p:nvPr/>
            </p:nvSpPr>
            <p:spPr>
              <a:xfrm>
                <a:off x="14119825" y="2095300"/>
                <a:ext cx="41825" cy="41075"/>
              </a:xfrm>
              <a:custGeom>
                <a:avLst/>
                <a:gdLst/>
                <a:ahLst/>
                <a:cxnLst/>
                <a:rect l="l" t="t" r="r" b="b"/>
                <a:pathLst>
                  <a:path w="1673" h="1643" extrusionOk="0">
                    <a:moveTo>
                      <a:pt x="821" y="1"/>
                    </a:moveTo>
                    <a:cubicBezTo>
                      <a:pt x="365" y="1"/>
                      <a:pt x="1" y="365"/>
                      <a:pt x="1" y="821"/>
                    </a:cubicBezTo>
                    <a:cubicBezTo>
                      <a:pt x="1" y="1277"/>
                      <a:pt x="365" y="1642"/>
                      <a:pt x="821" y="1642"/>
                    </a:cubicBezTo>
                    <a:cubicBezTo>
                      <a:pt x="1277" y="1642"/>
                      <a:pt x="1672" y="1277"/>
                      <a:pt x="1672" y="821"/>
                    </a:cubicBezTo>
                    <a:cubicBezTo>
                      <a:pt x="1672" y="365"/>
                      <a:pt x="1277" y="1"/>
                      <a:pt x="821"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0"/>
              <p:cNvSpPr/>
              <p:nvPr/>
            </p:nvSpPr>
            <p:spPr>
              <a:xfrm>
                <a:off x="13502800" y="1639375"/>
                <a:ext cx="95000" cy="95000"/>
              </a:xfrm>
              <a:custGeom>
                <a:avLst/>
                <a:gdLst/>
                <a:ahLst/>
                <a:cxnLst/>
                <a:rect l="l" t="t" r="r" b="b"/>
                <a:pathLst>
                  <a:path w="3800" h="3800" extrusionOk="0">
                    <a:moveTo>
                      <a:pt x="1915" y="0"/>
                    </a:moveTo>
                    <a:cubicBezTo>
                      <a:pt x="851" y="0"/>
                      <a:pt x="0" y="821"/>
                      <a:pt x="0" y="1885"/>
                    </a:cubicBezTo>
                    <a:cubicBezTo>
                      <a:pt x="0" y="2949"/>
                      <a:pt x="851" y="3800"/>
                      <a:pt x="1915" y="3800"/>
                    </a:cubicBezTo>
                    <a:cubicBezTo>
                      <a:pt x="2949" y="3800"/>
                      <a:pt x="3800" y="2949"/>
                      <a:pt x="3800" y="1885"/>
                    </a:cubicBezTo>
                    <a:cubicBezTo>
                      <a:pt x="3800" y="821"/>
                      <a:pt x="2949" y="0"/>
                      <a:pt x="1915"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0"/>
              <p:cNvSpPr/>
              <p:nvPr/>
            </p:nvSpPr>
            <p:spPr>
              <a:xfrm>
                <a:off x="14080325" y="1283750"/>
                <a:ext cx="496975" cy="340450"/>
              </a:xfrm>
              <a:custGeom>
                <a:avLst/>
                <a:gdLst/>
                <a:ahLst/>
                <a:cxnLst/>
                <a:rect l="l" t="t" r="r" b="b"/>
                <a:pathLst>
                  <a:path w="19879" h="13618" extrusionOk="0">
                    <a:moveTo>
                      <a:pt x="1520" y="0"/>
                    </a:moveTo>
                    <a:cubicBezTo>
                      <a:pt x="699" y="0"/>
                      <a:pt x="0" y="699"/>
                      <a:pt x="0" y="1520"/>
                    </a:cubicBezTo>
                    <a:lnTo>
                      <a:pt x="0" y="12098"/>
                    </a:lnTo>
                    <a:cubicBezTo>
                      <a:pt x="0" y="12918"/>
                      <a:pt x="699" y="13617"/>
                      <a:pt x="1520" y="13617"/>
                    </a:cubicBezTo>
                    <a:lnTo>
                      <a:pt x="18359" y="13617"/>
                    </a:lnTo>
                    <a:cubicBezTo>
                      <a:pt x="19210" y="13617"/>
                      <a:pt x="19879" y="12918"/>
                      <a:pt x="19879" y="12098"/>
                    </a:cubicBezTo>
                    <a:lnTo>
                      <a:pt x="19879" y="1520"/>
                    </a:lnTo>
                    <a:cubicBezTo>
                      <a:pt x="19879" y="699"/>
                      <a:pt x="19210" y="0"/>
                      <a:pt x="18359" y="0"/>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0"/>
              <p:cNvSpPr/>
              <p:nvPr/>
            </p:nvSpPr>
            <p:spPr>
              <a:xfrm>
                <a:off x="14080325" y="1283750"/>
                <a:ext cx="496975" cy="340450"/>
              </a:xfrm>
              <a:custGeom>
                <a:avLst/>
                <a:gdLst/>
                <a:ahLst/>
                <a:cxnLst/>
                <a:rect l="l" t="t" r="r" b="b"/>
                <a:pathLst>
                  <a:path w="19879" h="13618" fill="none" extrusionOk="0">
                    <a:moveTo>
                      <a:pt x="18359" y="13617"/>
                    </a:moveTo>
                    <a:lnTo>
                      <a:pt x="1520" y="13617"/>
                    </a:lnTo>
                    <a:cubicBezTo>
                      <a:pt x="699" y="13617"/>
                      <a:pt x="0" y="12918"/>
                      <a:pt x="0" y="12098"/>
                    </a:cubicBezTo>
                    <a:lnTo>
                      <a:pt x="0" y="1520"/>
                    </a:lnTo>
                    <a:cubicBezTo>
                      <a:pt x="0" y="699"/>
                      <a:pt x="699" y="0"/>
                      <a:pt x="1520" y="0"/>
                    </a:cubicBezTo>
                    <a:lnTo>
                      <a:pt x="18359" y="0"/>
                    </a:lnTo>
                    <a:cubicBezTo>
                      <a:pt x="19210" y="0"/>
                      <a:pt x="19879" y="699"/>
                      <a:pt x="19879" y="1520"/>
                    </a:cubicBezTo>
                    <a:lnTo>
                      <a:pt x="19879" y="12098"/>
                    </a:lnTo>
                    <a:cubicBezTo>
                      <a:pt x="19879" y="12918"/>
                      <a:pt x="19210" y="13617"/>
                      <a:pt x="18359" y="13617"/>
                    </a:cubicBezTo>
                    <a:close/>
                  </a:path>
                </a:pathLst>
              </a:custGeom>
              <a:solidFill>
                <a:srgbClr val="92F7FF">
                  <a:alpha val="40650"/>
                </a:srgbClr>
              </a:solidFill>
              <a:ln w="3800" cap="flat" cmpd="sng">
                <a:solidFill>
                  <a:srgbClr val="C9D9F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0"/>
              <p:cNvSpPr/>
              <p:nvPr/>
            </p:nvSpPr>
            <p:spPr>
              <a:xfrm>
                <a:off x="14475450" y="1339975"/>
                <a:ext cx="38025" cy="38025"/>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0"/>
              <p:cNvSpPr/>
              <p:nvPr/>
            </p:nvSpPr>
            <p:spPr>
              <a:xfrm>
                <a:off x="14166950" y="1533000"/>
                <a:ext cx="22825" cy="22800"/>
              </a:xfrm>
              <a:custGeom>
                <a:avLst/>
                <a:gdLst/>
                <a:ahLst/>
                <a:cxnLst/>
                <a:rect l="l" t="t" r="r" b="b"/>
                <a:pathLst>
                  <a:path w="913" h="912" extrusionOk="0">
                    <a:moveTo>
                      <a:pt x="456" y="0"/>
                    </a:moveTo>
                    <a:cubicBezTo>
                      <a:pt x="183" y="0"/>
                      <a:pt x="0" y="213"/>
                      <a:pt x="0" y="456"/>
                    </a:cubicBezTo>
                    <a:cubicBezTo>
                      <a:pt x="0" y="699"/>
                      <a:pt x="243" y="912"/>
                      <a:pt x="456" y="912"/>
                    </a:cubicBezTo>
                    <a:cubicBezTo>
                      <a:pt x="730" y="912"/>
                      <a:pt x="912" y="669"/>
                      <a:pt x="912" y="456"/>
                    </a:cubicBezTo>
                    <a:cubicBezTo>
                      <a:pt x="912" y="182"/>
                      <a:pt x="699" y="0"/>
                      <a:pt x="456"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0"/>
              <p:cNvSpPr/>
              <p:nvPr/>
            </p:nvSpPr>
            <p:spPr>
              <a:xfrm>
                <a:off x="14470900" y="1548175"/>
                <a:ext cx="17500" cy="16750"/>
              </a:xfrm>
              <a:custGeom>
                <a:avLst/>
                <a:gdLst/>
                <a:ahLst/>
                <a:cxnLst/>
                <a:rect l="l" t="t" r="r" b="b"/>
                <a:pathLst>
                  <a:path w="700" h="670" extrusionOk="0">
                    <a:moveTo>
                      <a:pt x="335" y="1"/>
                    </a:moveTo>
                    <a:cubicBezTo>
                      <a:pt x="153" y="1"/>
                      <a:pt x="1" y="153"/>
                      <a:pt x="1" y="335"/>
                    </a:cubicBezTo>
                    <a:cubicBezTo>
                      <a:pt x="1" y="518"/>
                      <a:pt x="153" y="670"/>
                      <a:pt x="335" y="670"/>
                    </a:cubicBezTo>
                    <a:cubicBezTo>
                      <a:pt x="548" y="670"/>
                      <a:pt x="700" y="518"/>
                      <a:pt x="700" y="335"/>
                    </a:cubicBezTo>
                    <a:cubicBezTo>
                      <a:pt x="700" y="153"/>
                      <a:pt x="548" y="31"/>
                      <a:pt x="335"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0"/>
              <p:cNvSpPr/>
              <p:nvPr/>
            </p:nvSpPr>
            <p:spPr>
              <a:xfrm>
                <a:off x="14219375" y="1362025"/>
                <a:ext cx="38025" cy="38000"/>
              </a:xfrm>
              <a:custGeom>
                <a:avLst/>
                <a:gdLst/>
                <a:ahLst/>
                <a:cxnLst/>
                <a:rect l="l" t="t" r="r" b="b"/>
                <a:pathLst>
                  <a:path w="1521" h="1520" extrusionOk="0">
                    <a:moveTo>
                      <a:pt x="760" y="0"/>
                    </a:moveTo>
                    <a:cubicBezTo>
                      <a:pt x="335" y="0"/>
                      <a:pt x="1" y="334"/>
                      <a:pt x="1" y="760"/>
                    </a:cubicBezTo>
                    <a:cubicBezTo>
                      <a:pt x="1" y="1155"/>
                      <a:pt x="335" y="1520"/>
                      <a:pt x="760" y="1520"/>
                    </a:cubicBezTo>
                    <a:cubicBezTo>
                      <a:pt x="1186" y="1520"/>
                      <a:pt x="1520" y="1155"/>
                      <a:pt x="1520" y="760"/>
                    </a:cubicBezTo>
                    <a:cubicBezTo>
                      <a:pt x="1520" y="334"/>
                      <a:pt x="1186" y="0"/>
                      <a:pt x="760"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0"/>
              <p:cNvSpPr/>
              <p:nvPr/>
            </p:nvSpPr>
            <p:spPr>
              <a:xfrm>
                <a:off x="12908550" y="2032225"/>
                <a:ext cx="497000" cy="340475"/>
              </a:xfrm>
              <a:custGeom>
                <a:avLst/>
                <a:gdLst/>
                <a:ahLst/>
                <a:cxnLst/>
                <a:rect l="l" t="t" r="r" b="b"/>
                <a:pathLst>
                  <a:path w="19880" h="13619" extrusionOk="0">
                    <a:moveTo>
                      <a:pt x="1521" y="1"/>
                    </a:moveTo>
                    <a:cubicBezTo>
                      <a:pt x="670" y="1"/>
                      <a:pt x="1" y="700"/>
                      <a:pt x="1" y="1521"/>
                    </a:cubicBezTo>
                    <a:lnTo>
                      <a:pt x="1" y="12098"/>
                    </a:lnTo>
                    <a:cubicBezTo>
                      <a:pt x="1" y="12919"/>
                      <a:pt x="670" y="13618"/>
                      <a:pt x="1521" y="13618"/>
                    </a:cubicBezTo>
                    <a:lnTo>
                      <a:pt x="18360" y="13618"/>
                    </a:lnTo>
                    <a:cubicBezTo>
                      <a:pt x="19181" y="13618"/>
                      <a:pt x="19819" y="12919"/>
                      <a:pt x="19880" y="12098"/>
                    </a:cubicBezTo>
                    <a:lnTo>
                      <a:pt x="19880" y="1521"/>
                    </a:lnTo>
                    <a:cubicBezTo>
                      <a:pt x="19880" y="700"/>
                      <a:pt x="19181" y="1"/>
                      <a:pt x="18360" y="1"/>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0"/>
              <p:cNvSpPr/>
              <p:nvPr/>
            </p:nvSpPr>
            <p:spPr>
              <a:xfrm>
                <a:off x="12908550" y="2032225"/>
                <a:ext cx="497000" cy="340475"/>
              </a:xfrm>
              <a:custGeom>
                <a:avLst/>
                <a:gdLst/>
                <a:ahLst/>
                <a:cxnLst/>
                <a:rect l="l" t="t" r="r" b="b"/>
                <a:pathLst>
                  <a:path w="19880" h="13619" fill="none" extrusionOk="0">
                    <a:moveTo>
                      <a:pt x="18360" y="13618"/>
                    </a:moveTo>
                    <a:lnTo>
                      <a:pt x="1521" y="13618"/>
                    </a:lnTo>
                    <a:cubicBezTo>
                      <a:pt x="670" y="13618"/>
                      <a:pt x="1" y="12919"/>
                      <a:pt x="1" y="12098"/>
                    </a:cubicBezTo>
                    <a:lnTo>
                      <a:pt x="1" y="1521"/>
                    </a:lnTo>
                    <a:cubicBezTo>
                      <a:pt x="1" y="700"/>
                      <a:pt x="670" y="1"/>
                      <a:pt x="1521" y="1"/>
                    </a:cubicBezTo>
                    <a:lnTo>
                      <a:pt x="18360" y="1"/>
                    </a:lnTo>
                    <a:cubicBezTo>
                      <a:pt x="19181" y="1"/>
                      <a:pt x="19880" y="700"/>
                      <a:pt x="19880" y="1521"/>
                    </a:cubicBezTo>
                    <a:lnTo>
                      <a:pt x="19880" y="12098"/>
                    </a:lnTo>
                    <a:cubicBezTo>
                      <a:pt x="19819" y="12919"/>
                      <a:pt x="19181" y="13618"/>
                      <a:pt x="18360" y="13618"/>
                    </a:cubicBezTo>
                    <a:close/>
                  </a:path>
                </a:pathLst>
              </a:custGeom>
              <a:noFill/>
              <a:ln w="3800" cap="flat" cmpd="sng">
                <a:solidFill>
                  <a:srgbClr val="C9D9F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0"/>
              <p:cNvSpPr/>
              <p:nvPr/>
            </p:nvSpPr>
            <p:spPr>
              <a:xfrm>
                <a:off x="13303700" y="2089225"/>
                <a:ext cx="38025" cy="38025"/>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0"/>
              <p:cNvSpPr/>
              <p:nvPr/>
            </p:nvSpPr>
            <p:spPr>
              <a:xfrm>
                <a:off x="12993675" y="2281475"/>
                <a:ext cx="22825" cy="22825"/>
              </a:xfrm>
              <a:custGeom>
                <a:avLst/>
                <a:gdLst/>
                <a:ahLst/>
                <a:cxnLst/>
                <a:rect l="l" t="t" r="r" b="b"/>
                <a:pathLst>
                  <a:path w="913" h="913" extrusionOk="0">
                    <a:moveTo>
                      <a:pt x="456" y="1"/>
                    </a:moveTo>
                    <a:cubicBezTo>
                      <a:pt x="213" y="1"/>
                      <a:pt x="0" y="213"/>
                      <a:pt x="0" y="457"/>
                    </a:cubicBezTo>
                    <a:cubicBezTo>
                      <a:pt x="0" y="700"/>
                      <a:pt x="213" y="913"/>
                      <a:pt x="456" y="913"/>
                    </a:cubicBezTo>
                    <a:cubicBezTo>
                      <a:pt x="730" y="913"/>
                      <a:pt x="912" y="669"/>
                      <a:pt x="912" y="457"/>
                    </a:cubicBezTo>
                    <a:cubicBezTo>
                      <a:pt x="912" y="213"/>
                      <a:pt x="730" y="1"/>
                      <a:pt x="456"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0"/>
              <p:cNvSpPr/>
              <p:nvPr/>
            </p:nvSpPr>
            <p:spPr>
              <a:xfrm>
                <a:off x="13298375" y="2297425"/>
                <a:ext cx="17525" cy="16750"/>
              </a:xfrm>
              <a:custGeom>
                <a:avLst/>
                <a:gdLst/>
                <a:ahLst/>
                <a:cxnLst/>
                <a:rect l="l" t="t" r="r" b="b"/>
                <a:pathLst>
                  <a:path w="701" h="670" extrusionOk="0">
                    <a:moveTo>
                      <a:pt x="366" y="1"/>
                    </a:moveTo>
                    <a:cubicBezTo>
                      <a:pt x="183" y="1"/>
                      <a:pt x="1" y="153"/>
                      <a:pt x="1" y="335"/>
                    </a:cubicBezTo>
                    <a:cubicBezTo>
                      <a:pt x="1" y="518"/>
                      <a:pt x="183" y="670"/>
                      <a:pt x="366" y="670"/>
                    </a:cubicBezTo>
                    <a:cubicBezTo>
                      <a:pt x="548" y="670"/>
                      <a:pt x="700" y="518"/>
                      <a:pt x="700" y="335"/>
                    </a:cubicBezTo>
                    <a:cubicBezTo>
                      <a:pt x="700" y="153"/>
                      <a:pt x="548" y="1"/>
                      <a:pt x="366"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0"/>
              <p:cNvSpPr/>
              <p:nvPr/>
            </p:nvSpPr>
            <p:spPr>
              <a:xfrm>
                <a:off x="13046850" y="2111275"/>
                <a:ext cx="38025" cy="38000"/>
              </a:xfrm>
              <a:custGeom>
                <a:avLst/>
                <a:gdLst/>
                <a:ahLst/>
                <a:cxnLst/>
                <a:rect l="l" t="t" r="r" b="b"/>
                <a:pathLst>
                  <a:path w="1521" h="1520" extrusionOk="0">
                    <a:moveTo>
                      <a:pt x="761" y="0"/>
                    </a:moveTo>
                    <a:cubicBezTo>
                      <a:pt x="335" y="0"/>
                      <a:pt x="1" y="334"/>
                      <a:pt x="1" y="760"/>
                    </a:cubicBezTo>
                    <a:cubicBezTo>
                      <a:pt x="1" y="1185"/>
                      <a:pt x="335" y="1520"/>
                      <a:pt x="761" y="1520"/>
                    </a:cubicBezTo>
                    <a:cubicBezTo>
                      <a:pt x="1186" y="1520"/>
                      <a:pt x="1521" y="1185"/>
                      <a:pt x="1521" y="760"/>
                    </a:cubicBezTo>
                    <a:cubicBezTo>
                      <a:pt x="1521" y="334"/>
                      <a:pt x="1186" y="0"/>
                      <a:pt x="761"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7" name="Google Shape;1717;p40"/>
            <p:cNvGrpSpPr/>
            <p:nvPr/>
          </p:nvGrpSpPr>
          <p:grpSpPr>
            <a:xfrm>
              <a:off x="6265785" y="1346404"/>
              <a:ext cx="518269" cy="328105"/>
              <a:chOff x="783960" y="4261704"/>
              <a:chExt cx="518269" cy="328105"/>
            </a:xfrm>
          </p:grpSpPr>
          <p:sp>
            <p:nvSpPr>
              <p:cNvPr id="1718" name="Google Shape;1718;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9" name="Google Shape;1719;p40"/>
              <p:cNvGrpSpPr/>
              <p:nvPr/>
            </p:nvGrpSpPr>
            <p:grpSpPr>
              <a:xfrm>
                <a:off x="783960" y="4261704"/>
                <a:ext cx="518269" cy="328105"/>
                <a:chOff x="783960" y="4261704"/>
                <a:chExt cx="518269" cy="328105"/>
              </a:xfrm>
            </p:grpSpPr>
            <p:sp>
              <p:nvSpPr>
                <p:cNvPr id="1720" name="Google Shape;1720;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4" name="Google Shape;1724;p40"/>
            <p:cNvGrpSpPr/>
            <p:nvPr/>
          </p:nvGrpSpPr>
          <p:grpSpPr>
            <a:xfrm flipH="1">
              <a:off x="7976238" y="605862"/>
              <a:ext cx="850753" cy="850724"/>
              <a:chOff x="780950" y="891300"/>
              <a:chExt cx="727575" cy="727550"/>
            </a:xfrm>
          </p:grpSpPr>
          <p:sp>
            <p:nvSpPr>
              <p:cNvPr id="1725" name="Google Shape;1725;p40"/>
              <p:cNvSpPr/>
              <p:nvPr/>
            </p:nvSpPr>
            <p:spPr>
              <a:xfrm>
                <a:off x="1354900" y="976875"/>
                <a:ext cx="153625" cy="278200"/>
              </a:xfrm>
              <a:custGeom>
                <a:avLst/>
                <a:gdLst/>
                <a:ahLst/>
                <a:cxnLst/>
                <a:rect l="l" t="t" r="r" b="b"/>
                <a:pathLst>
                  <a:path w="6145" h="11128" extrusionOk="0">
                    <a:moveTo>
                      <a:pt x="952" y="1"/>
                    </a:moveTo>
                    <a:lnTo>
                      <a:pt x="1" y="1123"/>
                    </a:lnTo>
                    <a:cubicBezTo>
                      <a:pt x="2968" y="3615"/>
                      <a:pt x="4661" y="7286"/>
                      <a:pt x="4661" y="11128"/>
                    </a:cubicBezTo>
                    <a:lnTo>
                      <a:pt x="6144" y="11128"/>
                    </a:lnTo>
                    <a:cubicBezTo>
                      <a:pt x="6144" y="6829"/>
                      <a:pt x="4261" y="2759"/>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0"/>
              <p:cNvSpPr/>
              <p:nvPr/>
            </p:nvSpPr>
            <p:spPr>
              <a:xfrm>
                <a:off x="1410075" y="1329250"/>
                <a:ext cx="88925" cy="137925"/>
              </a:xfrm>
              <a:custGeom>
                <a:avLst/>
                <a:gdLst/>
                <a:ahLst/>
                <a:cxnLst/>
                <a:rect l="l" t="t" r="r" b="b"/>
                <a:pathLst>
                  <a:path w="3557" h="5517" extrusionOk="0">
                    <a:moveTo>
                      <a:pt x="2130" y="0"/>
                    </a:moveTo>
                    <a:cubicBezTo>
                      <a:pt x="1750" y="1693"/>
                      <a:pt x="1027" y="3272"/>
                      <a:pt x="0" y="4660"/>
                    </a:cubicBezTo>
                    <a:lnTo>
                      <a:pt x="1198" y="5516"/>
                    </a:lnTo>
                    <a:cubicBezTo>
                      <a:pt x="2321" y="3957"/>
                      <a:pt x="3120" y="2226"/>
                      <a:pt x="3557" y="343"/>
                    </a:cubicBezTo>
                    <a:lnTo>
                      <a:pt x="21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0"/>
              <p:cNvSpPr/>
              <p:nvPr/>
            </p:nvSpPr>
            <p:spPr>
              <a:xfrm>
                <a:off x="888900" y="1488075"/>
                <a:ext cx="437975" cy="130775"/>
              </a:xfrm>
              <a:custGeom>
                <a:avLst/>
                <a:gdLst/>
                <a:ahLst/>
                <a:cxnLst/>
                <a:rect l="l" t="t" r="r" b="b"/>
                <a:pathLst>
                  <a:path w="17519" h="5231" extrusionOk="0">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0"/>
              <p:cNvSpPr/>
              <p:nvPr/>
            </p:nvSpPr>
            <p:spPr>
              <a:xfrm>
                <a:off x="780950" y="999700"/>
                <a:ext cx="131750" cy="397575"/>
              </a:xfrm>
              <a:custGeom>
                <a:avLst/>
                <a:gdLst/>
                <a:ahLst/>
                <a:cxnLst/>
                <a:rect l="l" t="t" r="r" b="b"/>
                <a:pathLst>
                  <a:path w="5270" h="15903" extrusionOk="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0"/>
              <p:cNvSpPr/>
              <p:nvPr/>
            </p:nvSpPr>
            <p:spPr>
              <a:xfrm>
                <a:off x="976875" y="891300"/>
                <a:ext cx="166925" cy="73250"/>
              </a:xfrm>
              <a:custGeom>
                <a:avLst/>
                <a:gdLst/>
                <a:ahLst/>
                <a:cxnLst/>
                <a:rect l="l" t="t" r="r" b="b"/>
                <a:pathLst>
                  <a:path w="6677" h="2930" extrusionOk="0">
                    <a:moveTo>
                      <a:pt x="6676" y="0"/>
                    </a:moveTo>
                    <a:cubicBezTo>
                      <a:pt x="4356" y="0"/>
                      <a:pt x="2054" y="571"/>
                      <a:pt x="0" y="1617"/>
                    </a:cubicBezTo>
                    <a:lnTo>
                      <a:pt x="685" y="2929"/>
                    </a:lnTo>
                    <a:cubicBezTo>
                      <a:pt x="2549" y="1959"/>
                      <a:pt x="4565" y="1484"/>
                      <a:pt x="6676" y="1484"/>
                    </a:cubicBezTo>
                    <a:lnTo>
                      <a:pt x="6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0"/>
              <p:cNvSpPr/>
              <p:nvPr/>
            </p:nvSpPr>
            <p:spPr>
              <a:xfrm>
                <a:off x="922175" y="1033000"/>
                <a:ext cx="444650" cy="444625"/>
              </a:xfrm>
              <a:custGeom>
                <a:avLst/>
                <a:gdLst/>
                <a:ahLst/>
                <a:cxnLst/>
                <a:rect l="l" t="t" r="r" b="b"/>
                <a:pathLst>
                  <a:path w="17786" h="17785" extrusionOk="0">
                    <a:moveTo>
                      <a:pt x="8902" y="0"/>
                    </a:moveTo>
                    <a:cubicBezTo>
                      <a:pt x="3976" y="0"/>
                      <a:pt x="1" y="3976"/>
                      <a:pt x="1" y="8883"/>
                    </a:cubicBezTo>
                    <a:cubicBezTo>
                      <a:pt x="1" y="13790"/>
                      <a:pt x="3976" y="17785"/>
                      <a:pt x="8902" y="17785"/>
                    </a:cubicBezTo>
                    <a:cubicBezTo>
                      <a:pt x="13810" y="17785"/>
                      <a:pt x="17785" y="13790"/>
                      <a:pt x="17785" y="8883"/>
                    </a:cubicBezTo>
                    <a:cubicBezTo>
                      <a:pt x="17785" y="3976"/>
                      <a:pt x="13810" y="0"/>
                      <a:pt x="89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0"/>
              <p:cNvSpPr/>
              <p:nvPr/>
            </p:nvSpPr>
            <p:spPr>
              <a:xfrm flipH="1">
                <a:off x="1028700" y="1107650"/>
                <a:ext cx="233500" cy="287725"/>
              </a:xfrm>
              <a:custGeom>
                <a:avLst/>
                <a:gdLst/>
                <a:ahLst/>
                <a:cxnLst/>
                <a:rect l="l" t="t" r="r" b="b"/>
                <a:pathLst>
                  <a:path w="9340" h="11509" extrusionOk="0">
                    <a:moveTo>
                      <a:pt x="4109" y="3082"/>
                    </a:moveTo>
                    <a:lnTo>
                      <a:pt x="4109" y="4927"/>
                    </a:lnTo>
                    <a:cubicBezTo>
                      <a:pt x="3976" y="4927"/>
                      <a:pt x="3843" y="4927"/>
                      <a:pt x="3728" y="4946"/>
                    </a:cubicBezTo>
                    <a:cubicBezTo>
                      <a:pt x="3614" y="4965"/>
                      <a:pt x="3500" y="4965"/>
                      <a:pt x="3405" y="4965"/>
                    </a:cubicBezTo>
                    <a:cubicBezTo>
                      <a:pt x="2949" y="4965"/>
                      <a:pt x="2606" y="4870"/>
                      <a:pt x="2397" y="4737"/>
                    </a:cubicBezTo>
                    <a:cubicBezTo>
                      <a:pt x="2188" y="4585"/>
                      <a:pt x="2074" y="4375"/>
                      <a:pt x="2074" y="4147"/>
                    </a:cubicBezTo>
                    <a:cubicBezTo>
                      <a:pt x="2074" y="4014"/>
                      <a:pt x="2112" y="3900"/>
                      <a:pt x="2188" y="3805"/>
                    </a:cubicBezTo>
                    <a:cubicBezTo>
                      <a:pt x="2264" y="3691"/>
                      <a:pt x="2359" y="3557"/>
                      <a:pt x="2511" y="3481"/>
                    </a:cubicBezTo>
                    <a:cubicBezTo>
                      <a:pt x="2663" y="3348"/>
                      <a:pt x="2873" y="3291"/>
                      <a:pt x="3139" y="3215"/>
                    </a:cubicBezTo>
                    <a:cubicBezTo>
                      <a:pt x="3405" y="3139"/>
                      <a:pt x="3728" y="3120"/>
                      <a:pt x="4109" y="3082"/>
                    </a:cubicBezTo>
                    <a:close/>
                    <a:moveTo>
                      <a:pt x="6030" y="6277"/>
                    </a:moveTo>
                    <a:cubicBezTo>
                      <a:pt x="6563" y="6277"/>
                      <a:pt x="6943" y="6373"/>
                      <a:pt x="7171" y="6544"/>
                    </a:cubicBezTo>
                    <a:cubicBezTo>
                      <a:pt x="7438" y="6715"/>
                      <a:pt x="7552" y="6943"/>
                      <a:pt x="7552" y="7228"/>
                    </a:cubicBezTo>
                    <a:cubicBezTo>
                      <a:pt x="7552" y="7400"/>
                      <a:pt x="7514" y="7571"/>
                      <a:pt x="7438" y="7704"/>
                    </a:cubicBezTo>
                    <a:cubicBezTo>
                      <a:pt x="7361" y="7875"/>
                      <a:pt x="7247" y="7989"/>
                      <a:pt x="7057" y="8103"/>
                    </a:cubicBezTo>
                    <a:cubicBezTo>
                      <a:pt x="6867" y="8237"/>
                      <a:pt x="6658" y="8332"/>
                      <a:pt x="6372" y="8389"/>
                    </a:cubicBezTo>
                    <a:cubicBezTo>
                      <a:pt x="6087" y="8465"/>
                      <a:pt x="5745" y="8522"/>
                      <a:pt x="5345" y="8541"/>
                    </a:cubicBezTo>
                    <a:lnTo>
                      <a:pt x="5326" y="8541"/>
                    </a:lnTo>
                    <a:lnTo>
                      <a:pt x="5326" y="6334"/>
                    </a:lnTo>
                    <a:cubicBezTo>
                      <a:pt x="5440" y="6334"/>
                      <a:pt x="5554" y="6334"/>
                      <a:pt x="5688" y="6296"/>
                    </a:cubicBezTo>
                    <a:cubicBezTo>
                      <a:pt x="5802" y="6277"/>
                      <a:pt x="5916" y="6277"/>
                      <a:pt x="6030" y="6277"/>
                    </a:cubicBezTo>
                    <a:close/>
                    <a:moveTo>
                      <a:pt x="4109" y="1"/>
                    </a:moveTo>
                    <a:lnTo>
                      <a:pt x="4109" y="1560"/>
                    </a:lnTo>
                    <a:cubicBezTo>
                      <a:pt x="3424" y="1598"/>
                      <a:pt x="2835" y="1693"/>
                      <a:pt x="2359" y="1846"/>
                    </a:cubicBezTo>
                    <a:cubicBezTo>
                      <a:pt x="1883" y="2017"/>
                      <a:pt x="1503" y="2226"/>
                      <a:pt x="1180" y="2473"/>
                    </a:cubicBezTo>
                    <a:cubicBezTo>
                      <a:pt x="894" y="2701"/>
                      <a:pt x="685" y="2987"/>
                      <a:pt x="552" y="3310"/>
                    </a:cubicBezTo>
                    <a:cubicBezTo>
                      <a:pt x="419" y="3614"/>
                      <a:pt x="362" y="3938"/>
                      <a:pt x="362" y="4261"/>
                    </a:cubicBezTo>
                    <a:cubicBezTo>
                      <a:pt x="362" y="4604"/>
                      <a:pt x="457" y="4946"/>
                      <a:pt x="590" y="5231"/>
                    </a:cubicBezTo>
                    <a:cubicBezTo>
                      <a:pt x="742" y="5517"/>
                      <a:pt x="951" y="5745"/>
                      <a:pt x="1218" y="5935"/>
                    </a:cubicBezTo>
                    <a:cubicBezTo>
                      <a:pt x="1446" y="6144"/>
                      <a:pt x="1750" y="6277"/>
                      <a:pt x="2093" y="6373"/>
                    </a:cubicBezTo>
                    <a:cubicBezTo>
                      <a:pt x="2416" y="6468"/>
                      <a:pt x="2777" y="6525"/>
                      <a:pt x="3139" y="6525"/>
                    </a:cubicBezTo>
                    <a:cubicBezTo>
                      <a:pt x="3310" y="6525"/>
                      <a:pt x="3443" y="6525"/>
                      <a:pt x="3614" y="6487"/>
                    </a:cubicBezTo>
                    <a:cubicBezTo>
                      <a:pt x="3748" y="6487"/>
                      <a:pt x="3938" y="6468"/>
                      <a:pt x="4109" y="6449"/>
                    </a:cubicBezTo>
                    <a:lnTo>
                      <a:pt x="4109" y="8484"/>
                    </a:lnTo>
                    <a:cubicBezTo>
                      <a:pt x="3805" y="8465"/>
                      <a:pt x="3500" y="8446"/>
                      <a:pt x="3215" y="8370"/>
                    </a:cubicBezTo>
                    <a:cubicBezTo>
                      <a:pt x="2930" y="8332"/>
                      <a:pt x="2644" y="8256"/>
                      <a:pt x="2378" y="8160"/>
                    </a:cubicBezTo>
                    <a:cubicBezTo>
                      <a:pt x="2112" y="8065"/>
                      <a:pt x="1845" y="7970"/>
                      <a:pt x="1598" y="7856"/>
                    </a:cubicBezTo>
                    <a:cubicBezTo>
                      <a:pt x="1332" y="7723"/>
                      <a:pt x="1085" y="7609"/>
                      <a:pt x="837" y="7476"/>
                    </a:cubicBezTo>
                    <a:lnTo>
                      <a:pt x="0" y="8769"/>
                    </a:lnTo>
                    <a:cubicBezTo>
                      <a:pt x="571" y="9073"/>
                      <a:pt x="1180" y="9340"/>
                      <a:pt x="1902" y="9549"/>
                    </a:cubicBezTo>
                    <a:cubicBezTo>
                      <a:pt x="2587" y="9777"/>
                      <a:pt x="3348" y="9891"/>
                      <a:pt x="4166" y="9929"/>
                    </a:cubicBezTo>
                    <a:lnTo>
                      <a:pt x="4166" y="11508"/>
                    </a:lnTo>
                    <a:lnTo>
                      <a:pt x="5402" y="11508"/>
                    </a:lnTo>
                    <a:lnTo>
                      <a:pt x="5402" y="9910"/>
                    </a:lnTo>
                    <a:cubicBezTo>
                      <a:pt x="6011" y="9891"/>
                      <a:pt x="6563" y="9777"/>
                      <a:pt x="7038" y="9625"/>
                    </a:cubicBezTo>
                    <a:cubicBezTo>
                      <a:pt x="7514" y="9454"/>
                      <a:pt x="7932" y="9264"/>
                      <a:pt x="8274" y="9016"/>
                    </a:cubicBezTo>
                    <a:cubicBezTo>
                      <a:pt x="8598" y="8750"/>
                      <a:pt x="8864" y="8465"/>
                      <a:pt x="9054" y="8103"/>
                    </a:cubicBezTo>
                    <a:cubicBezTo>
                      <a:pt x="9245" y="7780"/>
                      <a:pt x="9340" y="7362"/>
                      <a:pt x="9340" y="6943"/>
                    </a:cubicBezTo>
                    <a:cubicBezTo>
                      <a:pt x="9340" y="6582"/>
                      <a:pt x="9264" y="6277"/>
                      <a:pt x="9149" y="5992"/>
                    </a:cubicBezTo>
                    <a:cubicBezTo>
                      <a:pt x="9016" y="5726"/>
                      <a:pt x="8845" y="5460"/>
                      <a:pt x="8579" y="5269"/>
                    </a:cubicBezTo>
                    <a:cubicBezTo>
                      <a:pt x="8351" y="5079"/>
                      <a:pt x="8027" y="4946"/>
                      <a:pt x="7647" y="4832"/>
                    </a:cubicBezTo>
                    <a:cubicBezTo>
                      <a:pt x="7266" y="4699"/>
                      <a:pt x="6848" y="4661"/>
                      <a:pt x="6372" y="4661"/>
                    </a:cubicBezTo>
                    <a:cubicBezTo>
                      <a:pt x="6201" y="4661"/>
                      <a:pt x="6030" y="4661"/>
                      <a:pt x="5878" y="4680"/>
                    </a:cubicBezTo>
                    <a:cubicBezTo>
                      <a:pt x="5707" y="4699"/>
                      <a:pt x="5535" y="4699"/>
                      <a:pt x="5364" y="4737"/>
                    </a:cubicBezTo>
                    <a:lnTo>
                      <a:pt x="5364" y="3063"/>
                    </a:lnTo>
                    <a:cubicBezTo>
                      <a:pt x="5821" y="3139"/>
                      <a:pt x="6258" y="3215"/>
                      <a:pt x="6658" y="3329"/>
                    </a:cubicBezTo>
                    <a:cubicBezTo>
                      <a:pt x="7057" y="3443"/>
                      <a:pt x="7419" y="3595"/>
                      <a:pt x="7780" y="3729"/>
                    </a:cubicBezTo>
                    <a:lnTo>
                      <a:pt x="8484" y="2397"/>
                    </a:lnTo>
                    <a:cubicBezTo>
                      <a:pt x="8027" y="2207"/>
                      <a:pt x="7533" y="2036"/>
                      <a:pt x="7019" y="1903"/>
                    </a:cubicBezTo>
                    <a:cubicBezTo>
                      <a:pt x="6487" y="1750"/>
                      <a:pt x="5916" y="1655"/>
                      <a:pt x="5345" y="1617"/>
                    </a:cubicBezTo>
                    <a:lnTo>
                      <a:pt x="53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2" name="Google Shape;1732;p40"/>
            <p:cNvGrpSpPr/>
            <p:nvPr/>
          </p:nvGrpSpPr>
          <p:grpSpPr>
            <a:xfrm flipH="1">
              <a:off x="7025714" y="1287024"/>
              <a:ext cx="376456" cy="657790"/>
              <a:chOff x="983525" y="1693500"/>
              <a:chExt cx="321950" cy="562550"/>
            </a:xfrm>
          </p:grpSpPr>
          <p:sp>
            <p:nvSpPr>
              <p:cNvPr id="1733" name="Google Shape;1733;p40"/>
              <p:cNvSpPr/>
              <p:nvPr/>
            </p:nvSpPr>
            <p:spPr>
              <a:xfrm>
                <a:off x="983525" y="1693500"/>
                <a:ext cx="321950" cy="25700"/>
              </a:xfrm>
              <a:custGeom>
                <a:avLst/>
                <a:gdLst/>
                <a:ahLst/>
                <a:cxnLst/>
                <a:rect l="l" t="t" r="r" b="b"/>
                <a:pathLst>
                  <a:path w="12878" h="1028" extrusionOk="0">
                    <a:moveTo>
                      <a:pt x="0" y="0"/>
                    </a:moveTo>
                    <a:lnTo>
                      <a:pt x="0" y="1027"/>
                    </a:lnTo>
                    <a:lnTo>
                      <a:pt x="12878" y="1027"/>
                    </a:lnTo>
                    <a:lnTo>
                      <a:pt x="12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0"/>
              <p:cNvSpPr/>
              <p:nvPr/>
            </p:nvSpPr>
            <p:spPr>
              <a:xfrm>
                <a:off x="984000" y="1761500"/>
                <a:ext cx="181675" cy="25700"/>
              </a:xfrm>
              <a:custGeom>
                <a:avLst/>
                <a:gdLst/>
                <a:ahLst/>
                <a:cxnLst/>
                <a:rect l="l" t="t" r="r" b="b"/>
                <a:pathLst>
                  <a:path w="7267" h="1028" extrusionOk="0">
                    <a:moveTo>
                      <a:pt x="0" y="0"/>
                    </a:moveTo>
                    <a:lnTo>
                      <a:pt x="0" y="1027"/>
                    </a:lnTo>
                    <a:lnTo>
                      <a:pt x="7266" y="1027"/>
                    </a:lnTo>
                    <a:lnTo>
                      <a:pt x="72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0"/>
              <p:cNvSpPr/>
              <p:nvPr/>
            </p:nvSpPr>
            <p:spPr>
              <a:xfrm>
                <a:off x="1207025" y="1761500"/>
                <a:ext cx="97975" cy="25700"/>
              </a:xfrm>
              <a:custGeom>
                <a:avLst/>
                <a:gdLst/>
                <a:ahLst/>
                <a:cxnLst/>
                <a:rect l="l" t="t" r="r" b="b"/>
                <a:pathLst>
                  <a:path w="3919" h="1028" extrusionOk="0">
                    <a:moveTo>
                      <a:pt x="0" y="0"/>
                    </a:moveTo>
                    <a:lnTo>
                      <a:pt x="0" y="1027"/>
                    </a:lnTo>
                    <a:lnTo>
                      <a:pt x="3919" y="1027"/>
                    </a:lnTo>
                    <a:lnTo>
                      <a:pt x="3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0"/>
              <p:cNvSpPr/>
              <p:nvPr/>
            </p:nvSpPr>
            <p:spPr>
              <a:xfrm>
                <a:off x="1234125" y="1828550"/>
                <a:ext cx="70875" cy="25700"/>
              </a:xfrm>
              <a:custGeom>
                <a:avLst/>
                <a:gdLst/>
                <a:ahLst/>
                <a:cxnLst/>
                <a:rect l="l" t="t" r="r" b="b"/>
                <a:pathLst>
                  <a:path w="2835" h="1028" extrusionOk="0">
                    <a:moveTo>
                      <a:pt x="0" y="0"/>
                    </a:moveTo>
                    <a:lnTo>
                      <a:pt x="0" y="1027"/>
                    </a:lnTo>
                    <a:lnTo>
                      <a:pt x="2835" y="1027"/>
                    </a:lnTo>
                    <a:lnTo>
                      <a:pt x="2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0"/>
              <p:cNvSpPr/>
              <p:nvPr/>
            </p:nvSpPr>
            <p:spPr>
              <a:xfrm>
                <a:off x="984000" y="1828550"/>
                <a:ext cx="195925" cy="25700"/>
              </a:xfrm>
              <a:custGeom>
                <a:avLst/>
                <a:gdLst/>
                <a:ahLst/>
                <a:cxnLst/>
                <a:rect l="l" t="t" r="r" b="b"/>
                <a:pathLst>
                  <a:path w="7837" h="1028" extrusionOk="0">
                    <a:moveTo>
                      <a:pt x="0" y="0"/>
                    </a:moveTo>
                    <a:lnTo>
                      <a:pt x="0" y="1027"/>
                    </a:lnTo>
                    <a:lnTo>
                      <a:pt x="7837" y="1027"/>
                    </a:lnTo>
                    <a:lnTo>
                      <a:pt x="78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0"/>
              <p:cNvSpPr/>
              <p:nvPr/>
            </p:nvSpPr>
            <p:spPr>
              <a:xfrm>
                <a:off x="1096700" y="1897025"/>
                <a:ext cx="208775" cy="25700"/>
              </a:xfrm>
              <a:custGeom>
                <a:avLst/>
                <a:gdLst/>
                <a:ahLst/>
                <a:cxnLst/>
                <a:rect l="l" t="t" r="r" b="b"/>
                <a:pathLst>
                  <a:path w="8351" h="1028" extrusionOk="0">
                    <a:moveTo>
                      <a:pt x="0" y="0"/>
                    </a:moveTo>
                    <a:lnTo>
                      <a:pt x="0" y="1027"/>
                    </a:lnTo>
                    <a:lnTo>
                      <a:pt x="8351" y="1027"/>
                    </a:lnTo>
                    <a:lnTo>
                      <a:pt x="8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0"/>
              <p:cNvSpPr/>
              <p:nvPr/>
            </p:nvSpPr>
            <p:spPr>
              <a:xfrm>
                <a:off x="1137125" y="1968825"/>
                <a:ext cx="167875" cy="25700"/>
              </a:xfrm>
              <a:custGeom>
                <a:avLst/>
                <a:gdLst/>
                <a:ahLst/>
                <a:cxnLst/>
                <a:rect l="l" t="t" r="r" b="b"/>
                <a:pathLst>
                  <a:path w="6715" h="1028" extrusionOk="0">
                    <a:moveTo>
                      <a:pt x="0" y="0"/>
                    </a:moveTo>
                    <a:lnTo>
                      <a:pt x="0" y="1027"/>
                    </a:lnTo>
                    <a:lnTo>
                      <a:pt x="6715" y="1027"/>
                    </a:lnTo>
                    <a:lnTo>
                      <a:pt x="67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0"/>
              <p:cNvSpPr/>
              <p:nvPr/>
            </p:nvSpPr>
            <p:spPr>
              <a:xfrm>
                <a:off x="1060075" y="2111950"/>
                <a:ext cx="244925" cy="25225"/>
              </a:xfrm>
              <a:custGeom>
                <a:avLst/>
                <a:gdLst/>
                <a:ahLst/>
                <a:cxnLst/>
                <a:rect l="l" t="t" r="r" b="b"/>
                <a:pathLst>
                  <a:path w="9797" h="1009" extrusionOk="0">
                    <a:moveTo>
                      <a:pt x="1" y="0"/>
                    </a:moveTo>
                    <a:lnTo>
                      <a:pt x="1" y="1009"/>
                    </a:lnTo>
                    <a:lnTo>
                      <a:pt x="9797" y="1009"/>
                    </a:lnTo>
                    <a:lnTo>
                      <a:pt x="9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0"/>
              <p:cNvSpPr/>
              <p:nvPr/>
            </p:nvSpPr>
            <p:spPr>
              <a:xfrm>
                <a:off x="1060075" y="2170925"/>
                <a:ext cx="244925" cy="25700"/>
              </a:xfrm>
              <a:custGeom>
                <a:avLst/>
                <a:gdLst/>
                <a:ahLst/>
                <a:cxnLst/>
                <a:rect l="l" t="t" r="r" b="b"/>
                <a:pathLst>
                  <a:path w="9797" h="1028" extrusionOk="0">
                    <a:moveTo>
                      <a:pt x="1" y="0"/>
                    </a:moveTo>
                    <a:lnTo>
                      <a:pt x="1" y="1027"/>
                    </a:lnTo>
                    <a:lnTo>
                      <a:pt x="9797" y="1027"/>
                    </a:lnTo>
                    <a:lnTo>
                      <a:pt x="9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0"/>
              <p:cNvSpPr/>
              <p:nvPr/>
            </p:nvSpPr>
            <p:spPr>
              <a:xfrm>
                <a:off x="1137125" y="2230350"/>
                <a:ext cx="167875" cy="25700"/>
              </a:xfrm>
              <a:custGeom>
                <a:avLst/>
                <a:gdLst/>
                <a:ahLst/>
                <a:cxnLst/>
                <a:rect l="l" t="t" r="r" b="b"/>
                <a:pathLst>
                  <a:path w="6715" h="1028" extrusionOk="0">
                    <a:moveTo>
                      <a:pt x="0" y="1"/>
                    </a:moveTo>
                    <a:lnTo>
                      <a:pt x="0" y="1028"/>
                    </a:lnTo>
                    <a:lnTo>
                      <a:pt x="6715" y="1028"/>
                    </a:lnTo>
                    <a:lnTo>
                      <a:pt x="6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3" name="Google Shape;1743;p40"/>
            <p:cNvGrpSpPr/>
            <p:nvPr/>
          </p:nvGrpSpPr>
          <p:grpSpPr>
            <a:xfrm>
              <a:off x="4689056" y="170858"/>
              <a:ext cx="2199587" cy="1906939"/>
              <a:chOff x="7383006" y="651608"/>
              <a:chExt cx="2199587" cy="1906939"/>
            </a:xfrm>
          </p:grpSpPr>
          <p:sp>
            <p:nvSpPr>
              <p:cNvPr id="1744" name="Google Shape;1744;p40"/>
              <p:cNvSpPr/>
              <p:nvPr/>
            </p:nvSpPr>
            <p:spPr>
              <a:xfrm>
                <a:off x="7383006" y="1647171"/>
                <a:ext cx="773168" cy="911376"/>
              </a:xfrm>
              <a:custGeom>
                <a:avLst/>
                <a:gdLst/>
                <a:ahLst/>
                <a:cxnLst/>
                <a:rect l="l" t="t" r="r" b="b"/>
                <a:pathLst>
                  <a:path w="27988" h="32991" extrusionOk="0">
                    <a:moveTo>
                      <a:pt x="2302" y="0"/>
                    </a:moveTo>
                    <a:cubicBezTo>
                      <a:pt x="1035" y="0"/>
                      <a:pt x="1" y="1068"/>
                      <a:pt x="1" y="2302"/>
                    </a:cubicBezTo>
                    <a:lnTo>
                      <a:pt x="1" y="30689"/>
                    </a:lnTo>
                    <a:cubicBezTo>
                      <a:pt x="1" y="31956"/>
                      <a:pt x="1035" y="32990"/>
                      <a:pt x="2302" y="32990"/>
                    </a:cubicBezTo>
                    <a:lnTo>
                      <a:pt x="25686" y="32990"/>
                    </a:lnTo>
                    <a:cubicBezTo>
                      <a:pt x="26953" y="32990"/>
                      <a:pt x="27987" y="31990"/>
                      <a:pt x="27987" y="30689"/>
                    </a:cubicBezTo>
                    <a:lnTo>
                      <a:pt x="27987" y="2302"/>
                    </a:lnTo>
                    <a:cubicBezTo>
                      <a:pt x="27987" y="1068"/>
                      <a:pt x="26953" y="0"/>
                      <a:pt x="256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0"/>
              <p:cNvSpPr/>
              <p:nvPr/>
            </p:nvSpPr>
            <p:spPr>
              <a:xfrm>
                <a:off x="7441074" y="1595567"/>
                <a:ext cx="772229" cy="911376"/>
              </a:xfrm>
              <a:custGeom>
                <a:avLst/>
                <a:gdLst/>
                <a:ahLst/>
                <a:cxnLst/>
                <a:rect l="l" t="t" r="r" b="b"/>
                <a:pathLst>
                  <a:path w="27954" h="32991" extrusionOk="0">
                    <a:moveTo>
                      <a:pt x="2268" y="0"/>
                    </a:moveTo>
                    <a:cubicBezTo>
                      <a:pt x="1034" y="0"/>
                      <a:pt x="0" y="1034"/>
                      <a:pt x="0" y="2302"/>
                    </a:cubicBezTo>
                    <a:lnTo>
                      <a:pt x="0" y="30689"/>
                    </a:lnTo>
                    <a:cubicBezTo>
                      <a:pt x="0" y="31956"/>
                      <a:pt x="1034" y="32990"/>
                      <a:pt x="2268" y="32990"/>
                    </a:cubicBezTo>
                    <a:lnTo>
                      <a:pt x="25685" y="32990"/>
                    </a:lnTo>
                    <a:cubicBezTo>
                      <a:pt x="26919" y="32990"/>
                      <a:pt x="27953" y="31956"/>
                      <a:pt x="27953" y="30689"/>
                    </a:cubicBezTo>
                    <a:lnTo>
                      <a:pt x="27953" y="2302"/>
                    </a:lnTo>
                    <a:cubicBezTo>
                      <a:pt x="27953" y="1034"/>
                      <a:pt x="26919" y="0"/>
                      <a:pt x="256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0"/>
              <p:cNvSpPr/>
              <p:nvPr/>
            </p:nvSpPr>
            <p:spPr>
              <a:xfrm>
                <a:off x="7658541" y="1180884"/>
                <a:ext cx="998920" cy="957455"/>
              </a:xfrm>
              <a:custGeom>
                <a:avLst/>
                <a:gdLst/>
                <a:ahLst/>
                <a:cxnLst/>
                <a:rect l="l" t="t" r="r" b="b"/>
                <a:pathLst>
                  <a:path w="36160" h="34659" extrusionOk="0">
                    <a:moveTo>
                      <a:pt x="4003" y="0"/>
                    </a:moveTo>
                    <a:cubicBezTo>
                      <a:pt x="1802" y="0"/>
                      <a:pt x="0" y="1802"/>
                      <a:pt x="0" y="4003"/>
                    </a:cubicBezTo>
                    <a:lnTo>
                      <a:pt x="0" y="30656"/>
                    </a:lnTo>
                    <a:cubicBezTo>
                      <a:pt x="0" y="32857"/>
                      <a:pt x="1802" y="34659"/>
                      <a:pt x="4003" y="34659"/>
                    </a:cubicBezTo>
                    <a:lnTo>
                      <a:pt x="32157" y="34659"/>
                    </a:lnTo>
                    <a:cubicBezTo>
                      <a:pt x="34358" y="34659"/>
                      <a:pt x="36160" y="32857"/>
                      <a:pt x="36160" y="30656"/>
                    </a:cubicBezTo>
                    <a:lnTo>
                      <a:pt x="36160" y="4003"/>
                    </a:lnTo>
                    <a:cubicBezTo>
                      <a:pt x="36160" y="1802"/>
                      <a:pt x="34358" y="0"/>
                      <a:pt x="321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0"/>
              <p:cNvSpPr/>
              <p:nvPr/>
            </p:nvSpPr>
            <p:spPr>
              <a:xfrm>
                <a:off x="7713820" y="1129280"/>
                <a:ext cx="999859" cy="957455"/>
              </a:xfrm>
              <a:custGeom>
                <a:avLst/>
                <a:gdLst/>
                <a:ahLst/>
                <a:cxnLst/>
                <a:rect l="l" t="t" r="r" b="b"/>
                <a:pathLst>
                  <a:path w="36194" h="34659" extrusionOk="0">
                    <a:moveTo>
                      <a:pt x="4004" y="0"/>
                    </a:moveTo>
                    <a:cubicBezTo>
                      <a:pt x="1802" y="0"/>
                      <a:pt x="1" y="1802"/>
                      <a:pt x="1" y="4003"/>
                    </a:cubicBezTo>
                    <a:lnTo>
                      <a:pt x="1" y="30656"/>
                    </a:lnTo>
                    <a:cubicBezTo>
                      <a:pt x="1" y="32857"/>
                      <a:pt x="1802" y="34659"/>
                      <a:pt x="4004" y="34659"/>
                    </a:cubicBezTo>
                    <a:lnTo>
                      <a:pt x="32157" y="34659"/>
                    </a:lnTo>
                    <a:cubicBezTo>
                      <a:pt x="34392" y="34659"/>
                      <a:pt x="36193" y="32857"/>
                      <a:pt x="36160" y="30656"/>
                    </a:cubicBezTo>
                    <a:lnTo>
                      <a:pt x="36160" y="4003"/>
                    </a:lnTo>
                    <a:cubicBezTo>
                      <a:pt x="36160" y="1768"/>
                      <a:pt x="34359" y="0"/>
                      <a:pt x="32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0"/>
              <p:cNvSpPr/>
              <p:nvPr/>
            </p:nvSpPr>
            <p:spPr>
              <a:xfrm>
                <a:off x="7793989" y="1189172"/>
                <a:ext cx="838585" cy="838584"/>
              </a:xfrm>
              <a:custGeom>
                <a:avLst/>
                <a:gdLst/>
                <a:ahLst/>
                <a:cxnLst/>
                <a:rect l="l" t="t" r="r" b="b"/>
                <a:pathLst>
                  <a:path w="30356" h="30356" extrusionOk="0">
                    <a:moveTo>
                      <a:pt x="15178" y="4437"/>
                    </a:moveTo>
                    <a:cubicBezTo>
                      <a:pt x="21116" y="4437"/>
                      <a:pt x="25919" y="9241"/>
                      <a:pt x="25919" y="15178"/>
                    </a:cubicBezTo>
                    <a:cubicBezTo>
                      <a:pt x="25919" y="21082"/>
                      <a:pt x="21116" y="25886"/>
                      <a:pt x="15178" y="25886"/>
                    </a:cubicBezTo>
                    <a:cubicBezTo>
                      <a:pt x="9274" y="25886"/>
                      <a:pt x="4471" y="21082"/>
                      <a:pt x="4471" y="15178"/>
                    </a:cubicBezTo>
                    <a:cubicBezTo>
                      <a:pt x="4471" y="9241"/>
                      <a:pt x="9274" y="4437"/>
                      <a:pt x="15178" y="4437"/>
                    </a:cubicBezTo>
                    <a:close/>
                    <a:moveTo>
                      <a:pt x="15178" y="1"/>
                    </a:moveTo>
                    <a:cubicBezTo>
                      <a:pt x="6806" y="1"/>
                      <a:pt x="1" y="6805"/>
                      <a:pt x="1" y="15178"/>
                    </a:cubicBezTo>
                    <a:cubicBezTo>
                      <a:pt x="1" y="23551"/>
                      <a:pt x="6806" y="30356"/>
                      <a:pt x="15178" y="30356"/>
                    </a:cubicBezTo>
                    <a:cubicBezTo>
                      <a:pt x="23584" y="30356"/>
                      <a:pt x="30356" y="23551"/>
                      <a:pt x="30356" y="15178"/>
                    </a:cubicBezTo>
                    <a:cubicBezTo>
                      <a:pt x="30323" y="6805"/>
                      <a:pt x="23584" y="1"/>
                      <a:pt x="151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0"/>
              <p:cNvSpPr/>
              <p:nvPr/>
            </p:nvSpPr>
            <p:spPr>
              <a:xfrm>
                <a:off x="8234476" y="1189172"/>
                <a:ext cx="394430" cy="411005"/>
              </a:xfrm>
              <a:custGeom>
                <a:avLst/>
                <a:gdLst/>
                <a:ahLst/>
                <a:cxnLst/>
                <a:rect l="l" t="t" r="r" b="b"/>
                <a:pathLst>
                  <a:path w="14278" h="14878" extrusionOk="0">
                    <a:moveTo>
                      <a:pt x="1" y="1"/>
                    </a:moveTo>
                    <a:lnTo>
                      <a:pt x="1" y="4470"/>
                    </a:lnTo>
                    <a:cubicBezTo>
                      <a:pt x="5471" y="4837"/>
                      <a:pt x="9808" y="9341"/>
                      <a:pt x="9941" y="14878"/>
                    </a:cubicBezTo>
                    <a:lnTo>
                      <a:pt x="14277" y="13377"/>
                    </a:lnTo>
                    <a:cubicBezTo>
                      <a:pt x="13410" y="6072"/>
                      <a:pt x="7406" y="368"/>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0"/>
              <p:cNvSpPr/>
              <p:nvPr/>
            </p:nvSpPr>
            <p:spPr>
              <a:xfrm>
                <a:off x="7844681" y="1189172"/>
                <a:ext cx="389816" cy="310560"/>
              </a:xfrm>
              <a:custGeom>
                <a:avLst/>
                <a:gdLst/>
                <a:ahLst/>
                <a:cxnLst/>
                <a:rect l="l" t="t" r="r" b="b"/>
                <a:pathLst>
                  <a:path w="14111" h="11242" extrusionOk="0">
                    <a:moveTo>
                      <a:pt x="13343" y="1"/>
                    </a:moveTo>
                    <a:cubicBezTo>
                      <a:pt x="7606" y="1"/>
                      <a:pt x="2602" y="3203"/>
                      <a:pt x="1" y="7906"/>
                    </a:cubicBezTo>
                    <a:lnTo>
                      <a:pt x="3336" y="11242"/>
                    </a:lnTo>
                    <a:cubicBezTo>
                      <a:pt x="4871" y="7239"/>
                      <a:pt x="8807" y="4404"/>
                      <a:pt x="13343" y="4404"/>
                    </a:cubicBezTo>
                    <a:cubicBezTo>
                      <a:pt x="13610" y="4404"/>
                      <a:pt x="13844" y="4404"/>
                      <a:pt x="14111" y="4470"/>
                    </a:cubicBezTo>
                    <a:lnTo>
                      <a:pt x="14111" y="34"/>
                    </a:lnTo>
                    <a:cubicBezTo>
                      <a:pt x="13844" y="34"/>
                      <a:pt x="13610" y="1"/>
                      <a:pt x="133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0"/>
              <p:cNvSpPr/>
              <p:nvPr/>
            </p:nvSpPr>
            <p:spPr>
              <a:xfrm>
                <a:off x="9034291" y="651608"/>
                <a:ext cx="548301" cy="548329"/>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792;p42">
            <a:extLst>
              <a:ext uri="{FF2B5EF4-FFF2-40B4-BE49-F238E27FC236}">
                <a16:creationId xmlns:a16="http://schemas.microsoft.com/office/drawing/2014/main" id="{B2235695-79ED-DE9C-1A43-DEBB1AE79581}"/>
              </a:ext>
            </a:extLst>
          </p:cNvPr>
          <p:cNvSpPr/>
          <p:nvPr/>
        </p:nvSpPr>
        <p:spPr>
          <a:xfrm>
            <a:off x="379289" y="99556"/>
            <a:ext cx="8219279" cy="1293792"/>
          </a:xfrm>
          <a:prstGeom prst="roundRect">
            <a:avLst>
              <a:gd name="adj" fmla="val 8047"/>
            </a:avLst>
          </a:prstGeom>
          <a:solidFill>
            <a:schemeClr val="dk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lvl="0" algn="ctr" rtl="0">
              <a:spcBef>
                <a:spcPts val="0"/>
              </a:spcBef>
              <a:spcAft>
                <a:spcPts val="0"/>
              </a:spcAft>
            </a:pPr>
            <a:r>
              <a:rPr lang="en-IN" sz="3600" b="1" dirty="0">
                <a:solidFill>
                  <a:schemeClr val="tx1"/>
                </a:solidFill>
              </a:rPr>
              <a:t>SELENIUM</a:t>
            </a:r>
            <a:endParaRPr sz="3600" b="1" dirty="0">
              <a:solidFill>
                <a:schemeClr val="tx1"/>
              </a:solidFill>
            </a:endParaRPr>
          </a:p>
        </p:txBody>
      </p:sp>
      <p:sp>
        <p:nvSpPr>
          <p:cNvPr id="11" name="TextBox 10">
            <a:extLst>
              <a:ext uri="{FF2B5EF4-FFF2-40B4-BE49-F238E27FC236}">
                <a16:creationId xmlns:a16="http://schemas.microsoft.com/office/drawing/2014/main" id="{A23E33B6-A77E-4BCE-E084-E7AE940BB424}"/>
              </a:ext>
            </a:extLst>
          </p:cNvPr>
          <p:cNvSpPr txBox="1"/>
          <p:nvPr/>
        </p:nvSpPr>
        <p:spPr>
          <a:xfrm>
            <a:off x="943584" y="1941705"/>
            <a:ext cx="6420254" cy="2366482"/>
          </a:xfrm>
          <a:prstGeom prst="rect">
            <a:avLst/>
          </a:prstGeom>
          <a:noFill/>
        </p:spPr>
        <p:txBody>
          <a:bodyPr wrap="square">
            <a:spAutoFit/>
          </a:bodyPr>
          <a:lstStyle/>
          <a:p>
            <a:pPr marL="171450" indent="-171450">
              <a:buClr>
                <a:schemeClr val="tx1"/>
              </a:buClr>
              <a:buFont typeface="Wingdings" panose="05000000000000000000" pitchFamily="2" charset="2"/>
              <a:buChar char="Ø"/>
            </a:pPr>
            <a:r>
              <a:rPr lang="en-US" sz="1200" dirty="0">
                <a:solidFill>
                  <a:schemeClr val="tx1"/>
                </a:solidFill>
                <a:latin typeface="+mj-lt"/>
              </a:rPr>
              <a:t>S</a:t>
            </a:r>
            <a:r>
              <a:rPr lang="en-US" sz="1200" b="0" i="0" dirty="0">
                <a:solidFill>
                  <a:schemeClr val="tx1"/>
                </a:solidFill>
                <a:effectLst/>
                <a:latin typeface="+mj-lt"/>
              </a:rPr>
              <a:t>elenium is an open-source, automated testing tool used to test web applications across various browsers. </a:t>
            </a:r>
          </a:p>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latin typeface="+mj-lt"/>
              </a:rPr>
              <a:t>Selenium can test web applications against various browsers like Firefox, Chrome, Opera, and Safari.</a:t>
            </a:r>
          </a:p>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latin typeface="+mj-lt"/>
              </a:rPr>
              <a:t>Tests can be coded in several programming languages like Java, Python, Perl, PHP, and Ruby.</a:t>
            </a:r>
          </a:p>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latin typeface="+mj-lt"/>
              </a:rPr>
              <a:t>Selenium is platform-independent, meaning it can deploy on Windows, Linux, and </a:t>
            </a:r>
            <a:r>
              <a:rPr lang="en-US" sz="1200" b="0" i="0" dirty="0" err="1">
                <a:solidFill>
                  <a:schemeClr val="tx1"/>
                </a:solidFill>
                <a:effectLst/>
                <a:latin typeface="+mj-lt"/>
              </a:rPr>
              <a:t>Macintos</a:t>
            </a:r>
            <a:r>
              <a:rPr lang="en-US" sz="1200" b="0" i="0" dirty="0">
                <a:solidFill>
                  <a:schemeClr val="tx1"/>
                </a:solidFill>
                <a:effectLst/>
                <a:latin typeface="+mj-lt"/>
              </a:rPr>
              <a:t>.</a:t>
            </a:r>
          </a:p>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latin typeface="+mj-lt"/>
              </a:rPr>
              <a:t>Selenium can be integrated with tools like JUnit and TestNG for test management.</a:t>
            </a:r>
          </a:p>
        </p:txBody>
      </p:sp>
    </p:spTree>
    <p:extLst>
      <p:ext uri="{BB962C8B-B14F-4D97-AF65-F5344CB8AC3E}">
        <p14:creationId xmlns:p14="http://schemas.microsoft.com/office/powerpoint/2010/main" val="2152891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00CD9BF-1C8F-1C77-51AE-8730983F3619}"/>
              </a:ext>
            </a:extLst>
          </p:cNvPr>
          <p:cNvSpPr txBox="1"/>
          <p:nvPr/>
        </p:nvSpPr>
        <p:spPr>
          <a:xfrm>
            <a:off x="916831" y="401925"/>
            <a:ext cx="7874541" cy="4339650"/>
          </a:xfrm>
          <a:prstGeom prst="rect">
            <a:avLst/>
          </a:prstGeom>
          <a:noFill/>
        </p:spPr>
        <p:txBody>
          <a:bodyPr wrap="square">
            <a:spAutoFit/>
          </a:bodyPr>
          <a:lstStyle/>
          <a:p>
            <a:pPr algn="l">
              <a:lnSpc>
                <a:spcPct val="200000"/>
              </a:lnSpc>
            </a:pPr>
            <a:r>
              <a:rPr lang="en-US" sz="1200" b="1" dirty="0">
                <a:solidFill>
                  <a:schemeClr val="tx1"/>
                </a:solidFill>
                <a:effectLst/>
                <a:latin typeface="+mj-lt"/>
              </a:rPr>
              <a:t>Importance of Testing in Selenium</a:t>
            </a:r>
            <a:r>
              <a:rPr lang="en-US" sz="1200" b="1" dirty="0">
                <a:solidFill>
                  <a:schemeClr val="tx1"/>
                </a:solidFill>
                <a:latin typeface="+mj-lt"/>
              </a:rPr>
              <a:t>:</a:t>
            </a:r>
          </a:p>
          <a:p>
            <a:pPr algn="l">
              <a:lnSpc>
                <a:spcPct val="200000"/>
              </a:lnSpc>
              <a:buClr>
                <a:schemeClr val="tx1"/>
              </a:buClr>
              <a:buFont typeface="+mj-lt"/>
              <a:buAutoNum type="arabicPeriod"/>
            </a:pPr>
            <a:r>
              <a:rPr lang="en-US" sz="1200" b="1" i="0" dirty="0">
                <a:solidFill>
                  <a:schemeClr val="tx1"/>
                </a:solidFill>
                <a:effectLst/>
                <a:latin typeface="+mj-lt"/>
              </a:rPr>
              <a:t>Language Support:</a:t>
            </a:r>
            <a:r>
              <a:rPr lang="en-US" sz="1200" b="0" i="0" dirty="0">
                <a:solidFill>
                  <a:schemeClr val="tx1"/>
                </a:solidFill>
                <a:effectLst/>
                <a:latin typeface="+mj-lt"/>
              </a:rPr>
              <a:t>  Selenium allows </a:t>
            </a:r>
            <a:r>
              <a:rPr lang="en-US" sz="1200" dirty="0">
                <a:solidFill>
                  <a:schemeClr val="tx1"/>
                </a:solidFill>
                <a:latin typeface="+mj-lt"/>
              </a:rPr>
              <a:t>us</a:t>
            </a:r>
            <a:r>
              <a:rPr lang="en-US" sz="1200" b="0" i="0" dirty="0">
                <a:solidFill>
                  <a:schemeClr val="tx1"/>
                </a:solidFill>
                <a:effectLst/>
                <a:latin typeface="+mj-lt"/>
              </a:rPr>
              <a:t> to </a:t>
            </a:r>
            <a:r>
              <a:rPr lang="en-US" sz="1200" dirty="0">
                <a:solidFill>
                  <a:schemeClr val="tx1"/>
                </a:solidFill>
                <a:latin typeface="+mj-lt"/>
              </a:rPr>
              <a:t>create test scripts</a:t>
            </a:r>
            <a:r>
              <a:rPr lang="en-US" sz="1200" b="0" i="0" dirty="0">
                <a:solidFill>
                  <a:schemeClr val="tx1"/>
                </a:solidFill>
                <a:effectLst/>
                <a:latin typeface="+mj-lt"/>
              </a:rPr>
              <a:t> in different languages like Ruby, Java, PHP, Perl, Python, </a:t>
            </a:r>
            <a:r>
              <a:rPr lang="en-US" sz="1200" dirty="0">
                <a:solidFill>
                  <a:schemeClr val="tx1"/>
                </a:solidFill>
                <a:latin typeface="+mj-lt"/>
              </a:rPr>
              <a:t>JavaScript</a:t>
            </a:r>
            <a:r>
              <a:rPr lang="en-US" sz="1200" b="0" i="0" dirty="0">
                <a:solidFill>
                  <a:schemeClr val="tx1"/>
                </a:solidFill>
                <a:effectLst/>
                <a:latin typeface="+mj-lt"/>
              </a:rPr>
              <a:t>, and C#, among others.</a:t>
            </a:r>
          </a:p>
          <a:p>
            <a:pPr algn="l">
              <a:lnSpc>
                <a:spcPct val="200000"/>
              </a:lnSpc>
              <a:buClr>
                <a:schemeClr val="tx1"/>
              </a:buClr>
              <a:buFont typeface="+mj-lt"/>
              <a:buAutoNum type="arabicPeriod"/>
            </a:pPr>
            <a:r>
              <a:rPr lang="en-US" sz="1200" b="1" i="0" dirty="0">
                <a:solidFill>
                  <a:schemeClr val="tx1"/>
                </a:solidFill>
                <a:effectLst/>
                <a:latin typeface="+mj-lt"/>
              </a:rPr>
              <a:t>Browser Support:  </a:t>
            </a:r>
            <a:r>
              <a:rPr lang="en-US" sz="1200" b="0" i="0" dirty="0">
                <a:solidFill>
                  <a:schemeClr val="tx1"/>
                </a:solidFill>
                <a:effectLst/>
                <a:latin typeface="+mj-lt"/>
              </a:rPr>
              <a:t>Selenium enables </a:t>
            </a:r>
            <a:r>
              <a:rPr lang="en-US" sz="1200" dirty="0">
                <a:solidFill>
                  <a:schemeClr val="tx1"/>
                </a:solidFill>
                <a:latin typeface="+mj-lt"/>
              </a:rPr>
              <a:t>us</a:t>
            </a:r>
            <a:r>
              <a:rPr lang="en-US" sz="1200" b="0" i="0" dirty="0">
                <a:solidFill>
                  <a:schemeClr val="tx1"/>
                </a:solidFill>
                <a:effectLst/>
                <a:latin typeface="+mj-lt"/>
              </a:rPr>
              <a:t> to test </a:t>
            </a:r>
            <a:r>
              <a:rPr lang="en-US" sz="1200" dirty="0">
                <a:solidFill>
                  <a:schemeClr val="tx1"/>
                </a:solidFill>
                <a:latin typeface="+mj-lt"/>
              </a:rPr>
              <a:t>our</a:t>
            </a:r>
            <a:r>
              <a:rPr lang="en-US" sz="1200" b="0" i="0" dirty="0">
                <a:solidFill>
                  <a:schemeClr val="tx1"/>
                </a:solidFill>
                <a:effectLst/>
                <a:latin typeface="+mj-lt"/>
              </a:rPr>
              <a:t> website on different browsers such as </a:t>
            </a:r>
            <a:r>
              <a:rPr lang="en-US" sz="1200" dirty="0">
                <a:solidFill>
                  <a:schemeClr val="tx1"/>
                </a:solidFill>
                <a:latin typeface="+mj-lt"/>
              </a:rPr>
              <a:t>Google  Chrome</a:t>
            </a:r>
            <a:r>
              <a:rPr lang="en-US" sz="1200" b="0" i="0" dirty="0">
                <a:solidFill>
                  <a:schemeClr val="tx1"/>
                </a:solidFill>
                <a:effectLst/>
                <a:latin typeface="+mj-lt"/>
              </a:rPr>
              <a:t>, </a:t>
            </a:r>
            <a:r>
              <a:rPr lang="en-US" sz="1200" dirty="0">
                <a:solidFill>
                  <a:schemeClr val="tx1"/>
                </a:solidFill>
                <a:latin typeface="+mj-lt"/>
              </a:rPr>
              <a:t>Mozilla Firefox</a:t>
            </a:r>
            <a:r>
              <a:rPr lang="en-US" sz="1200" b="0" i="0" dirty="0">
                <a:solidFill>
                  <a:schemeClr val="tx1"/>
                </a:solidFill>
                <a:effectLst/>
                <a:latin typeface="+mj-lt"/>
              </a:rPr>
              <a:t>, </a:t>
            </a:r>
            <a:r>
              <a:rPr lang="en-US" sz="1200" dirty="0">
                <a:solidFill>
                  <a:schemeClr val="tx1"/>
                </a:solidFill>
                <a:latin typeface="+mj-lt"/>
              </a:rPr>
              <a:t>Microsoft Edge</a:t>
            </a:r>
            <a:r>
              <a:rPr lang="en-US" sz="1200" b="0" i="0" dirty="0">
                <a:solidFill>
                  <a:schemeClr val="tx1"/>
                </a:solidFill>
                <a:effectLst/>
                <a:latin typeface="+mj-lt"/>
              </a:rPr>
              <a:t>, </a:t>
            </a:r>
            <a:r>
              <a:rPr lang="en-IN" sz="1200" b="0" i="0" dirty="0">
                <a:solidFill>
                  <a:schemeClr val="tx1"/>
                </a:solidFill>
                <a:effectLst/>
                <a:latin typeface="+mj-lt"/>
              </a:rPr>
              <a:t>Safar</a:t>
            </a:r>
            <a:r>
              <a:rPr lang="en-IN" sz="1200" dirty="0">
                <a:solidFill>
                  <a:schemeClr val="tx1"/>
                </a:solidFill>
                <a:latin typeface="+mj-lt"/>
              </a:rPr>
              <a:t>i</a:t>
            </a:r>
            <a:r>
              <a:rPr lang="en-US" sz="1200" b="0" i="0" dirty="0">
                <a:solidFill>
                  <a:schemeClr val="tx1"/>
                </a:solidFill>
                <a:effectLst/>
                <a:latin typeface="+mj-lt"/>
              </a:rPr>
              <a:t>, Internet Explorer, etc. </a:t>
            </a:r>
          </a:p>
          <a:p>
            <a:pPr algn="l">
              <a:lnSpc>
                <a:spcPct val="200000"/>
              </a:lnSpc>
              <a:buClr>
                <a:schemeClr val="tx1"/>
              </a:buClr>
              <a:buFont typeface="+mj-lt"/>
              <a:buAutoNum type="arabicPeriod"/>
            </a:pPr>
            <a:r>
              <a:rPr lang="en-US" sz="1200" b="1" i="0" dirty="0">
                <a:solidFill>
                  <a:schemeClr val="tx1"/>
                </a:solidFill>
                <a:effectLst/>
                <a:latin typeface="+mj-lt"/>
              </a:rPr>
              <a:t>Scalability:</a:t>
            </a:r>
            <a:r>
              <a:rPr lang="en-US" sz="1200" b="0" i="0" dirty="0">
                <a:solidFill>
                  <a:schemeClr val="tx1"/>
                </a:solidFill>
                <a:effectLst/>
                <a:latin typeface="+mj-lt"/>
              </a:rPr>
              <a:t>  Automated testing with Selenium can easily scale to cover a wide range of test case, scenarios, and user interactions. </a:t>
            </a:r>
          </a:p>
          <a:p>
            <a:pPr algn="l">
              <a:lnSpc>
                <a:spcPct val="200000"/>
              </a:lnSpc>
              <a:buClr>
                <a:schemeClr val="tx1"/>
              </a:buClr>
              <a:buFont typeface="+mj-lt"/>
              <a:buAutoNum type="arabicPeriod"/>
            </a:pPr>
            <a:r>
              <a:rPr lang="en-US" sz="1200" b="1" i="0" dirty="0">
                <a:solidFill>
                  <a:schemeClr val="tx1"/>
                </a:solidFill>
                <a:effectLst/>
                <a:latin typeface="+mj-lt"/>
              </a:rPr>
              <a:t>Reusable Test Scripts:  </a:t>
            </a:r>
            <a:r>
              <a:rPr lang="en-US" sz="1200" b="0" i="0" dirty="0">
                <a:solidFill>
                  <a:schemeClr val="tx1"/>
                </a:solidFill>
                <a:effectLst/>
                <a:latin typeface="+mj-lt"/>
              </a:rPr>
              <a:t>Selenium allows testers to create reusable test scripts that can be used across different test cases and projects. This reusability saves time and effort in test script creation and maintenance.</a:t>
            </a:r>
          </a:p>
          <a:p>
            <a:pPr algn="l">
              <a:lnSpc>
                <a:spcPct val="200000"/>
              </a:lnSpc>
              <a:buClr>
                <a:schemeClr val="tx1"/>
              </a:buClr>
              <a:buFont typeface="+mj-lt"/>
              <a:buAutoNum type="arabicPeriod"/>
            </a:pPr>
            <a:r>
              <a:rPr lang="en-US" sz="1200" b="1" dirty="0">
                <a:solidFill>
                  <a:schemeClr val="tx1"/>
                </a:solidFill>
                <a:latin typeface="+mj-lt"/>
              </a:rPr>
              <a:t>Parallel </a:t>
            </a:r>
            <a:r>
              <a:rPr lang="en-IN" sz="1200" b="1" dirty="0">
                <a:solidFill>
                  <a:schemeClr val="tx1"/>
                </a:solidFill>
                <a:latin typeface="+mj-lt"/>
              </a:rPr>
              <a:t>Testing</a:t>
            </a:r>
            <a:r>
              <a:rPr lang="en-US" sz="1200" b="1" i="0" dirty="0">
                <a:solidFill>
                  <a:schemeClr val="tx1"/>
                </a:solidFill>
                <a:effectLst/>
                <a:latin typeface="+mj-lt"/>
              </a:rPr>
              <a:t>:</a:t>
            </a:r>
            <a:r>
              <a:rPr lang="en-US" sz="1200" b="0" i="0" dirty="0">
                <a:solidFill>
                  <a:schemeClr val="tx1"/>
                </a:solidFill>
                <a:effectLst/>
                <a:latin typeface="+mj-lt"/>
              </a:rPr>
              <a:t>  Selenium supports parallel test execution, allowing multiple tests to run concurrently. This helps reduce the overall testing time, making the development process more efficient.</a:t>
            </a:r>
          </a:p>
          <a:p>
            <a:pPr algn="l"/>
            <a:endParaRPr lang="en-US" sz="1200" b="0" dirty="0">
              <a:solidFill>
                <a:schemeClr val="tx1"/>
              </a:solidFill>
              <a:effectLst/>
              <a:latin typeface="+mj-lt"/>
            </a:endParaRPr>
          </a:p>
        </p:txBody>
      </p:sp>
    </p:spTree>
    <p:extLst>
      <p:ext uri="{BB962C8B-B14F-4D97-AF65-F5344CB8AC3E}">
        <p14:creationId xmlns:p14="http://schemas.microsoft.com/office/powerpoint/2010/main" val="3883799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187629C-9C5E-5A42-39CF-970BF6CB99C4}"/>
              </a:ext>
            </a:extLst>
          </p:cNvPr>
          <p:cNvSpPr txBox="1"/>
          <p:nvPr/>
        </p:nvSpPr>
        <p:spPr>
          <a:xfrm>
            <a:off x="948447" y="2768755"/>
            <a:ext cx="7247106" cy="1443152"/>
          </a:xfrm>
          <a:prstGeom prst="rect">
            <a:avLst/>
          </a:prstGeom>
          <a:noFill/>
        </p:spPr>
        <p:txBody>
          <a:bodyPr wrap="square">
            <a:spAutoFit/>
          </a:bodyPr>
          <a:lstStyle/>
          <a:p>
            <a:pPr algn="l">
              <a:lnSpc>
                <a:spcPct val="150000"/>
              </a:lnSpc>
            </a:pPr>
            <a:r>
              <a:rPr lang="en-IN" sz="1200" b="1" dirty="0">
                <a:solidFill>
                  <a:schemeClr val="tx1"/>
                </a:solidFill>
                <a:latin typeface="+mj-lt"/>
              </a:rPr>
              <a:t>C</a:t>
            </a:r>
            <a:r>
              <a:rPr lang="en-IN" sz="1200" b="1" i="0" dirty="0">
                <a:solidFill>
                  <a:schemeClr val="tx1"/>
                </a:solidFill>
                <a:effectLst/>
                <a:latin typeface="+mj-lt"/>
              </a:rPr>
              <a:t>omponents of Selenium :</a:t>
            </a:r>
          </a:p>
          <a:p>
            <a:pPr marL="171450" indent="-171450" algn="l">
              <a:lnSpc>
                <a:spcPct val="150000"/>
              </a:lnSpc>
              <a:buClr>
                <a:schemeClr val="tx1"/>
              </a:buClr>
              <a:buFont typeface="Wingdings" panose="05000000000000000000" pitchFamily="2" charset="2"/>
              <a:buChar char="q"/>
            </a:pPr>
            <a:r>
              <a:rPr lang="en-IN" sz="1200" b="0" i="0" dirty="0">
                <a:solidFill>
                  <a:schemeClr val="tx1"/>
                </a:solidFill>
                <a:effectLst/>
                <a:latin typeface="+mj-lt"/>
              </a:rPr>
              <a:t>Selenium IDE</a:t>
            </a:r>
          </a:p>
          <a:p>
            <a:pPr marL="171450" indent="-171450" algn="l">
              <a:lnSpc>
                <a:spcPct val="150000"/>
              </a:lnSpc>
              <a:buClr>
                <a:schemeClr val="tx1"/>
              </a:buClr>
              <a:buFont typeface="Wingdings" panose="05000000000000000000" pitchFamily="2" charset="2"/>
              <a:buChar char="q"/>
            </a:pPr>
            <a:r>
              <a:rPr lang="en-IN" sz="1200" b="0" i="0" dirty="0">
                <a:solidFill>
                  <a:schemeClr val="tx1"/>
                </a:solidFill>
                <a:effectLst/>
                <a:latin typeface="+mj-lt"/>
              </a:rPr>
              <a:t>Selenium RC</a:t>
            </a:r>
          </a:p>
          <a:p>
            <a:pPr marL="171450" indent="-171450" algn="l">
              <a:lnSpc>
                <a:spcPct val="150000"/>
              </a:lnSpc>
              <a:buClr>
                <a:schemeClr val="tx1"/>
              </a:buClr>
              <a:buFont typeface="Wingdings" panose="05000000000000000000" pitchFamily="2" charset="2"/>
              <a:buChar char="q"/>
            </a:pPr>
            <a:r>
              <a:rPr lang="en-IN" sz="1200" b="0" i="0" dirty="0">
                <a:solidFill>
                  <a:schemeClr val="tx1"/>
                </a:solidFill>
                <a:effectLst/>
                <a:latin typeface="+mj-lt"/>
              </a:rPr>
              <a:t>Selenium WebDriver</a:t>
            </a:r>
          </a:p>
          <a:p>
            <a:pPr marL="171450" indent="-171450" algn="l">
              <a:lnSpc>
                <a:spcPct val="150000"/>
              </a:lnSpc>
              <a:buClr>
                <a:schemeClr val="tx1"/>
              </a:buClr>
              <a:buFont typeface="Wingdings" panose="05000000000000000000" pitchFamily="2" charset="2"/>
              <a:buChar char="q"/>
            </a:pPr>
            <a:r>
              <a:rPr lang="en-IN" sz="1200" b="0" i="0" dirty="0">
                <a:solidFill>
                  <a:schemeClr val="tx1"/>
                </a:solidFill>
                <a:effectLst/>
                <a:latin typeface="+mj-lt"/>
              </a:rPr>
              <a:t>Selenium Grid</a:t>
            </a:r>
          </a:p>
        </p:txBody>
      </p:sp>
      <p:sp>
        <p:nvSpPr>
          <p:cNvPr id="12" name="TextBox 11">
            <a:extLst>
              <a:ext uri="{FF2B5EF4-FFF2-40B4-BE49-F238E27FC236}">
                <a16:creationId xmlns:a16="http://schemas.microsoft.com/office/drawing/2014/main" id="{8BB45A7C-E97F-3228-992C-1938A55538B8}"/>
              </a:ext>
            </a:extLst>
          </p:cNvPr>
          <p:cNvSpPr txBox="1"/>
          <p:nvPr/>
        </p:nvSpPr>
        <p:spPr>
          <a:xfrm>
            <a:off x="919263" y="486474"/>
            <a:ext cx="6420254" cy="1720151"/>
          </a:xfrm>
          <a:prstGeom prst="rect">
            <a:avLst/>
          </a:prstGeom>
          <a:noFill/>
        </p:spPr>
        <p:txBody>
          <a:bodyPr wrap="square">
            <a:spAutoFit/>
          </a:bodyPr>
          <a:lstStyle/>
          <a:p>
            <a:pPr algn="l">
              <a:lnSpc>
                <a:spcPct val="150000"/>
              </a:lnSpc>
              <a:buClr>
                <a:schemeClr val="tx1"/>
              </a:buClr>
            </a:pPr>
            <a:r>
              <a:rPr lang="en-US" sz="1200" b="1" i="0" dirty="0">
                <a:solidFill>
                  <a:schemeClr val="tx1"/>
                </a:solidFill>
                <a:effectLst/>
                <a:latin typeface="+mj-lt"/>
              </a:rPr>
              <a:t>6.Documentation and Reporting:</a:t>
            </a:r>
            <a:r>
              <a:rPr lang="en-US" sz="1200" b="0" i="0" dirty="0">
                <a:solidFill>
                  <a:schemeClr val="tx1"/>
                </a:solidFill>
                <a:effectLst/>
                <a:latin typeface="+mj-lt"/>
              </a:rPr>
              <a:t> Selenium provides detailed test execution logs and reports, making it easier to track test results and identify areas that require attention. </a:t>
            </a:r>
          </a:p>
          <a:p>
            <a:pPr algn="l">
              <a:lnSpc>
                <a:spcPct val="150000"/>
              </a:lnSpc>
              <a:buClr>
                <a:schemeClr val="tx1"/>
              </a:buClr>
            </a:pPr>
            <a:r>
              <a:rPr lang="en-US" sz="1200" b="1" i="0" dirty="0">
                <a:solidFill>
                  <a:schemeClr val="tx1"/>
                </a:solidFill>
                <a:effectLst/>
                <a:latin typeface="+mj-lt"/>
              </a:rPr>
              <a:t>7.User Experience Testing: </a:t>
            </a:r>
            <a:r>
              <a:rPr lang="en-US" sz="1200" b="0" i="0" dirty="0">
                <a:solidFill>
                  <a:schemeClr val="tx1"/>
                </a:solidFill>
                <a:effectLst/>
                <a:latin typeface="+mj-lt"/>
              </a:rPr>
              <a:t>Selenium can simulate user interactions and behavior, allowing testers to assess the user experience and ensure that the application is user-friendly.</a:t>
            </a:r>
          </a:p>
          <a:p>
            <a:pPr algn="l">
              <a:lnSpc>
                <a:spcPct val="150000"/>
              </a:lnSpc>
              <a:buClr>
                <a:schemeClr val="tx1"/>
              </a:buClr>
            </a:pPr>
            <a:r>
              <a:rPr lang="en-US" sz="1200" b="1" dirty="0">
                <a:solidFill>
                  <a:schemeClr val="tx1"/>
                </a:solidFill>
                <a:latin typeface="+mj-lt"/>
              </a:rPr>
              <a:t>8.</a:t>
            </a:r>
            <a:r>
              <a:rPr lang="en-US" sz="1200" b="1" i="0" dirty="0">
                <a:solidFill>
                  <a:schemeClr val="tx1"/>
                </a:solidFill>
                <a:effectLst/>
                <a:latin typeface="+mj-lt"/>
              </a:rPr>
              <a:t>Continuous Integration and Continuous Deployment (CI/CD):</a:t>
            </a:r>
            <a:r>
              <a:rPr lang="en-US" sz="1200" b="0" i="0" dirty="0">
                <a:solidFill>
                  <a:schemeClr val="tx1"/>
                </a:solidFill>
                <a:effectLst/>
                <a:latin typeface="+mj-lt"/>
              </a:rPr>
              <a:t> Selenium can be integrated into CI/CD pipelines to automate the testing of each code change.</a:t>
            </a:r>
          </a:p>
        </p:txBody>
      </p:sp>
    </p:spTree>
    <p:extLst>
      <p:ext uri="{BB962C8B-B14F-4D97-AF65-F5344CB8AC3E}">
        <p14:creationId xmlns:p14="http://schemas.microsoft.com/office/powerpoint/2010/main" val="4181466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792;p42">
            <a:extLst>
              <a:ext uri="{FF2B5EF4-FFF2-40B4-BE49-F238E27FC236}">
                <a16:creationId xmlns:a16="http://schemas.microsoft.com/office/drawing/2014/main" id="{85EB38A2-A627-EDCF-AE1F-5BA6FDF56DE7}"/>
              </a:ext>
            </a:extLst>
          </p:cNvPr>
          <p:cNvSpPr/>
          <p:nvPr/>
        </p:nvSpPr>
        <p:spPr>
          <a:xfrm>
            <a:off x="379289" y="99556"/>
            <a:ext cx="8219279" cy="1293792"/>
          </a:xfrm>
          <a:prstGeom prst="roundRect">
            <a:avLst>
              <a:gd name="adj" fmla="val 8047"/>
            </a:avLst>
          </a:prstGeom>
          <a:solidFill>
            <a:schemeClr val="dk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lvl="0" algn="ctr" rtl="0">
              <a:spcBef>
                <a:spcPts val="0"/>
              </a:spcBef>
              <a:spcAft>
                <a:spcPts val="0"/>
              </a:spcAft>
            </a:pPr>
            <a:r>
              <a:rPr lang="en-IN" sz="3600" b="1" dirty="0">
                <a:solidFill>
                  <a:schemeClr val="tx1"/>
                </a:solidFill>
              </a:rPr>
              <a:t>POM</a:t>
            </a:r>
            <a:endParaRPr sz="3600" b="1" dirty="0">
              <a:solidFill>
                <a:schemeClr val="tx1"/>
              </a:solidFill>
            </a:endParaRPr>
          </a:p>
        </p:txBody>
      </p:sp>
      <p:sp>
        <p:nvSpPr>
          <p:cNvPr id="11" name="TextBox 10">
            <a:extLst>
              <a:ext uri="{FF2B5EF4-FFF2-40B4-BE49-F238E27FC236}">
                <a16:creationId xmlns:a16="http://schemas.microsoft.com/office/drawing/2014/main" id="{08FC3C03-3B3D-1956-F289-30001DD4707F}"/>
              </a:ext>
            </a:extLst>
          </p:cNvPr>
          <p:cNvSpPr txBox="1"/>
          <p:nvPr/>
        </p:nvSpPr>
        <p:spPr>
          <a:xfrm>
            <a:off x="1277467" y="1964600"/>
            <a:ext cx="6422922" cy="1569660"/>
          </a:xfrm>
          <a:prstGeom prst="rect">
            <a:avLst/>
          </a:prstGeom>
          <a:noFill/>
        </p:spPr>
        <p:txBody>
          <a:bodyPr wrap="square">
            <a:spAutoFit/>
          </a:bodyPr>
          <a:lstStyle/>
          <a:p>
            <a:pPr marL="171450" indent="-171450">
              <a:buClr>
                <a:schemeClr val="tx1"/>
              </a:buClr>
              <a:buFont typeface="Wingdings" panose="05000000000000000000" pitchFamily="2" charset="2"/>
              <a:buChar char="Ø"/>
            </a:pPr>
            <a:r>
              <a:rPr lang="en-US" sz="1200" b="0" i="0" dirty="0">
                <a:solidFill>
                  <a:schemeClr val="tx1"/>
                </a:solidFill>
                <a:effectLst/>
                <a:latin typeface="+mj-lt"/>
              </a:rPr>
              <a:t>A Project Object Model or POM is the fundamental unit of work in Maven.</a:t>
            </a:r>
          </a:p>
          <a:p>
            <a:pPr>
              <a:buClr>
                <a:schemeClr val="tx1"/>
              </a:buClr>
            </a:pPr>
            <a:endParaRPr lang="en-US" sz="1200" b="0" i="0" dirty="0">
              <a:solidFill>
                <a:schemeClr val="tx1"/>
              </a:solidFill>
              <a:effectLst/>
              <a:latin typeface="+mj-lt"/>
            </a:endParaRPr>
          </a:p>
          <a:p>
            <a:pPr marL="171450" indent="-171450">
              <a:buClr>
                <a:schemeClr val="tx1"/>
              </a:buClr>
              <a:buFont typeface="Wingdings" panose="05000000000000000000" pitchFamily="2" charset="2"/>
              <a:buChar char="Ø"/>
            </a:pPr>
            <a:r>
              <a:rPr lang="en-US" sz="1200" b="0" i="0" dirty="0">
                <a:solidFill>
                  <a:schemeClr val="tx1"/>
                </a:solidFill>
                <a:effectLst/>
                <a:latin typeface="+mj-lt"/>
              </a:rPr>
              <a:t> It is an XML file that contains information about the project and configuration details used by Maven to build the project.</a:t>
            </a:r>
          </a:p>
          <a:p>
            <a:pPr>
              <a:buClr>
                <a:schemeClr val="tx1"/>
              </a:buClr>
            </a:pPr>
            <a:endParaRPr lang="en-US" sz="1200" b="0" i="0" dirty="0">
              <a:solidFill>
                <a:schemeClr val="tx1"/>
              </a:solidFill>
              <a:effectLst/>
              <a:latin typeface="+mj-lt"/>
            </a:endParaRPr>
          </a:p>
          <a:p>
            <a:pPr marL="171450" indent="-171450">
              <a:buClr>
                <a:schemeClr val="tx1"/>
              </a:buClr>
              <a:buFont typeface="Wingdings" panose="05000000000000000000" pitchFamily="2" charset="2"/>
              <a:buChar char="Ø"/>
            </a:pPr>
            <a:r>
              <a:rPr lang="en-US" sz="1200" b="0" i="0" dirty="0">
                <a:solidFill>
                  <a:schemeClr val="tx1"/>
                </a:solidFill>
                <a:effectLst/>
                <a:latin typeface="+mj-lt"/>
              </a:rPr>
              <a:t>The pom.xml file contains information of project and configuration information for the maven to build the project such as dependencies, build directory, source directory, test source directory, plugin, goals etc.</a:t>
            </a:r>
          </a:p>
        </p:txBody>
      </p:sp>
    </p:spTree>
    <p:extLst>
      <p:ext uri="{BB962C8B-B14F-4D97-AF65-F5344CB8AC3E}">
        <p14:creationId xmlns:p14="http://schemas.microsoft.com/office/powerpoint/2010/main" val="3908859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F172C85-5DD8-EE29-2880-38955ECE54AA}"/>
              </a:ext>
            </a:extLst>
          </p:cNvPr>
          <p:cNvSpPr txBox="1"/>
          <p:nvPr/>
        </p:nvSpPr>
        <p:spPr>
          <a:xfrm>
            <a:off x="999203" y="631170"/>
            <a:ext cx="6422922" cy="1720151"/>
          </a:xfrm>
          <a:prstGeom prst="rect">
            <a:avLst/>
          </a:prstGeom>
          <a:noFill/>
        </p:spPr>
        <p:txBody>
          <a:bodyPr wrap="square">
            <a:spAutoFit/>
          </a:bodyPr>
          <a:lstStyle/>
          <a:p>
            <a:pPr marR="0" lvl="0" algn="l" defTabSz="914400" rtl="0" eaLnBrk="0" fontAlgn="base" latinLnBrk="0" hangingPunct="0">
              <a:lnSpc>
                <a:spcPct val="150000"/>
              </a:lnSpc>
              <a:spcBef>
                <a:spcPct val="0"/>
              </a:spcBef>
              <a:spcAft>
                <a:spcPct val="0"/>
              </a:spcAft>
              <a:buClrTx/>
              <a:buSzTx/>
              <a:tabLst/>
            </a:pPr>
            <a:r>
              <a:rPr lang="en-US" altLang="en-US" sz="1200" b="1" dirty="0">
                <a:solidFill>
                  <a:schemeClr val="tx1"/>
                </a:solidFill>
                <a:latin typeface="+mj-lt"/>
              </a:rPr>
              <a:t>R</a:t>
            </a:r>
            <a:r>
              <a:rPr kumimoji="0" lang="en-US" altLang="en-US" sz="1200" b="1" i="0" u="none" strike="noStrike" cap="none" normalizeH="0" baseline="0" dirty="0">
                <a:ln>
                  <a:noFill/>
                </a:ln>
                <a:solidFill>
                  <a:schemeClr val="tx1"/>
                </a:solidFill>
                <a:effectLst/>
                <a:latin typeface="+mj-lt"/>
              </a:rPr>
              <a:t>equirement for a POM are:</a:t>
            </a:r>
          </a:p>
          <a:p>
            <a:pPr marR="0" lvl="0" algn="l" defTabSz="914400" rtl="0" eaLnBrk="0" fontAlgn="base" latinLnBrk="0" hangingPunct="0">
              <a:lnSpc>
                <a:spcPct val="15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mj-lt"/>
            </a:endParaRP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200" b="0" i="0" u="none" strike="noStrike" cap="none" normalizeH="0" baseline="0" dirty="0">
                <a:ln>
                  <a:noFill/>
                </a:ln>
                <a:solidFill>
                  <a:schemeClr val="tx1"/>
                </a:solidFill>
                <a:effectLst/>
                <a:latin typeface="+mj-lt"/>
              </a:rPr>
              <a:t>modelVersion - should be set to 4.0.0</a:t>
            </a: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200" b="0" i="0" u="none" strike="noStrike" cap="none" normalizeH="0" baseline="0" dirty="0">
                <a:ln>
                  <a:noFill/>
                </a:ln>
                <a:solidFill>
                  <a:schemeClr val="tx1"/>
                </a:solidFill>
                <a:effectLst/>
                <a:latin typeface="+mj-lt"/>
              </a:rPr>
              <a:t>groupId - the id of the project's group.</a:t>
            </a: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200" b="0" i="0" u="none" strike="noStrike" cap="none" normalizeH="0" baseline="0" dirty="0">
                <a:ln>
                  <a:noFill/>
                </a:ln>
                <a:solidFill>
                  <a:schemeClr val="tx1"/>
                </a:solidFill>
                <a:effectLst/>
                <a:latin typeface="+mj-lt"/>
              </a:rPr>
              <a:t>artifactId - the id of the artifact (project)</a:t>
            </a: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200" b="0" i="0" u="none" strike="noStrike" cap="none" normalizeH="0" baseline="0" dirty="0">
                <a:ln>
                  <a:noFill/>
                </a:ln>
                <a:solidFill>
                  <a:schemeClr val="tx1"/>
                </a:solidFill>
                <a:effectLst/>
                <a:latin typeface="+mj-lt"/>
              </a:rPr>
              <a:t>version - the version of the artifact under the specified group.</a:t>
            </a:r>
          </a:p>
        </p:txBody>
      </p:sp>
      <p:sp>
        <p:nvSpPr>
          <p:cNvPr id="14" name="TextBox 13">
            <a:extLst>
              <a:ext uri="{FF2B5EF4-FFF2-40B4-BE49-F238E27FC236}">
                <a16:creationId xmlns:a16="http://schemas.microsoft.com/office/drawing/2014/main" id="{BFC9A9E3-6DBD-1EE5-8914-CCE75C5B5E71}"/>
              </a:ext>
            </a:extLst>
          </p:cNvPr>
          <p:cNvSpPr txBox="1"/>
          <p:nvPr/>
        </p:nvSpPr>
        <p:spPr>
          <a:xfrm>
            <a:off x="1087694" y="2571750"/>
            <a:ext cx="6422922" cy="175432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mj-lt"/>
              </a:rPr>
              <a:t>Here's an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mj-l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mj-lt"/>
              </a:rPr>
              <a:t>&lt;project&gt;</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mj-lt"/>
              </a:rPr>
              <a:t>&lt;modelVersion&gt;4.0.0&lt;/modelVersion&gt;</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mj-lt"/>
              </a:rPr>
              <a:t> </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mj-lt"/>
              </a:rPr>
              <a:t>&lt;groupId&gt;com.mycompany.app&lt;/groupId&gt;</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mj-lt"/>
              </a:rPr>
              <a:t>&lt;artifactId&gt;my-app&lt;/artifactId&gt;</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mj-lt"/>
              </a:rPr>
              <a:t>&lt;version&gt;1&lt;/version&gt;</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mj-lt"/>
              </a:rPr>
              <a:t>&lt;/project&gt;</a:t>
            </a:r>
          </a:p>
        </p:txBody>
      </p:sp>
    </p:spTree>
    <p:extLst>
      <p:ext uri="{BB962C8B-B14F-4D97-AF65-F5344CB8AC3E}">
        <p14:creationId xmlns:p14="http://schemas.microsoft.com/office/powerpoint/2010/main" val="2715460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692264B-3F26-737A-96B2-F56E7313266F}"/>
              </a:ext>
            </a:extLst>
          </p:cNvPr>
          <p:cNvSpPr txBox="1"/>
          <p:nvPr/>
        </p:nvSpPr>
        <p:spPr>
          <a:xfrm>
            <a:off x="918087" y="843428"/>
            <a:ext cx="7635978" cy="2274149"/>
          </a:xfrm>
          <a:prstGeom prst="rect">
            <a:avLst/>
          </a:prstGeom>
          <a:noFill/>
        </p:spPr>
        <p:txBody>
          <a:bodyPr wrap="square">
            <a:spAutoFit/>
          </a:bodyPr>
          <a:lstStyle/>
          <a:p>
            <a:pPr fontAlgn="ctr">
              <a:lnSpc>
                <a:spcPct val="150000"/>
              </a:lnSpc>
            </a:pPr>
            <a:r>
              <a:rPr lang="en-US" sz="1200" b="1" i="0" dirty="0">
                <a:solidFill>
                  <a:schemeClr val="tx1"/>
                </a:solidFill>
                <a:effectLst/>
                <a:latin typeface="+mj-lt"/>
              </a:rPr>
              <a:t>Why do we need pom.xml?</a:t>
            </a:r>
          </a:p>
          <a:p>
            <a:pPr fontAlgn="ctr">
              <a:lnSpc>
                <a:spcPct val="150000"/>
              </a:lnSpc>
            </a:pPr>
            <a:endParaRPr lang="en-US" sz="1200" dirty="0">
              <a:solidFill>
                <a:schemeClr val="tx1"/>
              </a:solidFill>
              <a:latin typeface="+mj-lt"/>
            </a:endParaRPr>
          </a:p>
          <a:p>
            <a:pPr marL="171450" indent="-171450" fontAlgn="ctr">
              <a:lnSpc>
                <a:spcPct val="150000"/>
              </a:lnSpc>
              <a:buClr>
                <a:schemeClr val="tx1"/>
              </a:buClr>
              <a:buFont typeface="Wingdings" panose="05000000000000000000" pitchFamily="2" charset="2"/>
              <a:buChar char="Ø"/>
            </a:pPr>
            <a:r>
              <a:rPr lang="en-US" sz="1200" b="0" i="0" dirty="0">
                <a:solidFill>
                  <a:schemeClr val="tx1"/>
                </a:solidFill>
                <a:effectLst/>
                <a:latin typeface="+mj-lt"/>
              </a:rPr>
              <a:t>The pom.xml file is a core part of a project's configuration in Maven. </a:t>
            </a:r>
          </a:p>
          <a:p>
            <a:pPr marL="171450" indent="-171450" fontAlgn="ctr">
              <a:lnSpc>
                <a:spcPct val="150000"/>
              </a:lnSpc>
              <a:buClr>
                <a:schemeClr val="tx1"/>
              </a:buClr>
              <a:buFont typeface="Wingdings" panose="05000000000000000000" pitchFamily="2" charset="2"/>
              <a:buChar char="Ø"/>
            </a:pPr>
            <a:r>
              <a:rPr lang="en-US" sz="1200" b="0" i="0" dirty="0">
                <a:solidFill>
                  <a:schemeClr val="tx1"/>
                </a:solidFill>
                <a:effectLst/>
                <a:latin typeface="+mj-lt"/>
              </a:rPr>
              <a:t>It's an XML file that contains most of the information needed to build a project. </a:t>
            </a:r>
          </a:p>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latin typeface="+mj-lt"/>
              </a:rPr>
              <a:t>It's a critical part of Maven, a build automation tool for Java projects. </a:t>
            </a:r>
          </a:p>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latin typeface="+mj-lt"/>
              </a:rPr>
              <a:t>The POM file contains information about the project, such as: Group, Configuration, Dependencies, Developer information, Version IDs, Defect tracking system, Repository information, Licenses. </a:t>
            </a:r>
          </a:p>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latin typeface="+mj-lt"/>
              </a:rPr>
              <a:t>The POM file also contains information about the build process, such as plugin configuration. </a:t>
            </a:r>
          </a:p>
        </p:txBody>
      </p:sp>
    </p:spTree>
    <p:extLst>
      <p:ext uri="{BB962C8B-B14F-4D97-AF65-F5344CB8AC3E}">
        <p14:creationId xmlns:p14="http://schemas.microsoft.com/office/powerpoint/2010/main" val="1786612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36"/>
          <p:cNvSpPr txBox="1">
            <a:spLocks noGrp="1"/>
          </p:cNvSpPr>
          <p:nvPr>
            <p:ph type="title"/>
          </p:nvPr>
        </p:nvSpPr>
        <p:spPr>
          <a:xfrm>
            <a:off x="-1291552" y="589738"/>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accent1"/>
                </a:solidFill>
              </a:rPr>
              <a:t>RLL-GROUP-3</a:t>
            </a:r>
            <a:endParaRPr sz="3200" dirty="0">
              <a:solidFill>
                <a:schemeClr val="accent1"/>
              </a:solidFill>
            </a:endParaRPr>
          </a:p>
        </p:txBody>
      </p:sp>
      <p:graphicFrame>
        <p:nvGraphicFramePr>
          <p:cNvPr id="1536" name="Google Shape;1536;p36"/>
          <p:cNvGraphicFramePr/>
          <p:nvPr>
            <p:extLst>
              <p:ext uri="{D42A27DB-BD31-4B8C-83A1-F6EECF244321}">
                <p14:modId xmlns:p14="http://schemas.microsoft.com/office/powerpoint/2010/main" val="1322683318"/>
              </p:ext>
            </p:extLst>
          </p:nvPr>
        </p:nvGraphicFramePr>
        <p:xfrm>
          <a:off x="667908" y="1214178"/>
          <a:ext cx="4501401" cy="3289845"/>
        </p:xfrm>
        <a:graphic>
          <a:graphicData uri="http://schemas.openxmlformats.org/drawingml/2006/table">
            <a:tbl>
              <a:tblPr>
                <a:noFill/>
                <a:tableStyleId>{493EBAD7-C8ED-4E1F-9AA5-14A773E04E9E}</a:tableStyleId>
              </a:tblPr>
              <a:tblGrid>
                <a:gridCol w="1328796">
                  <a:extLst>
                    <a:ext uri="{9D8B030D-6E8A-4147-A177-3AD203B41FA5}">
                      <a16:colId xmlns:a16="http://schemas.microsoft.com/office/drawing/2014/main" val="20000"/>
                    </a:ext>
                  </a:extLst>
                </a:gridCol>
                <a:gridCol w="3172605">
                  <a:extLst>
                    <a:ext uri="{9D8B030D-6E8A-4147-A177-3AD203B41FA5}">
                      <a16:colId xmlns:a16="http://schemas.microsoft.com/office/drawing/2014/main" val="20001"/>
                    </a:ext>
                  </a:extLst>
                </a:gridCol>
              </a:tblGrid>
              <a:tr h="470685">
                <a:tc>
                  <a:txBody>
                    <a:bodyPr/>
                    <a:lstStyle/>
                    <a:p>
                      <a:pPr marL="0" lvl="0" indent="0" algn="l" rtl="0">
                        <a:spcBef>
                          <a:spcPts val="0"/>
                        </a:spcBef>
                        <a:spcAft>
                          <a:spcPts val="0"/>
                        </a:spcAft>
                        <a:buNone/>
                      </a:pPr>
                      <a:r>
                        <a:rPr lang="en-IN" sz="1400" b="1" dirty="0">
                          <a:solidFill>
                            <a:schemeClr val="accent1"/>
                          </a:solidFill>
                          <a:latin typeface="+mj-lt"/>
                          <a:ea typeface="Archivo"/>
                          <a:cs typeface="Archivo"/>
                          <a:sym typeface="Archivo"/>
                        </a:rPr>
                        <a:t>Emp Id</a:t>
                      </a:r>
                      <a:endParaRPr sz="1400" b="1" dirty="0">
                        <a:solidFill>
                          <a:schemeClr val="accent1"/>
                        </a:solidFill>
                        <a:latin typeface="+mj-lt"/>
                        <a:ea typeface="Archivo"/>
                        <a:cs typeface="Archivo"/>
                        <a:sym typeface="Archiv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IN" sz="1400" b="1" dirty="0">
                          <a:solidFill>
                            <a:schemeClr val="accent1">
                              <a:lumMod val="75000"/>
                            </a:schemeClr>
                          </a:solidFill>
                          <a:latin typeface="+mj-lt"/>
                          <a:ea typeface="Archivo Light"/>
                          <a:cs typeface="Archivo Light"/>
                          <a:sym typeface="Archivo Light"/>
                        </a:rPr>
                        <a:t>NAME</a:t>
                      </a:r>
                      <a:endParaRPr sz="1400" b="1" dirty="0">
                        <a:solidFill>
                          <a:schemeClr val="accent1">
                            <a:lumMod val="75000"/>
                          </a:schemeClr>
                        </a:solidFill>
                        <a:latin typeface="+mj-lt"/>
                        <a:ea typeface="Archivo Light"/>
                        <a:cs typeface="Archivo Light"/>
                        <a:sym typeface="Archivo 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8425">
                <a:tc>
                  <a:txBody>
                    <a:bodyPr/>
                    <a:lstStyle/>
                    <a:p>
                      <a:pPr marL="0" lvl="0" indent="0" algn="l" rtl="0">
                        <a:spcBef>
                          <a:spcPts val="0"/>
                        </a:spcBef>
                        <a:spcAft>
                          <a:spcPts val="0"/>
                        </a:spcAft>
                        <a:buNone/>
                      </a:pPr>
                      <a:r>
                        <a:rPr lang="en-IN" sz="1200" b="0" i="0" u="none" strike="noStrike" cap="none" dirty="0">
                          <a:solidFill>
                            <a:schemeClr val="tx1"/>
                          </a:solidFill>
                          <a:effectLst/>
                          <a:latin typeface="+mj-lt"/>
                          <a:ea typeface="Arial"/>
                          <a:cs typeface="Arial"/>
                          <a:sym typeface="Arial"/>
                        </a:rPr>
                        <a:t>2583815</a:t>
                      </a:r>
                      <a:endParaRPr sz="1200" b="1" dirty="0">
                        <a:solidFill>
                          <a:schemeClr val="tx1"/>
                        </a:solidFill>
                        <a:latin typeface="+mj-lt"/>
                        <a:ea typeface="Archivo"/>
                        <a:cs typeface="Archivo"/>
                        <a:sym typeface="Archiv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IN" sz="1200" b="0" i="0" u="none" strike="noStrike" cap="none" dirty="0">
                          <a:solidFill>
                            <a:schemeClr val="tx1"/>
                          </a:solidFill>
                          <a:effectLst/>
                          <a:latin typeface="+mj-lt"/>
                          <a:ea typeface="Arial"/>
                          <a:cs typeface="Arial"/>
                          <a:sym typeface="Arial"/>
                        </a:rPr>
                        <a:t>Shivanshu Mishra [Leader]</a:t>
                      </a:r>
                      <a:endParaRPr sz="1200" dirty="0">
                        <a:solidFill>
                          <a:schemeClr val="tx1"/>
                        </a:solidFill>
                        <a:latin typeface="+mj-lt"/>
                        <a:ea typeface="Archivo Light"/>
                        <a:cs typeface="Archivo Light"/>
                        <a:sym typeface="Archivo 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8425">
                <a:tc>
                  <a:txBody>
                    <a:bodyPr/>
                    <a:lstStyle/>
                    <a:p>
                      <a:pPr marL="0" lvl="0" indent="0" algn="l" rtl="0">
                        <a:spcBef>
                          <a:spcPts val="0"/>
                        </a:spcBef>
                        <a:spcAft>
                          <a:spcPts val="0"/>
                        </a:spcAft>
                        <a:buNone/>
                      </a:pPr>
                      <a:r>
                        <a:rPr lang="en-IN" sz="1200" b="0" i="0" u="none" strike="noStrike" cap="none" dirty="0">
                          <a:solidFill>
                            <a:schemeClr val="tx1"/>
                          </a:solidFill>
                          <a:effectLst/>
                          <a:latin typeface="+mj-lt"/>
                          <a:ea typeface="Arial"/>
                          <a:cs typeface="Arial"/>
                          <a:sym typeface="Arial"/>
                        </a:rPr>
                        <a:t>2583187</a:t>
                      </a:r>
                      <a:endParaRPr lang="en-IN" sz="1200" b="1" dirty="0">
                        <a:solidFill>
                          <a:schemeClr val="tx1"/>
                        </a:solidFill>
                        <a:latin typeface="+mj-lt"/>
                        <a:ea typeface="Archivo"/>
                        <a:cs typeface="Archivo"/>
                        <a:sym typeface="Archiv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IN" sz="1200" b="0" i="0" u="none" strike="noStrike" cap="none" dirty="0">
                          <a:solidFill>
                            <a:schemeClr val="tx1"/>
                          </a:solidFill>
                          <a:effectLst/>
                          <a:latin typeface="+mj-lt"/>
                          <a:ea typeface="Arial"/>
                          <a:cs typeface="Arial"/>
                          <a:sym typeface="Arial"/>
                        </a:rPr>
                        <a:t>Yellammagari Madhu</a:t>
                      </a:r>
                      <a:endParaRPr sz="1200" dirty="0">
                        <a:solidFill>
                          <a:schemeClr val="tx1"/>
                        </a:solidFill>
                        <a:latin typeface="+mj-lt"/>
                        <a:ea typeface="Archivo Light"/>
                        <a:cs typeface="Archivo Light"/>
                        <a:sym typeface="Archivo 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78425">
                <a:tc>
                  <a:txBody>
                    <a:bodyPr/>
                    <a:lstStyle/>
                    <a:p>
                      <a:pPr marL="0" lvl="0" indent="0" algn="l" rtl="0">
                        <a:spcBef>
                          <a:spcPts val="0"/>
                        </a:spcBef>
                        <a:spcAft>
                          <a:spcPts val="0"/>
                        </a:spcAft>
                        <a:buNone/>
                      </a:pPr>
                      <a:r>
                        <a:rPr lang="en-IN" sz="1200" b="0" i="0" u="none" strike="noStrike" cap="none" dirty="0">
                          <a:solidFill>
                            <a:schemeClr val="tx1"/>
                          </a:solidFill>
                          <a:effectLst/>
                          <a:latin typeface="+mj-lt"/>
                          <a:ea typeface="Arial"/>
                          <a:cs typeface="Arial"/>
                          <a:sym typeface="Arial"/>
                        </a:rPr>
                        <a:t>2583035</a:t>
                      </a:r>
                      <a:endParaRPr lang="en-IN" sz="1200" b="1" dirty="0">
                        <a:solidFill>
                          <a:schemeClr val="tx1"/>
                        </a:solidFill>
                        <a:latin typeface="+mj-lt"/>
                        <a:ea typeface="Archivo"/>
                        <a:cs typeface="Archivo"/>
                        <a:sym typeface="Archiv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IN" sz="1200" b="0" i="0" u="none" strike="noStrike" cap="none" dirty="0">
                          <a:solidFill>
                            <a:schemeClr val="tx1"/>
                          </a:solidFill>
                          <a:effectLst/>
                          <a:latin typeface="+mj-lt"/>
                          <a:ea typeface="Arial"/>
                          <a:cs typeface="Arial"/>
                          <a:sym typeface="Arial"/>
                        </a:rPr>
                        <a:t>Mandaloju Amulya</a:t>
                      </a:r>
                      <a:endParaRPr sz="1200" dirty="0">
                        <a:solidFill>
                          <a:schemeClr val="tx1"/>
                        </a:solidFill>
                        <a:latin typeface="+mj-lt"/>
                        <a:ea typeface="Archivo Light"/>
                        <a:cs typeface="Archivo Light"/>
                        <a:sym typeface="Archivo 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78425">
                <a:tc>
                  <a:txBody>
                    <a:bodyPr/>
                    <a:lstStyle/>
                    <a:p>
                      <a:pPr marL="0" lvl="0" indent="0" algn="l" rtl="0">
                        <a:spcBef>
                          <a:spcPts val="0"/>
                        </a:spcBef>
                        <a:spcAft>
                          <a:spcPts val="0"/>
                        </a:spcAft>
                        <a:buNone/>
                      </a:pPr>
                      <a:r>
                        <a:rPr lang="en-IN" sz="1200" b="0" i="0" u="none" strike="noStrike" cap="none" dirty="0">
                          <a:solidFill>
                            <a:schemeClr val="tx1"/>
                          </a:solidFill>
                          <a:effectLst/>
                          <a:latin typeface="+mj-lt"/>
                          <a:ea typeface="Arial"/>
                          <a:cs typeface="Arial"/>
                          <a:sym typeface="Arial"/>
                        </a:rPr>
                        <a:t>2583265</a:t>
                      </a:r>
                      <a:endParaRPr lang="en-IN" sz="1200" b="1" dirty="0">
                        <a:solidFill>
                          <a:schemeClr val="tx1"/>
                        </a:solidFill>
                        <a:latin typeface="+mj-lt"/>
                        <a:ea typeface="Archivo"/>
                        <a:cs typeface="Archivo"/>
                        <a:sym typeface="Archiv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sz="1200" b="0" i="0" u="none" strike="noStrike" cap="none" dirty="0">
                          <a:solidFill>
                            <a:schemeClr val="tx1"/>
                          </a:solidFill>
                          <a:effectLst/>
                          <a:latin typeface="+mj-lt"/>
                          <a:ea typeface="Arial"/>
                          <a:cs typeface="Arial"/>
                          <a:sym typeface="Arial"/>
                        </a:rPr>
                        <a:t>Kalva Prasanthi</a:t>
                      </a:r>
                      <a:endParaRPr sz="1200" dirty="0">
                        <a:solidFill>
                          <a:schemeClr val="tx1"/>
                        </a:solidFill>
                        <a:latin typeface="+mj-lt"/>
                        <a:ea typeface="Archivo Light"/>
                        <a:cs typeface="Archivo Light"/>
                        <a:sym typeface="Archivo 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78425">
                <a:tc>
                  <a:txBody>
                    <a:bodyPr/>
                    <a:lstStyle/>
                    <a:p>
                      <a:pPr marL="0" lvl="0" indent="0" algn="l" rtl="0">
                        <a:spcBef>
                          <a:spcPts val="0"/>
                        </a:spcBef>
                        <a:spcAft>
                          <a:spcPts val="0"/>
                        </a:spcAft>
                        <a:buNone/>
                      </a:pPr>
                      <a:r>
                        <a:rPr lang="en-IN" sz="1200" b="0" i="0" u="none" strike="noStrike" cap="none" dirty="0">
                          <a:solidFill>
                            <a:schemeClr val="tx1"/>
                          </a:solidFill>
                          <a:effectLst/>
                          <a:latin typeface="+mj-lt"/>
                          <a:ea typeface="Arial"/>
                          <a:cs typeface="Arial"/>
                          <a:sym typeface="Arial"/>
                        </a:rPr>
                        <a:t>2583600</a:t>
                      </a:r>
                      <a:endParaRPr lang="en-IN" sz="1200" b="1" dirty="0">
                        <a:solidFill>
                          <a:schemeClr val="tx1"/>
                        </a:solidFill>
                        <a:latin typeface="+mj-lt"/>
                        <a:ea typeface="Archivo"/>
                        <a:cs typeface="Archivo"/>
                        <a:sym typeface="Archiv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IN" sz="1200" b="0" i="0" u="none" strike="noStrike" cap="none" dirty="0">
                          <a:solidFill>
                            <a:schemeClr val="tx1"/>
                          </a:solidFill>
                          <a:effectLst/>
                          <a:latin typeface="+mj-lt"/>
                          <a:ea typeface="Arial"/>
                          <a:cs typeface="Arial"/>
                          <a:sym typeface="Arial"/>
                        </a:rPr>
                        <a:t>Akshata Basutkar</a:t>
                      </a:r>
                      <a:endParaRPr sz="1200" dirty="0">
                        <a:solidFill>
                          <a:schemeClr val="tx1"/>
                        </a:solidFill>
                        <a:latin typeface="+mj-lt"/>
                        <a:ea typeface="Archivo Light"/>
                        <a:cs typeface="Archivo Light"/>
                        <a:sym typeface="Archivo 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78425">
                <a:tc>
                  <a:txBody>
                    <a:bodyPr/>
                    <a:lstStyle/>
                    <a:p>
                      <a:pPr marL="0" lvl="0" indent="0" algn="l" rtl="0">
                        <a:spcBef>
                          <a:spcPts val="0"/>
                        </a:spcBef>
                        <a:spcAft>
                          <a:spcPts val="0"/>
                        </a:spcAft>
                        <a:buNone/>
                      </a:pPr>
                      <a:r>
                        <a:rPr lang="en-IN" sz="1200" b="0" i="0" u="none" strike="noStrike" cap="none" dirty="0">
                          <a:solidFill>
                            <a:schemeClr val="tx1"/>
                          </a:solidFill>
                          <a:effectLst/>
                          <a:latin typeface="+mj-lt"/>
                          <a:ea typeface="Arial"/>
                          <a:cs typeface="Arial"/>
                          <a:sym typeface="Arial"/>
                        </a:rPr>
                        <a:t>2583152</a:t>
                      </a:r>
                      <a:endParaRPr lang="en-IN" sz="1200" b="1" dirty="0">
                        <a:solidFill>
                          <a:schemeClr val="tx1"/>
                        </a:solidFill>
                        <a:latin typeface="+mj-lt"/>
                        <a:ea typeface="Archivo"/>
                        <a:cs typeface="Archivo"/>
                        <a:sym typeface="Archivo"/>
                      </a:endParaRPr>
                    </a:p>
                  </a:txBody>
                  <a:tcPr marL="91425" marR="91425" marT="91425" marB="91425">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IN" sz="1200" b="0" i="0" u="none" strike="noStrike" cap="none" dirty="0">
                          <a:solidFill>
                            <a:schemeClr val="tx1"/>
                          </a:solidFill>
                          <a:effectLst/>
                          <a:latin typeface="+mj-lt"/>
                          <a:ea typeface="Arial"/>
                          <a:cs typeface="Arial"/>
                          <a:sym typeface="Arial"/>
                        </a:rPr>
                        <a:t>Supriya B C</a:t>
                      </a:r>
                      <a:endParaRPr sz="1200" dirty="0">
                        <a:solidFill>
                          <a:schemeClr val="tx1"/>
                        </a:solidFill>
                        <a:latin typeface="+mj-lt"/>
                        <a:ea typeface="Archivo Light"/>
                        <a:cs typeface="Archivo Light"/>
                        <a:sym typeface="Archivo Light"/>
                      </a:endParaRPr>
                    </a:p>
                  </a:txBody>
                  <a:tcPr marL="91425" marR="91425" marT="91425" marB="91425">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932119829"/>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a:solidFill>
                            <a:schemeClr val="tx1"/>
                          </a:solidFill>
                          <a:effectLst/>
                          <a:latin typeface="+mj-lt"/>
                          <a:ea typeface="Arial"/>
                          <a:cs typeface="Arial"/>
                          <a:sym typeface="Arial"/>
                        </a:rPr>
                        <a:t>2583098</a:t>
                      </a:r>
                      <a:endParaRPr lang="en-IN" sz="1200" b="1" dirty="0">
                        <a:solidFill>
                          <a:schemeClr val="tx1"/>
                        </a:solidFill>
                        <a:latin typeface="+mj-lt"/>
                        <a:ea typeface="Archivo"/>
                        <a:cs typeface="Archivo"/>
                        <a:sym typeface="Archivo"/>
                      </a:endParaRPr>
                    </a:p>
                    <a:p>
                      <a:pPr marL="0" lvl="0" indent="0" algn="l" rtl="0">
                        <a:spcBef>
                          <a:spcPts val="0"/>
                        </a:spcBef>
                        <a:spcAft>
                          <a:spcPts val="0"/>
                        </a:spcAft>
                        <a:buNone/>
                      </a:pPr>
                      <a:endParaRPr lang="en-IN" sz="1200" b="1" dirty="0">
                        <a:solidFill>
                          <a:schemeClr val="tx1"/>
                        </a:solidFill>
                        <a:latin typeface="+mj-lt"/>
                        <a:ea typeface="Archivo"/>
                        <a:cs typeface="Archivo"/>
                        <a:sym typeface="Archivo"/>
                      </a:endParaRPr>
                    </a:p>
                  </a:txBody>
                  <a:tcPr marL="91425" marR="91425" marT="91425" marB="91425">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IN" sz="1200" b="0" i="0" u="none" strike="noStrike" cap="none" dirty="0">
                          <a:solidFill>
                            <a:schemeClr val="tx1"/>
                          </a:solidFill>
                          <a:effectLst/>
                          <a:latin typeface="+mj-lt"/>
                          <a:ea typeface="Arial"/>
                          <a:cs typeface="Arial"/>
                          <a:sym typeface="Arial"/>
                        </a:rPr>
                        <a:t>R Raagul</a:t>
                      </a:r>
                      <a:endParaRPr sz="1200" dirty="0">
                        <a:solidFill>
                          <a:schemeClr val="tx1"/>
                        </a:solidFill>
                        <a:latin typeface="+mj-lt"/>
                        <a:ea typeface="Archivo Light"/>
                        <a:cs typeface="Archivo Light"/>
                        <a:sym typeface="Archivo Light"/>
                      </a:endParaRPr>
                    </a:p>
                  </a:txBody>
                  <a:tcPr marL="91425" marR="91425" marT="91425" marB="91425">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85458261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792" name="Google Shape;1792;p42"/>
          <p:cNvSpPr/>
          <p:nvPr/>
        </p:nvSpPr>
        <p:spPr>
          <a:xfrm>
            <a:off x="654236" y="171031"/>
            <a:ext cx="8348815" cy="1293792"/>
          </a:xfrm>
          <a:prstGeom prst="roundRect">
            <a:avLst>
              <a:gd name="adj" fmla="val 8047"/>
            </a:avLst>
          </a:prstGeom>
          <a:solidFill>
            <a:schemeClr val="dk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lvl="0" algn="ctr" rtl="0">
              <a:spcBef>
                <a:spcPts val="0"/>
              </a:spcBef>
              <a:spcAft>
                <a:spcPts val="0"/>
              </a:spcAft>
            </a:pPr>
            <a:r>
              <a:rPr lang="en-IN" sz="3600" b="1" dirty="0">
                <a:solidFill>
                  <a:schemeClr val="tx1"/>
                </a:solidFill>
              </a:rPr>
              <a:t>TESTNG</a:t>
            </a:r>
            <a:endParaRPr sz="3600" b="1" dirty="0">
              <a:solidFill>
                <a:schemeClr val="tx1"/>
              </a:solidFill>
            </a:endParaRPr>
          </a:p>
        </p:txBody>
      </p:sp>
      <p:grpSp>
        <p:nvGrpSpPr>
          <p:cNvPr id="1796" name="Google Shape;1796;p42"/>
          <p:cNvGrpSpPr/>
          <p:nvPr/>
        </p:nvGrpSpPr>
        <p:grpSpPr>
          <a:xfrm>
            <a:off x="3137660" y="1566154"/>
            <a:ext cx="518269" cy="328105"/>
            <a:chOff x="783960" y="4261704"/>
            <a:chExt cx="518269" cy="328105"/>
          </a:xfrm>
        </p:grpSpPr>
        <p:sp>
          <p:nvSpPr>
            <p:cNvPr id="1797" name="Google Shape;1797;p42"/>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grpSp>
          <p:nvGrpSpPr>
            <p:cNvPr id="1798" name="Google Shape;1798;p42"/>
            <p:cNvGrpSpPr/>
            <p:nvPr/>
          </p:nvGrpSpPr>
          <p:grpSpPr>
            <a:xfrm>
              <a:off x="783960" y="4261704"/>
              <a:ext cx="518269" cy="328105"/>
              <a:chOff x="783960" y="4261704"/>
              <a:chExt cx="518269" cy="328105"/>
            </a:xfrm>
          </p:grpSpPr>
          <p:sp>
            <p:nvSpPr>
              <p:cNvPr id="1799" name="Google Shape;1799;p42"/>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0" name="Google Shape;1800;p42"/>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1" name="Google Shape;1801;p42"/>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2" name="Google Shape;1802;p42"/>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grpSp>
      </p:grpSp>
      <p:grpSp>
        <p:nvGrpSpPr>
          <p:cNvPr id="1803" name="Google Shape;1803;p42"/>
          <p:cNvGrpSpPr/>
          <p:nvPr/>
        </p:nvGrpSpPr>
        <p:grpSpPr>
          <a:xfrm>
            <a:off x="252322" y="4418363"/>
            <a:ext cx="518284" cy="375476"/>
            <a:chOff x="855125" y="679497"/>
            <a:chExt cx="254310" cy="184228"/>
          </a:xfrm>
        </p:grpSpPr>
        <p:sp>
          <p:nvSpPr>
            <p:cNvPr id="1804" name="Google Shape;1804;p42"/>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5" name="Google Shape;1805;p42"/>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6" name="Google Shape;1806;p42"/>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dirty="0">
                <a:solidFill>
                  <a:schemeClr val="tx1"/>
                </a:solidFill>
              </a:endParaRPr>
            </a:p>
          </p:txBody>
        </p:sp>
      </p:grpSp>
      <p:sp>
        <p:nvSpPr>
          <p:cNvPr id="12" name="TextBox 11">
            <a:extLst>
              <a:ext uri="{FF2B5EF4-FFF2-40B4-BE49-F238E27FC236}">
                <a16:creationId xmlns:a16="http://schemas.microsoft.com/office/drawing/2014/main" id="{96C9D058-1995-DA56-114D-70D81E47C04D}"/>
              </a:ext>
            </a:extLst>
          </p:cNvPr>
          <p:cNvSpPr txBox="1"/>
          <p:nvPr/>
        </p:nvSpPr>
        <p:spPr>
          <a:xfrm>
            <a:off x="952500" y="1953184"/>
            <a:ext cx="6446520" cy="1997150"/>
          </a:xfrm>
          <a:prstGeom prst="rect">
            <a:avLst/>
          </a:prstGeom>
          <a:noFill/>
        </p:spPr>
        <p:txBody>
          <a:bodyPr wrap="square">
            <a:spAutoFit/>
          </a:bodyPr>
          <a:lstStyle/>
          <a:p>
            <a:pPr marL="171450" indent="-171450">
              <a:lnSpc>
                <a:spcPct val="150000"/>
              </a:lnSpc>
              <a:buClr>
                <a:schemeClr val="tx1"/>
              </a:buClr>
              <a:buFont typeface="Wingdings" panose="05000000000000000000" pitchFamily="2" charset="2"/>
              <a:buChar char="Ø"/>
            </a:pPr>
            <a:r>
              <a:rPr lang="en-IN" sz="1200" dirty="0">
                <a:solidFill>
                  <a:schemeClr val="tx1"/>
                </a:solidFill>
                <a:latin typeface="+mj-lt"/>
              </a:rPr>
              <a:t>TestNG (Test Next Generation) is a testing framework created by Cedric </a:t>
            </a:r>
            <a:r>
              <a:rPr lang="en-IN" sz="1200" dirty="0" err="1">
                <a:solidFill>
                  <a:schemeClr val="tx1"/>
                </a:solidFill>
                <a:latin typeface="+mj-lt"/>
              </a:rPr>
              <a:t>Beust</a:t>
            </a:r>
            <a:r>
              <a:rPr lang="en-IN" sz="1200" dirty="0">
                <a:solidFill>
                  <a:schemeClr val="tx1"/>
                </a:solidFill>
                <a:latin typeface="+mj-lt"/>
              </a:rPr>
              <a:t> in  2004.</a:t>
            </a:r>
          </a:p>
          <a:p>
            <a:pPr marL="171450" indent="-171450">
              <a:lnSpc>
                <a:spcPct val="150000"/>
              </a:lnSpc>
              <a:buClr>
                <a:schemeClr val="tx1"/>
              </a:buClr>
              <a:buFont typeface="Wingdings" panose="05000000000000000000" pitchFamily="2" charset="2"/>
              <a:buChar char="Ø"/>
            </a:pPr>
            <a:r>
              <a:rPr lang="en-IN" sz="1200" dirty="0">
                <a:solidFill>
                  <a:schemeClr val="tx1"/>
                </a:solidFill>
                <a:latin typeface="+mj-lt"/>
              </a:rPr>
              <a:t>It is inspired by JUnit and N-Unit, but introduces some new functionalities that make it more powerful and easier to use.</a:t>
            </a:r>
          </a:p>
          <a:p>
            <a:pPr marL="171450" indent="-171450">
              <a:lnSpc>
                <a:spcPct val="150000"/>
              </a:lnSpc>
              <a:buClr>
                <a:schemeClr val="tx1"/>
              </a:buClr>
              <a:buFont typeface="Wingdings" panose="05000000000000000000" pitchFamily="2" charset="2"/>
              <a:buChar char="Ø"/>
            </a:pPr>
            <a:r>
              <a:rPr lang="en-IN" sz="1200" dirty="0">
                <a:solidFill>
                  <a:schemeClr val="tx1"/>
                </a:solidFill>
                <a:latin typeface="+mj-lt"/>
              </a:rPr>
              <a:t>It is designed to cover all categories of tests - unit, functional, end-to-end, integration, etc.</a:t>
            </a:r>
          </a:p>
          <a:p>
            <a:pPr marL="171450" indent="-171450">
              <a:lnSpc>
                <a:spcPct val="150000"/>
              </a:lnSpc>
              <a:buClr>
                <a:schemeClr val="tx1"/>
              </a:buClr>
              <a:buFont typeface="Wingdings" panose="05000000000000000000" pitchFamily="2" charset="2"/>
              <a:buChar char="Ø"/>
            </a:pPr>
            <a:r>
              <a:rPr lang="en-IN" sz="1200" dirty="0">
                <a:solidFill>
                  <a:schemeClr val="tx1"/>
                </a:solidFill>
                <a:latin typeface="+mj-lt"/>
              </a:rPr>
              <a:t>TestNG is widely adopted in the industry due to its flexibility, ease of use, and powerful features, making it a popular choice for test automation in both small-scale projects and large enterprise applications.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1">
          <a:extLst>
            <a:ext uri="{FF2B5EF4-FFF2-40B4-BE49-F238E27FC236}">
              <a16:creationId xmlns:a16="http://schemas.microsoft.com/office/drawing/2014/main" id="{3115860F-CE4B-ADFA-51E0-0E6113DA7BB5}"/>
            </a:ext>
          </a:extLst>
        </p:cNvPr>
        <p:cNvGrpSpPr/>
        <p:nvPr/>
      </p:nvGrpSpPr>
      <p:grpSpPr>
        <a:xfrm>
          <a:off x="0" y="0"/>
          <a:ext cx="0" cy="0"/>
          <a:chOff x="0" y="0"/>
          <a:chExt cx="0" cy="0"/>
        </a:xfrm>
      </p:grpSpPr>
      <p:sp>
        <p:nvSpPr>
          <p:cNvPr id="1816" name="Google Shape;1816;p43">
            <a:extLst>
              <a:ext uri="{FF2B5EF4-FFF2-40B4-BE49-F238E27FC236}">
                <a16:creationId xmlns:a16="http://schemas.microsoft.com/office/drawing/2014/main" id="{AF9C1939-7864-4610-F780-7810AA7C2FA8}"/>
              </a:ext>
            </a:extLst>
          </p:cNvPr>
          <p:cNvSpPr/>
          <p:nvPr/>
        </p:nvSpPr>
        <p:spPr>
          <a:xfrm>
            <a:off x="8512663" y="136263"/>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nvGrpSpPr>
          <p:cNvPr id="1817" name="Google Shape;1817;p43">
            <a:extLst>
              <a:ext uri="{FF2B5EF4-FFF2-40B4-BE49-F238E27FC236}">
                <a16:creationId xmlns:a16="http://schemas.microsoft.com/office/drawing/2014/main" id="{41B25714-D188-D3FB-8782-4AF9D6F85C98}"/>
              </a:ext>
            </a:extLst>
          </p:cNvPr>
          <p:cNvGrpSpPr/>
          <p:nvPr/>
        </p:nvGrpSpPr>
        <p:grpSpPr>
          <a:xfrm>
            <a:off x="5459112" y="1399762"/>
            <a:ext cx="609540" cy="583574"/>
            <a:chOff x="3105300" y="593625"/>
            <a:chExt cx="256800" cy="245850"/>
          </a:xfrm>
        </p:grpSpPr>
        <p:sp>
          <p:nvSpPr>
            <p:cNvPr id="1818" name="Google Shape;1818;p43">
              <a:extLst>
                <a:ext uri="{FF2B5EF4-FFF2-40B4-BE49-F238E27FC236}">
                  <a16:creationId xmlns:a16="http://schemas.microsoft.com/office/drawing/2014/main" id="{F68C5106-8EE3-F316-DC77-C581AAFDD8F3}"/>
                </a:ext>
              </a:extLst>
            </p:cNvPr>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19" name="Google Shape;1819;p43">
              <a:extLst>
                <a:ext uri="{FF2B5EF4-FFF2-40B4-BE49-F238E27FC236}">
                  <a16:creationId xmlns:a16="http://schemas.microsoft.com/office/drawing/2014/main" id="{A69EB3D0-A486-EF1F-1E4E-0E7E2652862D}"/>
                </a:ext>
              </a:extLst>
            </p:cNvPr>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20" name="Google Shape;1820;p43">
              <a:extLst>
                <a:ext uri="{FF2B5EF4-FFF2-40B4-BE49-F238E27FC236}">
                  <a16:creationId xmlns:a16="http://schemas.microsoft.com/office/drawing/2014/main" id="{4CAA397C-7D78-A930-83D0-9A4360864E56}"/>
                </a:ext>
              </a:extLst>
            </p:cNvPr>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21" name="Google Shape;1821;p43">
              <a:extLst>
                <a:ext uri="{FF2B5EF4-FFF2-40B4-BE49-F238E27FC236}">
                  <a16:creationId xmlns:a16="http://schemas.microsoft.com/office/drawing/2014/main" id="{21062C49-D756-BCF4-F430-1F32FBB098C4}"/>
                </a:ext>
              </a:extLst>
            </p:cNvPr>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
        <p:nvSpPr>
          <p:cNvPr id="5" name="Subtitle 4">
            <a:extLst>
              <a:ext uri="{FF2B5EF4-FFF2-40B4-BE49-F238E27FC236}">
                <a16:creationId xmlns:a16="http://schemas.microsoft.com/office/drawing/2014/main" id="{FAF445D5-2F0F-39E4-F6A1-9C5589445F3E}"/>
              </a:ext>
            </a:extLst>
          </p:cNvPr>
          <p:cNvSpPr>
            <a:spLocks noGrp="1"/>
          </p:cNvSpPr>
          <p:nvPr>
            <p:ph type="subTitle" idx="1"/>
          </p:nvPr>
        </p:nvSpPr>
        <p:spPr>
          <a:xfrm>
            <a:off x="258431" y="425825"/>
            <a:ext cx="8603629" cy="4443356"/>
          </a:xfrm>
        </p:spPr>
        <p:txBody>
          <a:bodyPr/>
          <a:lstStyle/>
          <a:p>
            <a:pPr marL="139700" indent="0" algn="l">
              <a:lnSpc>
                <a:spcPct val="150000"/>
              </a:lnSpc>
            </a:pPr>
            <a:r>
              <a:rPr lang="en-US" sz="1200" b="1" i="0" dirty="0">
                <a:solidFill>
                  <a:srgbClr val="FFFFFF"/>
                </a:solidFill>
                <a:effectLst/>
                <a:latin typeface="+mj-lt"/>
              </a:rPr>
              <a:t>Key features of TestNG:</a:t>
            </a:r>
          </a:p>
          <a:p>
            <a:pPr marL="139700" indent="0" algn="l">
              <a:lnSpc>
                <a:spcPct val="150000"/>
              </a:lnSpc>
            </a:pPr>
            <a:endParaRPr lang="en-US" sz="1200" b="1" i="0" dirty="0">
              <a:solidFill>
                <a:srgbClr val="FFFFFF"/>
              </a:solidFill>
              <a:effectLst/>
              <a:latin typeface="+mj-lt"/>
            </a:endParaRPr>
          </a:p>
          <a:p>
            <a:pPr marL="425450" indent="-285750" algn="l">
              <a:lnSpc>
                <a:spcPct val="150000"/>
              </a:lnSpc>
              <a:buFont typeface="Wingdings" panose="05000000000000000000" pitchFamily="2" charset="2"/>
              <a:buChar char="Ø"/>
            </a:pPr>
            <a:r>
              <a:rPr lang="en-US" sz="1200" b="1" i="0" dirty="0">
                <a:solidFill>
                  <a:srgbClr val="FFFFFF"/>
                </a:solidFill>
                <a:effectLst/>
                <a:latin typeface="+mj-lt"/>
              </a:rPr>
              <a:t>Annotations :</a:t>
            </a:r>
          </a:p>
          <a:p>
            <a:pPr marL="139700" indent="0" algn="l">
              <a:lnSpc>
                <a:spcPct val="150000"/>
              </a:lnSpc>
            </a:pPr>
            <a:r>
              <a:rPr lang="en-US" sz="1200" dirty="0">
                <a:solidFill>
                  <a:srgbClr val="FFFFFF"/>
                </a:solidFill>
                <a:latin typeface="+mj-lt"/>
              </a:rPr>
              <a:t> </a:t>
            </a:r>
            <a:r>
              <a:rPr lang="en-US" sz="1200" i="0" dirty="0">
                <a:solidFill>
                  <a:srgbClr val="FFFFFF"/>
                </a:solidFill>
                <a:effectLst/>
                <a:latin typeface="+mj-lt"/>
              </a:rPr>
              <a:t>TestNG introduces a rich set of annotations that allow developers to define the behavior and dependencies of test methods,  such as @Test, @BeforeSuite, @AfterSuite, @BeforeClass, @AfterClass, @BeforeMethod, and @AfterMethod.</a:t>
            </a:r>
          </a:p>
          <a:p>
            <a:pPr marL="139700" indent="0" algn="l">
              <a:lnSpc>
                <a:spcPct val="150000"/>
              </a:lnSpc>
            </a:pPr>
            <a:r>
              <a:rPr lang="en-US" sz="1200" i="0" dirty="0">
                <a:solidFill>
                  <a:srgbClr val="FFFFFF"/>
                </a:solidFill>
                <a:effectLst/>
                <a:latin typeface="+mj-lt"/>
              </a:rPr>
              <a:t>These annotations allow structured control over test cases and suites.</a:t>
            </a:r>
          </a:p>
          <a:p>
            <a:pPr marL="425450" indent="-285750" algn="l">
              <a:lnSpc>
                <a:spcPct val="150000"/>
              </a:lnSpc>
              <a:buFont typeface="Wingdings" panose="05000000000000000000" pitchFamily="2" charset="2"/>
              <a:buChar char="Ø"/>
            </a:pPr>
            <a:r>
              <a:rPr lang="en-US" sz="1200" b="1" i="0" dirty="0">
                <a:solidFill>
                  <a:srgbClr val="FFFFFF"/>
                </a:solidFill>
                <a:effectLst/>
                <a:latin typeface="+mj-lt"/>
              </a:rPr>
              <a:t>Flexible Test Configuration:</a:t>
            </a:r>
          </a:p>
          <a:p>
            <a:pPr marL="139700" indent="0" algn="l">
              <a:lnSpc>
                <a:spcPct val="150000"/>
              </a:lnSpc>
            </a:pPr>
            <a:r>
              <a:rPr lang="en-US" sz="1200" i="0" dirty="0">
                <a:solidFill>
                  <a:srgbClr val="FFFFFF"/>
                </a:solidFill>
                <a:effectLst/>
                <a:latin typeface="+mj-lt"/>
              </a:rPr>
              <a:t>TestNG provides flexible configuration options for tests, allowing developers to define test suites, groups, dependencies, and parallel execution settings through XML configuration files or annotations.</a:t>
            </a:r>
          </a:p>
          <a:p>
            <a:pPr marL="425450" indent="-285750" algn="l">
              <a:lnSpc>
                <a:spcPct val="150000"/>
              </a:lnSpc>
              <a:buFont typeface="Wingdings" panose="05000000000000000000" pitchFamily="2" charset="2"/>
              <a:buChar char="Ø"/>
            </a:pPr>
            <a:r>
              <a:rPr lang="en-US" sz="1200" b="1" i="0" dirty="0">
                <a:solidFill>
                  <a:srgbClr val="FFFFFF"/>
                </a:solidFill>
                <a:effectLst/>
                <a:latin typeface="+mj-lt"/>
              </a:rPr>
              <a:t>Parallel execution:</a:t>
            </a:r>
          </a:p>
          <a:p>
            <a:pPr marL="139700" indent="0" algn="l">
              <a:lnSpc>
                <a:spcPct val="150000"/>
              </a:lnSpc>
            </a:pPr>
            <a:r>
              <a:rPr lang="en-US" sz="1200" i="0" dirty="0">
                <a:solidFill>
                  <a:srgbClr val="FFFFFF"/>
                </a:solidFill>
                <a:effectLst/>
                <a:latin typeface="+mj-lt"/>
              </a:rPr>
              <a:t>TestNG is capable of running tests in parallel, which significantly reduces the time required for test execution, making the testing process faster and more efficient</a:t>
            </a:r>
          </a:p>
          <a:p>
            <a:pPr marL="425450" indent="-285750" algn="l">
              <a:lnSpc>
                <a:spcPct val="150000"/>
              </a:lnSpc>
              <a:buFont typeface="Wingdings" panose="05000000000000000000" pitchFamily="2" charset="2"/>
              <a:buChar char="Ø"/>
            </a:pPr>
            <a:r>
              <a:rPr lang="en-US" sz="1200" b="1" i="0" dirty="0">
                <a:solidFill>
                  <a:srgbClr val="FFFFFF"/>
                </a:solidFill>
                <a:effectLst/>
                <a:latin typeface="+mj-lt"/>
              </a:rPr>
              <a:t>Parameterization:</a:t>
            </a:r>
          </a:p>
          <a:p>
            <a:pPr marL="139700" indent="0" algn="l">
              <a:lnSpc>
                <a:spcPct val="150000"/>
              </a:lnSpc>
            </a:pPr>
            <a:r>
              <a:rPr lang="en-US" sz="1200" i="0" dirty="0">
                <a:solidFill>
                  <a:srgbClr val="FFFFFF"/>
                </a:solidFill>
                <a:effectLst/>
                <a:latin typeface="+mj-lt"/>
              </a:rPr>
              <a:t>TestNG supports parameterized tests, enabling developers to run the same test method with different sets of input data using the @Parameters annotation or data providers.</a:t>
            </a:r>
            <a:endParaRPr lang="en-US" i="0" dirty="0">
              <a:solidFill>
                <a:srgbClr val="FFFFFF"/>
              </a:solidFill>
              <a:effectLst/>
              <a:latin typeface="+mj-lt"/>
            </a:endParaRPr>
          </a:p>
          <a:p>
            <a:pPr marL="139700" indent="0" algn="l"/>
            <a:endParaRPr lang="en-US" i="0" dirty="0">
              <a:solidFill>
                <a:srgbClr val="FFFFFF"/>
              </a:solidFill>
              <a:effectLst/>
              <a:latin typeface="+mj-lt"/>
            </a:endParaRPr>
          </a:p>
          <a:p>
            <a:pPr marL="882650" lvl="1" indent="-285750" algn="l">
              <a:buFont typeface="Wingdings" panose="05000000000000000000" pitchFamily="2" charset="2"/>
              <a:buChar char="Ø"/>
            </a:pPr>
            <a:endParaRPr lang="en-US" dirty="0">
              <a:solidFill>
                <a:srgbClr val="FFFFFF"/>
              </a:solidFill>
              <a:effectLst/>
              <a:latin typeface="+mj-lt"/>
            </a:endParaRPr>
          </a:p>
        </p:txBody>
      </p:sp>
    </p:spTree>
    <p:extLst>
      <p:ext uri="{BB962C8B-B14F-4D97-AF65-F5344CB8AC3E}">
        <p14:creationId xmlns:p14="http://schemas.microsoft.com/office/powerpoint/2010/main" val="1388706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11">
          <a:extLst>
            <a:ext uri="{FF2B5EF4-FFF2-40B4-BE49-F238E27FC236}">
              <a16:creationId xmlns:a16="http://schemas.microsoft.com/office/drawing/2014/main" id="{4FF7D632-EFC8-8862-DA34-B61D0E1C68C0}"/>
            </a:ext>
          </a:extLst>
        </p:cNvPr>
        <p:cNvGrpSpPr/>
        <p:nvPr/>
      </p:nvGrpSpPr>
      <p:grpSpPr>
        <a:xfrm>
          <a:off x="0" y="0"/>
          <a:ext cx="0" cy="0"/>
          <a:chOff x="0" y="0"/>
          <a:chExt cx="0" cy="0"/>
        </a:xfrm>
      </p:grpSpPr>
      <p:sp>
        <p:nvSpPr>
          <p:cNvPr id="1816" name="Google Shape;1816;p43">
            <a:extLst>
              <a:ext uri="{FF2B5EF4-FFF2-40B4-BE49-F238E27FC236}">
                <a16:creationId xmlns:a16="http://schemas.microsoft.com/office/drawing/2014/main" id="{52360542-70D2-7292-4C67-70876DFEAA9C}"/>
              </a:ext>
            </a:extLst>
          </p:cNvPr>
          <p:cNvSpPr/>
          <p:nvPr/>
        </p:nvSpPr>
        <p:spPr>
          <a:xfrm>
            <a:off x="8512663" y="136263"/>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nvGrpSpPr>
          <p:cNvPr id="1817" name="Google Shape;1817;p43">
            <a:extLst>
              <a:ext uri="{FF2B5EF4-FFF2-40B4-BE49-F238E27FC236}">
                <a16:creationId xmlns:a16="http://schemas.microsoft.com/office/drawing/2014/main" id="{6E9141A4-6288-585D-A2A4-9691CBFF079A}"/>
              </a:ext>
            </a:extLst>
          </p:cNvPr>
          <p:cNvGrpSpPr/>
          <p:nvPr/>
        </p:nvGrpSpPr>
        <p:grpSpPr>
          <a:xfrm>
            <a:off x="5459112" y="1399762"/>
            <a:ext cx="609540" cy="583574"/>
            <a:chOff x="3105300" y="593625"/>
            <a:chExt cx="256800" cy="245850"/>
          </a:xfrm>
        </p:grpSpPr>
        <p:sp>
          <p:nvSpPr>
            <p:cNvPr id="1818" name="Google Shape;1818;p43">
              <a:extLst>
                <a:ext uri="{FF2B5EF4-FFF2-40B4-BE49-F238E27FC236}">
                  <a16:creationId xmlns:a16="http://schemas.microsoft.com/office/drawing/2014/main" id="{985793C8-763B-C308-CFDC-4AA1BEA2796B}"/>
                </a:ext>
              </a:extLst>
            </p:cNvPr>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19" name="Google Shape;1819;p43">
              <a:extLst>
                <a:ext uri="{FF2B5EF4-FFF2-40B4-BE49-F238E27FC236}">
                  <a16:creationId xmlns:a16="http://schemas.microsoft.com/office/drawing/2014/main" id="{FB2663DE-DE84-C575-E12B-2B85C49C2E12}"/>
                </a:ext>
              </a:extLst>
            </p:cNvPr>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20" name="Google Shape;1820;p43">
              <a:extLst>
                <a:ext uri="{FF2B5EF4-FFF2-40B4-BE49-F238E27FC236}">
                  <a16:creationId xmlns:a16="http://schemas.microsoft.com/office/drawing/2014/main" id="{F78570AA-8358-73F9-AE88-4E53E21B06CE}"/>
                </a:ext>
              </a:extLst>
            </p:cNvPr>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21" name="Google Shape;1821;p43">
              <a:extLst>
                <a:ext uri="{FF2B5EF4-FFF2-40B4-BE49-F238E27FC236}">
                  <a16:creationId xmlns:a16="http://schemas.microsoft.com/office/drawing/2014/main" id="{2CB48FD0-12CD-9EA1-92CC-0ED2DCC1B029}"/>
                </a:ext>
              </a:extLst>
            </p:cNvPr>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
        <p:nvSpPr>
          <p:cNvPr id="5" name="Subtitle 4">
            <a:extLst>
              <a:ext uri="{FF2B5EF4-FFF2-40B4-BE49-F238E27FC236}">
                <a16:creationId xmlns:a16="http://schemas.microsoft.com/office/drawing/2014/main" id="{B8AC3E89-93EA-063F-CA6C-BF3726F94501}"/>
              </a:ext>
            </a:extLst>
          </p:cNvPr>
          <p:cNvSpPr>
            <a:spLocks noGrp="1"/>
          </p:cNvSpPr>
          <p:nvPr>
            <p:ph type="subTitle" idx="1"/>
          </p:nvPr>
        </p:nvSpPr>
        <p:spPr>
          <a:xfrm>
            <a:off x="441960" y="525781"/>
            <a:ext cx="7581900" cy="3528060"/>
          </a:xfrm>
        </p:spPr>
        <p:txBody>
          <a:bodyPr/>
          <a:lstStyle/>
          <a:p>
            <a:pPr marL="139700" indent="0" algn="l"/>
            <a:r>
              <a:rPr lang="en-US" b="1" i="0" dirty="0">
                <a:solidFill>
                  <a:srgbClr val="FFFFFF"/>
                </a:solidFill>
                <a:effectLst/>
                <a:latin typeface="+mj-lt"/>
              </a:rPr>
              <a:t> </a:t>
            </a:r>
            <a:r>
              <a:rPr lang="en-US" sz="1200" b="1" i="0" dirty="0">
                <a:solidFill>
                  <a:srgbClr val="FFFFFF"/>
                </a:solidFill>
                <a:effectLst/>
                <a:latin typeface="+mj-lt"/>
              </a:rPr>
              <a:t>Advantages of TestNG</a:t>
            </a:r>
          </a:p>
          <a:p>
            <a:pPr marL="139700" indent="0" algn="l"/>
            <a:endParaRPr lang="en-US" sz="1200" i="0" dirty="0">
              <a:solidFill>
                <a:srgbClr val="FFFFFF"/>
              </a:solidFill>
              <a:effectLst/>
              <a:latin typeface="+mj-lt"/>
            </a:endParaRPr>
          </a:p>
          <a:p>
            <a:pPr marL="425450" indent="-285750" algn="l">
              <a:buFont typeface="Wingdings" panose="05000000000000000000" pitchFamily="2" charset="2"/>
              <a:buChar char="Ø"/>
            </a:pPr>
            <a:r>
              <a:rPr lang="en-US" sz="1200" i="0" dirty="0">
                <a:solidFill>
                  <a:srgbClr val="FFFFFF"/>
                </a:solidFill>
                <a:effectLst/>
                <a:latin typeface="+mj-lt"/>
              </a:rPr>
              <a:t>It helps in reducing overall test execution time by providing the capability to run tests in parallel.</a:t>
            </a:r>
          </a:p>
          <a:p>
            <a:pPr marL="425450" indent="-285750" algn="l">
              <a:buFont typeface="Wingdings" panose="05000000000000000000" pitchFamily="2" charset="2"/>
              <a:buChar char="Ø"/>
            </a:pPr>
            <a:endParaRPr lang="en-US" sz="1200" i="0" dirty="0">
              <a:solidFill>
                <a:srgbClr val="FFFFFF"/>
              </a:solidFill>
              <a:effectLst/>
              <a:latin typeface="+mj-lt"/>
            </a:endParaRPr>
          </a:p>
          <a:p>
            <a:pPr marL="425450" indent="-285750" algn="l">
              <a:buFont typeface="Wingdings" panose="05000000000000000000" pitchFamily="2" charset="2"/>
              <a:buChar char="Ø"/>
            </a:pPr>
            <a:r>
              <a:rPr lang="en-US" sz="1200" i="0" dirty="0">
                <a:solidFill>
                  <a:srgbClr val="FFFFFF"/>
                </a:solidFill>
                <a:effectLst/>
                <a:latin typeface="+mj-lt"/>
              </a:rPr>
              <a:t>It can be easily integrated with CICD(continuous Integration/continuous deployment) tools like Jenkins. This can be done with the help of the testNG.xml file.</a:t>
            </a:r>
          </a:p>
          <a:p>
            <a:pPr marL="425450" indent="-285750" algn="l">
              <a:buFont typeface="Wingdings" panose="05000000000000000000" pitchFamily="2" charset="2"/>
              <a:buChar char="Ø"/>
            </a:pPr>
            <a:endParaRPr lang="en-US" sz="1200" i="0" dirty="0">
              <a:solidFill>
                <a:srgbClr val="FFFFFF"/>
              </a:solidFill>
              <a:effectLst/>
              <a:latin typeface="+mj-lt"/>
            </a:endParaRPr>
          </a:p>
          <a:p>
            <a:pPr marL="425450" indent="-285750" algn="l">
              <a:buFont typeface="Wingdings" panose="05000000000000000000" pitchFamily="2" charset="2"/>
              <a:buChar char="Ø"/>
            </a:pPr>
            <a:r>
              <a:rPr lang="en-US" sz="1200" i="0" dirty="0">
                <a:solidFill>
                  <a:srgbClr val="FFFFFF"/>
                </a:solidFill>
                <a:effectLst/>
                <a:latin typeface="+mj-lt"/>
              </a:rPr>
              <a:t>No need to hardcode the data. This can be done with different annotations like  @DataProvider, @Parameter, etc.</a:t>
            </a:r>
          </a:p>
          <a:p>
            <a:pPr marL="425450" indent="-285750" algn="l">
              <a:buFont typeface="Wingdings" panose="05000000000000000000" pitchFamily="2" charset="2"/>
              <a:buChar char="Ø"/>
            </a:pPr>
            <a:endParaRPr lang="en-US" sz="1200" i="0" dirty="0">
              <a:solidFill>
                <a:srgbClr val="FFFFFF"/>
              </a:solidFill>
              <a:effectLst/>
              <a:latin typeface="+mj-lt"/>
            </a:endParaRPr>
          </a:p>
          <a:p>
            <a:pPr marL="425450" indent="-285750" algn="l">
              <a:buFont typeface="Wingdings" panose="05000000000000000000" pitchFamily="2" charset="2"/>
              <a:buChar char="Ø"/>
            </a:pPr>
            <a:r>
              <a:rPr lang="en-US" sz="1200" i="0" dirty="0">
                <a:solidFill>
                  <a:srgbClr val="FFFFFF"/>
                </a:solidFill>
                <a:effectLst/>
                <a:latin typeface="+mj-lt"/>
              </a:rPr>
              <a:t>We can make one test dependent on another. Thus, saving time by skipping the dependent test in case the parent tests fail.</a:t>
            </a:r>
          </a:p>
          <a:p>
            <a:pPr marL="425450" indent="-285750" algn="l">
              <a:buFont typeface="Wingdings" panose="05000000000000000000" pitchFamily="2" charset="2"/>
              <a:buChar char="Ø"/>
            </a:pPr>
            <a:endParaRPr lang="en-US" sz="1200" b="1" i="0" dirty="0">
              <a:solidFill>
                <a:srgbClr val="FFFFFF"/>
              </a:solidFill>
              <a:effectLst/>
              <a:latin typeface="+mj-lt"/>
            </a:endParaRPr>
          </a:p>
          <a:p>
            <a:pPr algn="l">
              <a:buFont typeface="Wingdings" panose="05000000000000000000" pitchFamily="2" charset="2"/>
              <a:buChar char="Ø"/>
            </a:pPr>
            <a:r>
              <a:rPr lang="en-US" sz="1200" i="0" dirty="0">
                <a:solidFill>
                  <a:srgbClr val="FFFFFF"/>
                </a:solidFill>
                <a:effectLst/>
                <a:latin typeface="+mj-lt"/>
              </a:rPr>
              <a:t>events, providing greater control and flexibility in automation testing.</a:t>
            </a:r>
          </a:p>
        </p:txBody>
      </p:sp>
    </p:spTree>
    <p:extLst>
      <p:ext uri="{BB962C8B-B14F-4D97-AF65-F5344CB8AC3E}">
        <p14:creationId xmlns:p14="http://schemas.microsoft.com/office/powerpoint/2010/main" val="676290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91">
          <a:extLst>
            <a:ext uri="{FF2B5EF4-FFF2-40B4-BE49-F238E27FC236}">
              <a16:creationId xmlns:a16="http://schemas.microsoft.com/office/drawing/2014/main" id="{42B606D9-2F07-B390-CD27-54E79C110B26}"/>
            </a:ext>
          </a:extLst>
        </p:cNvPr>
        <p:cNvGrpSpPr/>
        <p:nvPr/>
      </p:nvGrpSpPr>
      <p:grpSpPr>
        <a:xfrm>
          <a:off x="0" y="0"/>
          <a:ext cx="0" cy="0"/>
          <a:chOff x="0" y="0"/>
          <a:chExt cx="0" cy="0"/>
        </a:xfrm>
      </p:grpSpPr>
      <p:sp>
        <p:nvSpPr>
          <p:cNvPr id="1792" name="Google Shape;1792;p42">
            <a:extLst>
              <a:ext uri="{FF2B5EF4-FFF2-40B4-BE49-F238E27FC236}">
                <a16:creationId xmlns:a16="http://schemas.microsoft.com/office/drawing/2014/main" id="{63040B1A-7348-3F61-48A9-E89FF21E8ABA}"/>
              </a:ext>
            </a:extLst>
          </p:cNvPr>
          <p:cNvSpPr/>
          <p:nvPr/>
        </p:nvSpPr>
        <p:spPr>
          <a:xfrm>
            <a:off x="511464" y="149439"/>
            <a:ext cx="8219279" cy="1293792"/>
          </a:xfrm>
          <a:prstGeom prst="roundRect">
            <a:avLst>
              <a:gd name="adj" fmla="val 8047"/>
            </a:avLst>
          </a:prstGeom>
          <a:solidFill>
            <a:schemeClr val="dk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lvl="0" algn="ctr" rtl="0">
              <a:spcBef>
                <a:spcPts val="0"/>
              </a:spcBef>
              <a:spcAft>
                <a:spcPts val="0"/>
              </a:spcAft>
            </a:pPr>
            <a:r>
              <a:rPr lang="en-IN" sz="3600" b="1">
                <a:solidFill>
                  <a:schemeClr val="tx1"/>
                </a:solidFill>
              </a:rPr>
              <a:t>CUCUMBER</a:t>
            </a:r>
            <a:endParaRPr sz="3600" b="1" dirty="0">
              <a:solidFill>
                <a:schemeClr val="tx1"/>
              </a:solidFill>
            </a:endParaRPr>
          </a:p>
        </p:txBody>
      </p:sp>
      <p:grpSp>
        <p:nvGrpSpPr>
          <p:cNvPr id="1803" name="Google Shape;1803;p42">
            <a:extLst>
              <a:ext uri="{FF2B5EF4-FFF2-40B4-BE49-F238E27FC236}">
                <a16:creationId xmlns:a16="http://schemas.microsoft.com/office/drawing/2014/main" id="{370FD8DB-6E56-2B9F-5210-C74494AE095B}"/>
              </a:ext>
            </a:extLst>
          </p:cNvPr>
          <p:cNvGrpSpPr/>
          <p:nvPr/>
        </p:nvGrpSpPr>
        <p:grpSpPr>
          <a:xfrm>
            <a:off x="252322" y="4418363"/>
            <a:ext cx="518284" cy="375476"/>
            <a:chOff x="855125" y="679497"/>
            <a:chExt cx="254310" cy="184228"/>
          </a:xfrm>
        </p:grpSpPr>
        <p:sp>
          <p:nvSpPr>
            <p:cNvPr id="1804" name="Google Shape;1804;p42">
              <a:extLst>
                <a:ext uri="{FF2B5EF4-FFF2-40B4-BE49-F238E27FC236}">
                  <a16:creationId xmlns:a16="http://schemas.microsoft.com/office/drawing/2014/main" id="{D66DC568-5397-930C-FA24-3DE7350889E1}"/>
                </a:ext>
              </a:extLst>
            </p:cNvPr>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5" name="Google Shape;1805;p42">
              <a:extLst>
                <a:ext uri="{FF2B5EF4-FFF2-40B4-BE49-F238E27FC236}">
                  <a16:creationId xmlns:a16="http://schemas.microsoft.com/office/drawing/2014/main" id="{0EFB69BF-4978-EC21-BCF3-0E0B86DE0832}"/>
                </a:ext>
              </a:extLst>
            </p:cNvPr>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6" name="Google Shape;1806;p42">
              <a:extLst>
                <a:ext uri="{FF2B5EF4-FFF2-40B4-BE49-F238E27FC236}">
                  <a16:creationId xmlns:a16="http://schemas.microsoft.com/office/drawing/2014/main" id="{7B22BF1B-264E-0910-AA54-949DBD22286B}"/>
                </a:ext>
              </a:extLst>
            </p:cNvPr>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dirty="0">
                <a:solidFill>
                  <a:schemeClr val="tx1"/>
                </a:solidFill>
              </a:endParaRPr>
            </a:p>
          </p:txBody>
        </p:sp>
      </p:grpSp>
      <p:sp>
        <p:nvSpPr>
          <p:cNvPr id="10" name="Google Shape;1947;p45">
            <a:extLst>
              <a:ext uri="{FF2B5EF4-FFF2-40B4-BE49-F238E27FC236}">
                <a16:creationId xmlns:a16="http://schemas.microsoft.com/office/drawing/2014/main" id="{2A70CD89-4FD6-0AA1-BBDA-B1C10536E07F}"/>
              </a:ext>
            </a:extLst>
          </p:cNvPr>
          <p:cNvSpPr txBox="1">
            <a:spLocks noGrp="1"/>
          </p:cNvSpPr>
          <p:nvPr>
            <p:ph type="subTitle" idx="1"/>
          </p:nvPr>
        </p:nvSpPr>
        <p:spPr>
          <a:xfrm>
            <a:off x="770606" y="1805802"/>
            <a:ext cx="7549047" cy="343277"/>
          </a:xfrm>
          <a:prstGeom prst="rect">
            <a:avLst/>
          </a:prstGeom>
        </p:spPr>
        <p:txBody>
          <a:bodyPr spcFirstLastPara="1" wrap="square" lIns="91425" tIns="91425" rIns="91425" bIns="91425" anchor="ctr" anchorCtr="0">
            <a:noAutofit/>
          </a:bodyPr>
          <a:lstStyle/>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0" lvl="0" indent="0" rtl="0">
              <a:spcBef>
                <a:spcPts val="0"/>
              </a:spcBef>
              <a:spcAft>
                <a:spcPts val="0"/>
              </a:spcAft>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A4644D8A-9013-C92E-456D-665D849F1A43}"/>
              </a:ext>
            </a:extLst>
          </p:cNvPr>
          <p:cNvSpPr txBox="1"/>
          <p:nvPr/>
        </p:nvSpPr>
        <p:spPr>
          <a:xfrm>
            <a:off x="824347" y="2000719"/>
            <a:ext cx="6479399" cy="1166153"/>
          </a:xfrm>
          <a:prstGeom prst="rect">
            <a:avLst/>
          </a:prstGeom>
          <a:noFill/>
        </p:spPr>
        <p:txBody>
          <a:bodyPr wrap="square">
            <a:spAutoFit/>
          </a:bodyPr>
          <a:lstStyle/>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rPr>
              <a:t>  Cucumber is a high-level testing framework that supports behavior driven development.</a:t>
            </a:r>
            <a:endParaRPr lang="en-US" sz="1200" dirty="0">
              <a:solidFill>
                <a:schemeClr val="tx1"/>
              </a:solidFill>
            </a:endParaRPr>
          </a:p>
          <a:p>
            <a:pPr marL="285750" indent="-285750">
              <a:lnSpc>
                <a:spcPct val="150000"/>
              </a:lnSpc>
              <a:buClr>
                <a:schemeClr val="tx1"/>
              </a:buClr>
              <a:buFont typeface="Wingdings" panose="05000000000000000000" pitchFamily="2" charset="2"/>
              <a:buChar char="Ø"/>
            </a:pPr>
            <a:r>
              <a:rPr lang="en-US" sz="1200" b="0" i="0" dirty="0">
                <a:solidFill>
                  <a:schemeClr val="tx1"/>
                </a:solidFill>
                <a:effectLst/>
              </a:rPr>
              <a:t>It runs automated acceptance tests on web applications.</a:t>
            </a:r>
            <a:endParaRPr lang="en-US" sz="1200" dirty="0">
              <a:solidFill>
                <a:schemeClr val="tx1"/>
              </a:solidFill>
            </a:endParaRPr>
          </a:p>
          <a:p>
            <a:pPr marL="285750" indent="-285750">
              <a:lnSpc>
                <a:spcPct val="150000"/>
              </a:lnSpc>
              <a:buClr>
                <a:schemeClr val="tx1"/>
              </a:buClr>
              <a:buFont typeface="Wingdings" panose="05000000000000000000" pitchFamily="2" charset="2"/>
              <a:buChar char="Ø"/>
            </a:pPr>
            <a:r>
              <a:rPr lang="en-US" sz="1200" b="0" i="0" dirty="0">
                <a:solidFill>
                  <a:schemeClr val="tx1"/>
                </a:solidFill>
                <a:effectLst/>
              </a:rPr>
              <a:t>Cucumber is a tool that executes plain-text functional descriptions as automated tests. </a:t>
            </a:r>
            <a:endParaRPr lang="en-US" sz="1200" dirty="0">
              <a:solidFill>
                <a:schemeClr val="tx1"/>
              </a:solidFill>
            </a:endParaRPr>
          </a:p>
          <a:p>
            <a:pPr marL="285750" indent="-285750">
              <a:lnSpc>
                <a:spcPct val="150000"/>
              </a:lnSpc>
              <a:buClr>
                <a:schemeClr val="tx1"/>
              </a:buClr>
              <a:buFont typeface="Wingdings" panose="05000000000000000000" pitchFamily="2" charset="2"/>
              <a:buChar char="Ø"/>
            </a:pPr>
            <a:r>
              <a:rPr lang="en-US" sz="1200" b="0" i="0" dirty="0">
                <a:solidFill>
                  <a:schemeClr val="tx1"/>
                </a:solidFill>
                <a:effectLst/>
              </a:rPr>
              <a:t>The language that Cucumber understands is called Gherkin.</a:t>
            </a:r>
          </a:p>
        </p:txBody>
      </p:sp>
    </p:spTree>
    <p:extLst>
      <p:ext uri="{BB962C8B-B14F-4D97-AF65-F5344CB8AC3E}">
        <p14:creationId xmlns:p14="http://schemas.microsoft.com/office/powerpoint/2010/main" val="266992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11">
          <a:extLst>
            <a:ext uri="{FF2B5EF4-FFF2-40B4-BE49-F238E27FC236}">
              <a16:creationId xmlns:a16="http://schemas.microsoft.com/office/drawing/2014/main" id="{ED31C336-E417-CC96-0F22-DFC774936BAD}"/>
            </a:ext>
          </a:extLst>
        </p:cNvPr>
        <p:cNvGrpSpPr/>
        <p:nvPr/>
      </p:nvGrpSpPr>
      <p:grpSpPr>
        <a:xfrm>
          <a:off x="0" y="0"/>
          <a:ext cx="0" cy="0"/>
          <a:chOff x="0" y="0"/>
          <a:chExt cx="0" cy="0"/>
        </a:xfrm>
      </p:grpSpPr>
      <p:sp>
        <p:nvSpPr>
          <p:cNvPr id="1816" name="Google Shape;1816;p43">
            <a:extLst>
              <a:ext uri="{FF2B5EF4-FFF2-40B4-BE49-F238E27FC236}">
                <a16:creationId xmlns:a16="http://schemas.microsoft.com/office/drawing/2014/main" id="{5957099F-A803-E0B9-3F73-1E5C80D6B8DE}"/>
              </a:ext>
            </a:extLst>
          </p:cNvPr>
          <p:cNvSpPr/>
          <p:nvPr/>
        </p:nvSpPr>
        <p:spPr>
          <a:xfrm>
            <a:off x="8512663" y="136263"/>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nvGrpSpPr>
          <p:cNvPr id="1817" name="Google Shape;1817;p43">
            <a:extLst>
              <a:ext uri="{FF2B5EF4-FFF2-40B4-BE49-F238E27FC236}">
                <a16:creationId xmlns:a16="http://schemas.microsoft.com/office/drawing/2014/main" id="{827DE258-DBAE-3503-CCA2-84CD0D98B3BD}"/>
              </a:ext>
            </a:extLst>
          </p:cNvPr>
          <p:cNvGrpSpPr/>
          <p:nvPr/>
        </p:nvGrpSpPr>
        <p:grpSpPr>
          <a:xfrm>
            <a:off x="5459112" y="1399762"/>
            <a:ext cx="609540" cy="583574"/>
            <a:chOff x="3105300" y="593625"/>
            <a:chExt cx="256800" cy="245850"/>
          </a:xfrm>
        </p:grpSpPr>
        <p:sp>
          <p:nvSpPr>
            <p:cNvPr id="1818" name="Google Shape;1818;p43">
              <a:extLst>
                <a:ext uri="{FF2B5EF4-FFF2-40B4-BE49-F238E27FC236}">
                  <a16:creationId xmlns:a16="http://schemas.microsoft.com/office/drawing/2014/main" id="{0ADB0323-1F30-CB5C-A1A3-CE37E1DB42D5}"/>
                </a:ext>
              </a:extLst>
            </p:cNvPr>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19" name="Google Shape;1819;p43">
              <a:extLst>
                <a:ext uri="{FF2B5EF4-FFF2-40B4-BE49-F238E27FC236}">
                  <a16:creationId xmlns:a16="http://schemas.microsoft.com/office/drawing/2014/main" id="{6C7C86CC-0E01-5A3E-9EE8-4C6DEFBE0508}"/>
                </a:ext>
              </a:extLst>
            </p:cNvPr>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20" name="Google Shape;1820;p43">
              <a:extLst>
                <a:ext uri="{FF2B5EF4-FFF2-40B4-BE49-F238E27FC236}">
                  <a16:creationId xmlns:a16="http://schemas.microsoft.com/office/drawing/2014/main" id="{2840B8CF-8C96-3008-7DDC-66433DEC95CF}"/>
                </a:ext>
              </a:extLst>
            </p:cNvPr>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21" name="Google Shape;1821;p43">
              <a:extLst>
                <a:ext uri="{FF2B5EF4-FFF2-40B4-BE49-F238E27FC236}">
                  <a16:creationId xmlns:a16="http://schemas.microsoft.com/office/drawing/2014/main" id="{26ACC68A-5438-1DCA-960B-200005DA1657}"/>
                </a:ext>
              </a:extLst>
            </p:cNvPr>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
        <p:nvSpPr>
          <p:cNvPr id="5" name="Subtitle 4">
            <a:extLst>
              <a:ext uri="{FF2B5EF4-FFF2-40B4-BE49-F238E27FC236}">
                <a16:creationId xmlns:a16="http://schemas.microsoft.com/office/drawing/2014/main" id="{6D046CFA-EFBB-52B0-2F94-FB25E15E060A}"/>
              </a:ext>
            </a:extLst>
          </p:cNvPr>
          <p:cNvSpPr>
            <a:spLocks noGrp="1"/>
          </p:cNvSpPr>
          <p:nvPr>
            <p:ph type="subTitle" idx="1"/>
          </p:nvPr>
        </p:nvSpPr>
        <p:spPr>
          <a:xfrm>
            <a:off x="792479" y="598645"/>
            <a:ext cx="7223091" cy="3095879"/>
          </a:xfrm>
        </p:spPr>
        <p:txBody>
          <a:bodyPr/>
          <a:lstStyle/>
          <a:p>
            <a:pPr marL="139700" indent="0" algn="l"/>
            <a:r>
              <a:rPr lang="en-US" sz="1200" b="1" i="0" dirty="0">
                <a:solidFill>
                  <a:schemeClr val="tx1"/>
                </a:solidFill>
                <a:effectLst/>
                <a:latin typeface="+mj-lt"/>
              </a:rPr>
              <a:t>What is Gherkins?</a:t>
            </a:r>
          </a:p>
          <a:p>
            <a:pPr marL="139700" indent="0" algn="l"/>
            <a:endParaRPr lang="en-US" sz="1200" dirty="0">
              <a:solidFill>
                <a:schemeClr val="tx1"/>
              </a:solidFill>
              <a:effectLst/>
              <a:latin typeface="+mj-lt"/>
            </a:endParaRPr>
          </a:p>
          <a:p>
            <a:pPr algn="l">
              <a:buFont typeface="Wingdings" panose="05000000000000000000" pitchFamily="2" charset="2"/>
              <a:buChar char="Ø"/>
            </a:pPr>
            <a:r>
              <a:rPr lang="en-US" sz="1200" b="0" i="0" dirty="0">
                <a:solidFill>
                  <a:schemeClr val="tx1"/>
                </a:solidFill>
                <a:effectLst/>
                <a:latin typeface="+mj-lt"/>
              </a:rPr>
              <a:t>Gherkins is the language that cucumber understands, it is a business Readable, domain specific language that lets you describe software behavior with out detailing its implementation.</a:t>
            </a:r>
            <a:endParaRPr lang="en-US" sz="1200" dirty="0">
              <a:solidFill>
                <a:schemeClr val="tx1"/>
              </a:solidFill>
              <a:latin typeface="+mj-lt"/>
            </a:endParaRPr>
          </a:p>
          <a:p>
            <a:pPr algn="l">
              <a:buFont typeface="Wingdings" panose="05000000000000000000" pitchFamily="2" charset="2"/>
              <a:buChar char="Ø"/>
            </a:pPr>
            <a:r>
              <a:rPr lang="en-US" sz="1200" b="0" i="0" dirty="0">
                <a:solidFill>
                  <a:schemeClr val="tx1"/>
                </a:solidFill>
                <a:effectLst/>
                <a:latin typeface="+mj-lt"/>
              </a:rPr>
              <a:t>Single Gherkin source file contains a description of a single feature.</a:t>
            </a:r>
            <a:endParaRPr lang="en-US" sz="1200" dirty="0">
              <a:solidFill>
                <a:schemeClr val="tx1"/>
              </a:solidFill>
              <a:latin typeface="+mj-lt"/>
            </a:endParaRPr>
          </a:p>
          <a:p>
            <a:pPr algn="l">
              <a:buFont typeface="Wingdings" panose="05000000000000000000" pitchFamily="2" charset="2"/>
              <a:buChar char="Ø"/>
            </a:pPr>
            <a:r>
              <a:rPr lang="en-US" sz="1200" b="0" i="0" dirty="0">
                <a:solidFill>
                  <a:schemeClr val="tx1"/>
                </a:solidFill>
                <a:effectLst/>
                <a:latin typeface="+mj-lt"/>
              </a:rPr>
              <a:t>Source files have feature extension.</a:t>
            </a:r>
          </a:p>
          <a:p>
            <a:pPr marL="139700" indent="0" algn="l"/>
            <a:endParaRPr lang="en-US" sz="1200" dirty="0">
              <a:solidFill>
                <a:schemeClr val="tx1"/>
              </a:solidFill>
              <a:latin typeface="+mj-lt"/>
            </a:endParaRPr>
          </a:p>
          <a:p>
            <a:pPr marL="139700" indent="0" algn="l"/>
            <a:r>
              <a:rPr lang="en-US" sz="1200" b="1" dirty="0">
                <a:solidFill>
                  <a:schemeClr val="tx1"/>
                </a:solidFill>
                <a:latin typeface="+mj-lt"/>
              </a:rPr>
              <a:t> </a:t>
            </a:r>
            <a:r>
              <a:rPr lang="en-US" sz="1200" b="1" i="0" dirty="0">
                <a:solidFill>
                  <a:schemeClr val="tx1"/>
                </a:solidFill>
                <a:effectLst/>
                <a:latin typeface="+mj-lt"/>
              </a:rPr>
              <a:t>Feature</a:t>
            </a:r>
            <a:r>
              <a:rPr lang="en-US" sz="1200" b="0" i="0" dirty="0">
                <a:solidFill>
                  <a:schemeClr val="tx1"/>
                </a:solidFill>
                <a:effectLst/>
                <a:latin typeface="+mj-lt"/>
              </a:rPr>
              <a:t> </a:t>
            </a:r>
          </a:p>
          <a:p>
            <a:pPr marL="139700" indent="0" algn="l"/>
            <a:endParaRPr lang="en-US" sz="1200" dirty="0">
              <a:solidFill>
                <a:schemeClr val="tx1"/>
              </a:solidFill>
              <a:effectLst/>
              <a:latin typeface="+mj-lt"/>
            </a:endParaRPr>
          </a:p>
          <a:p>
            <a:pPr algn="l">
              <a:buFont typeface="Wingdings" panose="05000000000000000000" pitchFamily="2" charset="2"/>
              <a:buChar char="Ø"/>
            </a:pPr>
            <a:r>
              <a:rPr lang="en-US" sz="1200" b="0" i="0" dirty="0">
                <a:solidFill>
                  <a:schemeClr val="tx1"/>
                </a:solidFill>
                <a:effectLst/>
                <a:latin typeface="+mj-lt"/>
              </a:rPr>
              <a:t>Every feature file conventionally consists of a single feature. A line starting with the keyword Feature followed by free indented text starts a feature. A feature usually contains a list of scenarios. scenarios together independent of your file and directory structure</a:t>
            </a:r>
            <a:endParaRPr lang="en-US" sz="1200" dirty="0">
              <a:solidFill>
                <a:schemeClr val="tx1"/>
              </a:solidFill>
              <a:latin typeface="+mj-lt"/>
            </a:endParaRPr>
          </a:p>
          <a:p>
            <a:pPr algn="l">
              <a:buFont typeface="Wingdings" panose="05000000000000000000" pitchFamily="2" charset="2"/>
              <a:buChar char="Ø"/>
            </a:pPr>
            <a:r>
              <a:rPr lang="en-US" sz="1200" b="0" i="0" dirty="0">
                <a:solidFill>
                  <a:schemeClr val="tx1"/>
                </a:solidFill>
                <a:effectLst/>
                <a:latin typeface="+mj-lt"/>
              </a:rPr>
              <a:t>Feature: Single file, ideally describing a single feature</a:t>
            </a:r>
            <a:endParaRPr lang="en-US" sz="1200" dirty="0">
              <a:solidFill>
                <a:schemeClr val="tx1"/>
              </a:solidFill>
              <a:latin typeface="+mj-lt"/>
            </a:endParaRPr>
          </a:p>
          <a:p>
            <a:pPr algn="l">
              <a:buFont typeface="Wingdings" panose="05000000000000000000" pitchFamily="2" charset="2"/>
              <a:buChar char="Ø"/>
            </a:pPr>
            <a:r>
              <a:rPr lang="en-US" sz="1200" b="0" i="0" dirty="0">
                <a:solidFill>
                  <a:schemeClr val="tx1"/>
                </a:solidFill>
                <a:effectLst/>
                <a:latin typeface="+mj-lt"/>
              </a:rPr>
              <a:t>Scenario: A test case</a:t>
            </a:r>
            <a:endParaRPr lang="en-US" sz="1200" dirty="0">
              <a:solidFill>
                <a:schemeClr val="tx1"/>
              </a:solidFill>
              <a:latin typeface="+mj-lt"/>
            </a:endParaRPr>
          </a:p>
          <a:p>
            <a:pPr algn="l">
              <a:buFont typeface="Wingdings" panose="05000000000000000000" pitchFamily="2" charset="2"/>
              <a:buChar char="Ø"/>
            </a:pPr>
            <a:r>
              <a:rPr lang="en-US" sz="1200" b="0" i="0" dirty="0">
                <a:solidFill>
                  <a:schemeClr val="tx1"/>
                </a:solidFill>
                <a:effectLst/>
                <a:latin typeface="+mj-lt"/>
              </a:rPr>
              <a:t>Given-When-Then: Test Preconditions, Execution and Postconditions</a:t>
            </a:r>
            <a:endParaRPr lang="en-US" sz="1200" dirty="0">
              <a:solidFill>
                <a:schemeClr val="tx1"/>
              </a:solidFill>
              <a:latin typeface="+mj-lt"/>
            </a:endParaRPr>
          </a:p>
          <a:p>
            <a:pPr algn="l">
              <a:buFont typeface="Wingdings" panose="05000000000000000000" pitchFamily="2" charset="2"/>
              <a:buChar char="Ø"/>
            </a:pPr>
            <a:r>
              <a:rPr lang="en-US" sz="1200" b="0" i="0" dirty="0">
                <a:solidFill>
                  <a:schemeClr val="tx1"/>
                </a:solidFill>
                <a:effectLst/>
                <a:latin typeface="+mj-lt"/>
              </a:rPr>
              <a:t>And: Additional test constructs.</a:t>
            </a:r>
            <a:endParaRPr lang="en-US" sz="1200" dirty="0">
              <a:solidFill>
                <a:schemeClr val="tx1"/>
              </a:solidFill>
              <a:latin typeface="+mj-lt"/>
            </a:endParaRPr>
          </a:p>
        </p:txBody>
      </p:sp>
    </p:spTree>
    <p:extLst>
      <p:ext uri="{BB962C8B-B14F-4D97-AF65-F5344CB8AC3E}">
        <p14:creationId xmlns:p14="http://schemas.microsoft.com/office/powerpoint/2010/main" val="1210649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11">
          <a:extLst>
            <a:ext uri="{FF2B5EF4-FFF2-40B4-BE49-F238E27FC236}">
              <a16:creationId xmlns:a16="http://schemas.microsoft.com/office/drawing/2014/main" id="{6B80E7C9-E0FA-F5C0-1F39-7FE0F37F5AED}"/>
            </a:ext>
          </a:extLst>
        </p:cNvPr>
        <p:cNvGrpSpPr/>
        <p:nvPr/>
      </p:nvGrpSpPr>
      <p:grpSpPr>
        <a:xfrm>
          <a:off x="0" y="0"/>
          <a:ext cx="0" cy="0"/>
          <a:chOff x="0" y="0"/>
          <a:chExt cx="0" cy="0"/>
        </a:xfrm>
      </p:grpSpPr>
      <p:sp>
        <p:nvSpPr>
          <p:cNvPr id="1816" name="Google Shape;1816;p43">
            <a:extLst>
              <a:ext uri="{FF2B5EF4-FFF2-40B4-BE49-F238E27FC236}">
                <a16:creationId xmlns:a16="http://schemas.microsoft.com/office/drawing/2014/main" id="{2FFB0C62-791F-903A-97A7-4D63DE0264A1}"/>
              </a:ext>
            </a:extLst>
          </p:cNvPr>
          <p:cNvSpPr/>
          <p:nvPr/>
        </p:nvSpPr>
        <p:spPr>
          <a:xfrm>
            <a:off x="8512663" y="136263"/>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nvGrpSpPr>
          <p:cNvPr id="1817" name="Google Shape;1817;p43">
            <a:extLst>
              <a:ext uri="{FF2B5EF4-FFF2-40B4-BE49-F238E27FC236}">
                <a16:creationId xmlns:a16="http://schemas.microsoft.com/office/drawing/2014/main" id="{B108F83F-6209-B0ED-3D91-1C38151CC605}"/>
              </a:ext>
            </a:extLst>
          </p:cNvPr>
          <p:cNvGrpSpPr/>
          <p:nvPr/>
        </p:nvGrpSpPr>
        <p:grpSpPr>
          <a:xfrm>
            <a:off x="5459112" y="1399762"/>
            <a:ext cx="609540" cy="583574"/>
            <a:chOff x="3105300" y="593625"/>
            <a:chExt cx="256800" cy="245850"/>
          </a:xfrm>
        </p:grpSpPr>
        <p:sp>
          <p:nvSpPr>
            <p:cNvPr id="1818" name="Google Shape;1818;p43">
              <a:extLst>
                <a:ext uri="{FF2B5EF4-FFF2-40B4-BE49-F238E27FC236}">
                  <a16:creationId xmlns:a16="http://schemas.microsoft.com/office/drawing/2014/main" id="{0880DDAE-B18A-0AA0-6203-95F1F667873C}"/>
                </a:ext>
              </a:extLst>
            </p:cNvPr>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19" name="Google Shape;1819;p43">
              <a:extLst>
                <a:ext uri="{FF2B5EF4-FFF2-40B4-BE49-F238E27FC236}">
                  <a16:creationId xmlns:a16="http://schemas.microsoft.com/office/drawing/2014/main" id="{9002F190-C6CD-2706-7AB7-6C8CFB5BCB1B}"/>
                </a:ext>
              </a:extLst>
            </p:cNvPr>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20" name="Google Shape;1820;p43">
              <a:extLst>
                <a:ext uri="{FF2B5EF4-FFF2-40B4-BE49-F238E27FC236}">
                  <a16:creationId xmlns:a16="http://schemas.microsoft.com/office/drawing/2014/main" id="{54D6F996-B78C-E32E-C472-B841F56698EB}"/>
                </a:ext>
              </a:extLst>
            </p:cNvPr>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21" name="Google Shape;1821;p43">
              <a:extLst>
                <a:ext uri="{FF2B5EF4-FFF2-40B4-BE49-F238E27FC236}">
                  <a16:creationId xmlns:a16="http://schemas.microsoft.com/office/drawing/2014/main" id="{979D63A1-C7D2-2707-117F-4743A2898292}"/>
                </a:ext>
              </a:extLst>
            </p:cNvPr>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
        <p:nvSpPr>
          <p:cNvPr id="5" name="Subtitle 4">
            <a:extLst>
              <a:ext uri="{FF2B5EF4-FFF2-40B4-BE49-F238E27FC236}">
                <a16:creationId xmlns:a16="http://schemas.microsoft.com/office/drawing/2014/main" id="{850E4639-2021-1329-3574-1F8530970635}"/>
              </a:ext>
            </a:extLst>
          </p:cNvPr>
          <p:cNvSpPr>
            <a:spLocks noGrp="1"/>
          </p:cNvSpPr>
          <p:nvPr>
            <p:ph type="subTitle" idx="1"/>
          </p:nvPr>
        </p:nvSpPr>
        <p:spPr>
          <a:xfrm>
            <a:off x="876300" y="467356"/>
            <a:ext cx="8014902" cy="2610923"/>
          </a:xfrm>
        </p:spPr>
        <p:txBody>
          <a:bodyPr/>
          <a:lstStyle/>
          <a:p>
            <a:pPr marL="139700" indent="0" algn="l">
              <a:lnSpc>
                <a:spcPct val="150000"/>
              </a:lnSpc>
            </a:pPr>
            <a:r>
              <a:rPr lang="en-US" sz="1200" b="1" dirty="0">
                <a:solidFill>
                  <a:schemeClr val="tx1"/>
                </a:solidFill>
                <a:latin typeface="+mj-lt"/>
              </a:rPr>
              <a:t>W</a:t>
            </a:r>
            <a:r>
              <a:rPr lang="en-US" sz="1200" b="1" i="0" dirty="0">
                <a:solidFill>
                  <a:schemeClr val="tx1"/>
                </a:solidFill>
                <a:effectLst/>
                <a:latin typeface="+mj-lt"/>
              </a:rPr>
              <a:t>hat are the benefits?</a:t>
            </a:r>
          </a:p>
          <a:p>
            <a:pPr marL="139700" indent="0" algn="l">
              <a:lnSpc>
                <a:spcPct val="150000"/>
              </a:lnSpc>
            </a:pPr>
            <a:endParaRPr lang="en-US" sz="1200" dirty="0">
              <a:solidFill>
                <a:schemeClr val="tx1"/>
              </a:solidFill>
              <a:effectLst/>
              <a:latin typeface="+mj-lt"/>
            </a:endParaRPr>
          </a:p>
          <a:p>
            <a:pPr algn="l">
              <a:lnSpc>
                <a:spcPct val="150000"/>
              </a:lnSpc>
              <a:buFont typeface="Wingdings" panose="05000000000000000000" pitchFamily="2" charset="2"/>
              <a:buChar char="Ø"/>
            </a:pPr>
            <a:r>
              <a:rPr lang="en-US" sz="1200" b="0" i="0" dirty="0">
                <a:solidFill>
                  <a:schemeClr val="tx1"/>
                </a:solidFill>
                <a:effectLst/>
                <a:latin typeface="+mj-lt"/>
              </a:rPr>
              <a:t>It is helpful to involve business stakeholders who can't easily read code</a:t>
            </a:r>
            <a:endParaRPr lang="en-US" sz="1200" dirty="0">
              <a:solidFill>
                <a:schemeClr val="tx1"/>
              </a:solidFill>
              <a:latin typeface="+mj-lt"/>
            </a:endParaRPr>
          </a:p>
          <a:p>
            <a:pPr algn="l">
              <a:lnSpc>
                <a:spcPct val="150000"/>
              </a:lnSpc>
              <a:buFont typeface="Wingdings" panose="05000000000000000000" pitchFamily="2" charset="2"/>
              <a:buChar char="Ø"/>
            </a:pPr>
            <a:r>
              <a:rPr lang="en-US" sz="1200" b="0" i="0" dirty="0">
                <a:solidFill>
                  <a:schemeClr val="tx1"/>
                </a:solidFill>
                <a:effectLst/>
                <a:latin typeface="+mj-lt"/>
              </a:rPr>
              <a:t>Cucumber focuses on end-user experience</a:t>
            </a:r>
            <a:endParaRPr lang="en-US" sz="1200" dirty="0">
              <a:solidFill>
                <a:schemeClr val="tx1"/>
              </a:solidFill>
              <a:latin typeface="+mj-lt"/>
            </a:endParaRPr>
          </a:p>
          <a:p>
            <a:pPr algn="l">
              <a:lnSpc>
                <a:spcPct val="150000"/>
              </a:lnSpc>
              <a:buFont typeface="Wingdings" panose="05000000000000000000" pitchFamily="2" charset="2"/>
              <a:buChar char="Ø"/>
            </a:pPr>
            <a:r>
              <a:rPr lang="en-US" sz="1200" b="0" i="0" dirty="0">
                <a:solidFill>
                  <a:schemeClr val="tx1"/>
                </a:solidFill>
                <a:effectLst/>
                <a:latin typeface="+mj-lt"/>
              </a:rPr>
              <a:t>Style of writing tests allow for easier reuse of code in the tests</a:t>
            </a:r>
            <a:endParaRPr lang="en-US" sz="1200" dirty="0">
              <a:solidFill>
                <a:schemeClr val="tx1"/>
              </a:solidFill>
              <a:latin typeface="+mj-lt"/>
            </a:endParaRPr>
          </a:p>
          <a:p>
            <a:pPr algn="l">
              <a:lnSpc>
                <a:spcPct val="150000"/>
              </a:lnSpc>
              <a:buFont typeface="Wingdings" panose="05000000000000000000" pitchFamily="2" charset="2"/>
              <a:buChar char="Ø"/>
            </a:pPr>
            <a:r>
              <a:rPr lang="en-US" sz="1200" b="0" i="0" dirty="0">
                <a:solidFill>
                  <a:schemeClr val="tx1"/>
                </a:solidFill>
                <a:effectLst/>
                <a:latin typeface="+mj-lt"/>
              </a:rPr>
              <a:t>Quick and easy setup and execution</a:t>
            </a:r>
            <a:endParaRPr lang="en-US" sz="1200" dirty="0">
              <a:solidFill>
                <a:schemeClr val="tx1"/>
              </a:solidFill>
              <a:latin typeface="+mj-lt"/>
            </a:endParaRPr>
          </a:p>
          <a:p>
            <a:pPr algn="l">
              <a:lnSpc>
                <a:spcPct val="150000"/>
              </a:lnSpc>
              <a:buFont typeface="Wingdings" panose="05000000000000000000" pitchFamily="2" charset="2"/>
              <a:buChar char="Ø"/>
            </a:pPr>
            <a:r>
              <a:rPr lang="en-US" sz="1200" b="0" i="0" dirty="0">
                <a:solidFill>
                  <a:schemeClr val="tx1"/>
                </a:solidFill>
                <a:effectLst/>
                <a:latin typeface="+mj-lt"/>
              </a:rPr>
              <a:t>Efficient tool for testing</a:t>
            </a:r>
            <a:endParaRPr lang="en-US" sz="1200" dirty="0">
              <a:solidFill>
                <a:schemeClr val="tx1"/>
              </a:solidFill>
              <a:latin typeface="+mj-lt"/>
            </a:endParaRPr>
          </a:p>
          <a:p>
            <a:pPr algn="l">
              <a:lnSpc>
                <a:spcPct val="150000"/>
              </a:lnSpc>
              <a:buFont typeface="Wingdings" panose="05000000000000000000" pitchFamily="2" charset="2"/>
              <a:buChar char="Ø"/>
            </a:pPr>
            <a:r>
              <a:rPr lang="en-US" sz="1200" b="0" i="0" dirty="0">
                <a:solidFill>
                  <a:schemeClr val="tx1"/>
                </a:solidFill>
                <a:effectLst/>
                <a:latin typeface="+mj-lt"/>
              </a:rPr>
              <a:t>Instead of writing your tests purely in code, with Cucumber you start by writing a human-readable user story. Then, you write code to run the story and perform test(s) based on it.</a:t>
            </a:r>
          </a:p>
          <a:p>
            <a:pPr marL="139700" indent="0" algn="l">
              <a:lnSpc>
                <a:spcPct val="150000"/>
              </a:lnSpc>
            </a:pPr>
            <a:endParaRPr lang="en-US" sz="1200" dirty="0">
              <a:solidFill>
                <a:schemeClr val="tx1"/>
              </a:solidFill>
              <a:latin typeface="+mj-lt"/>
            </a:endParaRPr>
          </a:p>
        </p:txBody>
      </p:sp>
    </p:spTree>
    <p:extLst>
      <p:ext uri="{BB962C8B-B14F-4D97-AF65-F5344CB8AC3E}">
        <p14:creationId xmlns:p14="http://schemas.microsoft.com/office/powerpoint/2010/main" val="1325574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91">
          <a:extLst>
            <a:ext uri="{FF2B5EF4-FFF2-40B4-BE49-F238E27FC236}">
              <a16:creationId xmlns:a16="http://schemas.microsoft.com/office/drawing/2014/main" id="{5D15A6E6-2209-4568-91AC-4CB926C8651E}"/>
            </a:ext>
          </a:extLst>
        </p:cNvPr>
        <p:cNvGrpSpPr/>
        <p:nvPr/>
      </p:nvGrpSpPr>
      <p:grpSpPr>
        <a:xfrm>
          <a:off x="0" y="0"/>
          <a:ext cx="0" cy="0"/>
          <a:chOff x="0" y="0"/>
          <a:chExt cx="0" cy="0"/>
        </a:xfrm>
      </p:grpSpPr>
      <p:sp>
        <p:nvSpPr>
          <p:cNvPr id="1792" name="Google Shape;1792;p42">
            <a:extLst>
              <a:ext uri="{FF2B5EF4-FFF2-40B4-BE49-F238E27FC236}">
                <a16:creationId xmlns:a16="http://schemas.microsoft.com/office/drawing/2014/main" id="{3E1806D3-2BEF-6911-30B9-DEF724C4EE98}"/>
              </a:ext>
            </a:extLst>
          </p:cNvPr>
          <p:cNvSpPr/>
          <p:nvPr/>
        </p:nvSpPr>
        <p:spPr>
          <a:xfrm>
            <a:off x="511464" y="149439"/>
            <a:ext cx="8219279" cy="1293792"/>
          </a:xfrm>
          <a:prstGeom prst="roundRect">
            <a:avLst>
              <a:gd name="adj" fmla="val 8047"/>
            </a:avLst>
          </a:prstGeom>
          <a:solidFill>
            <a:schemeClr val="dk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lvl="0" algn="ctr" rtl="0">
              <a:spcBef>
                <a:spcPts val="0"/>
              </a:spcBef>
              <a:spcAft>
                <a:spcPts val="0"/>
              </a:spcAft>
            </a:pPr>
            <a:r>
              <a:rPr lang="en-IN" sz="3600" b="1" dirty="0">
                <a:solidFill>
                  <a:schemeClr val="tx1"/>
                </a:solidFill>
              </a:rPr>
              <a:t>JUNIT</a:t>
            </a:r>
            <a:endParaRPr sz="3600" b="1" dirty="0">
              <a:solidFill>
                <a:schemeClr val="tx1"/>
              </a:solidFill>
            </a:endParaRPr>
          </a:p>
        </p:txBody>
      </p:sp>
      <p:grpSp>
        <p:nvGrpSpPr>
          <p:cNvPr id="1803" name="Google Shape;1803;p42">
            <a:extLst>
              <a:ext uri="{FF2B5EF4-FFF2-40B4-BE49-F238E27FC236}">
                <a16:creationId xmlns:a16="http://schemas.microsoft.com/office/drawing/2014/main" id="{522D9561-0135-2811-442C-F5CB0281DF53}"/>
              </a:ext>
            </a:extLst>
          </p:cNvPr>
          <p:cNvGrpSpPr/>
          <p:nvPr/>
        </p:nvGrpSpPr>
        <p:grpSpPr>
          <a:xfrm>
            <a:off x="252322" y="4418363"/>
            <a:ext cx="518284" cy="375476"/>
            <a:chOff x="855125" y="679497"/>
            <a:chExt cx="254310" cy="184228"/>
          </a:xfrm>
        </p:grpSpPr>
        <p:sp>
          <p:nvSpPr>
            <p:cNvPr id="1804" name="Google Shape;1804;p42">
              <a:extLst>
                <a:ext uri="{FF2B5EF4-FFF2-40B4-BE49-F238E27FC236}">
                  <a16:creationId xmlns:a16="http://schemas.microsoft.com/office/drawing/2014/main" id="{76EA3931-DBE0-5EB8-8574-E3F6C843735A}"/>
                </a:ext>
              </a:extLst>
            </p:cNvPr>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5" name="Google Shape;1805;p42">
              <a:extLst>
                <a:ext uri="{FF2B5EF4-FFF2-40B4-BE49-F238E27FC236}">
                  <a16:creationId xmlns:a16="http://schemas.microsoft.com/office/drawing/2014/main" id="{B4E03AB8-6257-D2CC-B36D-36CB4863F183}"/>
                </a:ext>
              </a:extLst>
            </p:cNvPr>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6" name="Google Shape;1806;p42">
              <a:extLst>
                <a:ext uri="{FF2B5EF4-FFF2-40B4-BE49-F238E27FC236}">
                  <a16:creationId xmlns:a16="http://schemas.microsoft.com/office/drawing/2014/main" id="{9A551A44-BF0A-293A-F4BE-270B1B854248}"/>
                </a:ext>
              </a:extLst>
            </p:cNvPr>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dirty="0">
                <a:solidFill>
                  <a:schemeClr val="tx1"/>
                </a:solidFill>
              </a:endParaRPr>
            </a:p>
          </p:txBody>
        </p:sp>
      </p:grpSp>
      <p:sp>
        <p:nvSpPr>
          <p:cNvPr id="10" name="Google Shape;1947;p45">
            <a:extLst>
              <a:ext uri="{FF2B5EF4-FFF2-40B4-BE49-F238E27FC236}">
                <a16:creationId xmlns:a16="http://schemas.microsoft.com/office/drawing/2014/main" id="{12102570-5FEF-0E65-F38C-31AFD7E65593}"/>
              </a:ext>
            </a:extLst>
          </p:cNvPr>
          <p:cNvSpPr txBox="1">
            <a:spLocks noGrp="1"/>
          </p:cNvSpPr>
          <p:nvPr>
            <p:ph type="subTitle" idx="1"/>
          </p:nvPr>
        </p:nvSpPr>
        <p:spPr>
          <a:xfrm>
            <a:off x="770606" y="1805802"/>
            <a:ext cx="7549047" cy="343277"/>
          </a:xfrm>
          <a:prstGeom prst="rect">
            <a:avLst/>
          </a:prstGeom>
        </p:spPr>
        <p:txBody>
          <a:bodyPr spcFirstLastPara="1" wrap="square" lIns="91425" tIns="91425" rIns="91425" bIns="91425" anchor="ctr" anchorCtr="0">
            <a:noAutofit/>
          </a:bodyPr>
          <a:lstStyle/>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0" lvl="0" indent="0" rtl="0">
              <a:spcBef>
                <a:spcPts val="0"/>
              </a:spcBef>
              <a:spcAft>
                <a:spcPts val="0"/>
              </a:spcAft>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E947F943-F3F8-C2E2-CBE0-95BCF0665E4B}"/>
              </a:ext>
            </a:extLst>
          </p:cNvPr>
          <p:cNvSpPr txBox="1"/>
          <p:nvPr/>
        </p:nvSpPr>
        <p:spPr>
          <a:xfrm>
            <a:off x="914401" y="1977438"/>
            <a:ext cx="7248832" cy="1785104"/>
          </a:xfrm>
          <a:prstGeom prst="rect">
            <a:avLst/>
          </a:prstGeom>
          <a:noFill/>
        </p:spPr>
        <p:txBody>
          <a:bodyPr wrap="square">
            <a:spAutoFit/>
          </a:bodyPr>
          <a:lstStyle/>
          <a:p>
            <a:pPr marL="171450" indent="-171450">
              <a:buClr>
                <a:schemeClr val="tx1"/>
              </a:buClr>
              <a:buFont typeface="Wingdings" panose="05000000000000000000" pitchFamily="2" charset="2"/>
              <a:buChar char="Ø"/>
            </a:pPr>
            <a:r>
              <a:rPr lang="en-US" sz="1200" b="0" i="0" dirty="0">
                <a:solidFill>
                  <a:schemeClr val="tx1"/>
                </a:solidFill>
                <a:effectLst/>
                <a:latin typeface="+mj-lt"/>
              </a:rPr>
              <a:t>JUnit is a popular open-source framework used for writing and running automated tests in Java. </a:t>
            </a:r>
          </a:p>
          <a:p>
            <a:pPr marL="285750" indent="-285750">
              <a:buClr>
                <a:schemeClr val="tx1"/>
              </a:buClr>
              <a:buFont typeface="Wingdings" panose="05000000000000000000" pitchFamily="2" charset="2"/>
              <a:buChar char="Ø"/>
            </a:pPr>
            <a:endParaRPr lang="en-US" b="0" i="0" dirty="0">
              <a:solidFill>
                <a:schemeClr val="tx1"/>
              </a:solidFill>
              <a:effectLst/>
            </a:endParaRPr>
          </a:p>
          <a:p>
            <a:pPr marL="171450" indent="-171450">
              <a:buClr>
                <a:schemeClr val="tx1"/>
              </a:buClr>
              <a:buFont typeface="Wingdings" panose="05000000000000000000" pitchFamily="2" charset="2"/>
              <a:buChar char="Ø"/>
            </a:pPr>
            <a:r>
              <a:rPr lang="en-US" sz="1200" b="0" i="0" dirty="0">
                <a:solidFill>
                  <a:schemeClr val="tx1"/>
                </a:solidFill>
                <a:effectLst/>
                <a:latin typeface="+mj-lt"/>
              </a:rPr>
              <a:t>JUnit is a widely used testing framework for Java that facilitates unit testing. It focuses on ensuring          the individual units of code function correctly.</a:t>
            </a:r>
          </a:p>
          <a:p>
            <a:pPr marL="171450" indent="-171450">
              <a:buClr>
                <a:schemeClr val="tx1"/>
              </a:buClr>
              <a:buFont typeface="Wingdings" panose="05000000000000000000" pitchFamily="2" charset="2"/>
              <a:buChar char="Ø"/>
            </a:pPr>
            <a:endParaRPr lang="en-US" sz="1200" dirty="0">
              <a:solidFill>
                <a:schemeClr val="tx1"/>
              </a:solidFill>
              <a:latin typeface="+mj-lt"/>
            </a:endParaRPr>
          </a:p>
          <a:p>
            <a:pPr marL="171450" indent="-171450">
              <a:buClr>
                <a:schemeClr val="tx1"/>
              </a:buClr>
              <a:buFont typeface="Wingdings" panose="05000000000000000000" pitchFamily="2" charset="2"/>
              <a:buChar char="Ø"/>
            </a:pPr>
            <a:r>
              <a:rPr lang="en-US" sz="1200" b="0" i="0" dirty="0">
                <a:solidFill>
                  <a:schemeClr val="tx1"/>
                </a:solidFill>
                <a:effectLst/>
                <a:latin typeface="+mj-lt"/>
              </a:rPr>
              <a:t>JUnit executes automated tests on Java applications, primarily focusing on unit tests.</a:t>
            </a:r>
          </a:p>
          <a:p>
            <a:pPr marL="171450" indent="-171450">
              <a:buClr>
                <a:schemeClr val="tx1"/>
              </a:buClr>
              <a:buFont typeface="Wingdings" panose="05000000000000000000" pitchFamily="2" charset="2"/>
              <a:buChar char="Ø"/>
            </a:pPr>
            <a:endParaRPr lang="en-US" sz="1200" dirty="0">
              <a:solidFill>
                <a:schemeClr val="tx1"/>
              </a:solidFill>
              <a:latin typeface="+mj-lt"/>
            </a:endParaRPr>
          </a:p>
          <a:p>
            <a:pPr marL="171450" indent="-171450">
              <a:buClr>
                <a:schemeClr val="tx1"/>
              </a:buClr>
              <a:buFont typeface="Wingdings" panose="05000000000000000000" pitchFamily="2" charset="2"/>
              <a:buChar char="Ø"/>
            </a:pPr>
            <a:r>
              <a:rPr lang="en-US" sz="1200" b="0" i="0" dirty="0">
                <a:solidFill>
                  <a:schemeClr val="tx1"/>
                </a:solidFill>
                <a:effectLst/>
                <a:latin typeface="+mj-lt"/>
              </a:rPr>
              <a:t>It provides annotations and assertions to define test cases and verify expected </a:t>
            </a:r>
            <a:r>
              <a:rPr lang="en-US" sz="1200" b="0" i="0" dirty="0" err="1">
                <a:solidFill>
                  <a:schemeClr val="tx1"/>
                </a:solidFill>
                <a:effectLst/>
                <a:latin typeface="+mj-lt"/>
              </a:rPr>
              <a:t>outcomes,making</a:t>
            </a:r>
            <a:r>
              <a:rPr lang="en-US" sz="1200" b="0" i="0" dirty="0">
                <a:solidFill>
                  <a:schemeClr val="tx1"/>
                </a:solidFill>
                <a:effectLst/>
                <a:latin typeface="+mj-lt"/>
              </a:rPr>
              <a:t> it easier to perform unit testing in Java applications.</a:t>
            </a:r>
            <a:endParaRPr lang="en-US" sz="1200" dirty="0">
              <a:solidFill>
                <a:schemeClr val="tx1"/>
              </a:solidFill>
              <a:latin typeface="+mj-lt"/>
            </a:endParaRPr>
          </a:p>
        </p:txBody>
      </p:sp>
    </p:spTree>
    <p:extLst>
      <p:ext uri="{BB962C8B-B14F-4D97-AF65-F5344CB8AC3E}">
        <p14:creationId xmlns:p14="http://schemas.microsoft.com/office/powerpoint/2010/main" val="3894830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11">
          <a:extLst>
            <a:ext uri="{FF2B5EF4-FFF2-40B4-BE49-F238E27FC236}">
              <a16:creationId xmlns:a16="http://schemas.microsoft.com/office/drawing/2014/main" id="{47F7ED2C-A9A8-A3A6-7997-61609FEDA1C7}"/>
            </a:ext>
          </a:extLst>
        </p:cNvPr>
        <p:cNvGrpSpPr/>
        <p:nvPr/>
      </p:nvGrpSpPr>
      <p:grpSpPr>
        <a:xfrm>
          <a:off x="0" y="0"/>
          <a:ext cx="0" cy="0"/>
          <a:chOff x="0" y="0"/>
          <a:chExt cx="0" cy="0"/>
        </a:xfrm>
      </p:grpSpPr>
      <p:sp>
        <p:nvSpPr>
          <p:cNvPr id="1816" name="Google Shape;1816;p43">
            <a:extLst>
              <a:ext uri="{FF2B5EF4-FFF2-40B4-BE49-F238E27FC236}">
                <a16:creationId xmlns:a16="http://schemas.microsoft.com/office/drawing/2014/main" id="{44CDC98D-D553-0167-BCAF-5C9CAA88784A}"/>
              </a:ext>
            </a:extLst>
          </p:cNvPr>
          <p:cNvSpPr/>
          <p:nvPr/>
        </p:nvSpPr>
        <p:spPr>
          <a:xfrm>
            <a:off x="8512663" y="136263"/>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nvGrpSpPr>
          <p:cNvPr id="1817" name="Google Shape;1817;p43">
            <a:extLst>
              <a:ext uri="{FF2B5EF4-FFF2-40B4-BE49-F238E27FC236}">
                <a16:creationId xmlns:a16="http://schemas.microsoft.com/office/drawing/2014/main" id="{E0691705-0A05-41DC-87BE-4DA27221C0D8}"/>
              </a:ext>
            </a:extLst>
          </p:cNvPr>
          <p:cNvGrpSpPr/>
          <p:nvPr/>
        </p:nvGrpSpPr>
        <p:grpSpPr>
          <a:xfrm>
            <a:off x="5459112" y="1399762"/>
            <a:ext cx="609540" cy="583574"/>
            <a:chOff x="3105300" y="593625"/>
            <a:chExt cx="256800" cy="245850"/>
          </a:xfrm>
        </p:grpSpPr>
        <p:sp>
          <p:nvSpPr>
            <p:cNvPr id="1818" name="Google Shape;1818;p43">
              <a:extLst>
                <a:ext uri="{FF2B5EF4-FFF2-40B4-BE49-F238E27FC236}">
                  <a16:creationId xmlns:a16="http://schemas.microsoft.com/office/drawing/2014/main" id="{03C822AB-9AC1-0C63-7F32-C6180FE3724B}"/>
                </a:ext>
              </a:extLst>
            </p:cNvPr>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19" name="Google Shape;1819;p43">
              <a:extLst>
                <a:ext uri="{FF2B5EF4-FFF2-40B4-BE49-F238E27FC236}">
                  <a16:creationId xmlns:a16="http://schemas.microsoft.com/office/drawing/2014/main" id="{5B423518-E54A-5B8A-4929-68C9A71ED171}"/>
                </a:ext>
              </a:extLst>
            </p:cNvPr>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20" name="Google Shape;1820;p43">
              <a:extLst>
                <a:ext uri="{FF2B5EF4-FFF2-40B4-BE49-F238E27FC236}">
                  <a16:creationId xmlns:a16="http://schemas.microsoft.com/office/drawing/2014/main" id="{F2516B52-79C8-653A-F17B-633262727D17}"/>
                </a:ext>
              </a:extLst>
            </p:cNvPr>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21" name="Google Shape;1821;p43">
              <a:extLst>
                <a:ext uri="{FF2B5EF4-FFF2-40B4-BE49-F238E27FC236}">
                  <a16:creationId xmlns:a16="http://schemas.microsoft.com/office/drawing/2014/main" id="{3B11BE21-D74E-DCCB-F047-C6D9BE541F51}"/>
                </a:ext>
              </a:extLst>
            </p:cNvPr>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
        <p:nvSpPr>
          <p:cNvPr id="5" name="Subtitle 4">
            <a:extLst>
              <a:ext uri="{FF2B5EF4-FFF2-40B4-BE49-F238E27FC236}">
                <a16:creationId xmlns:a16="http://schemas.microsoft.com/office/drawing/2014/main" id="{BB994753-3419-1821-76F0-F16161180FB8}"/>
              </a:ext>
            </a:extLst>
          </p:cNvPr>
          <p:cNvSpPr>
            <a:spLocks noGrp="1"/>
          </p:cNvSpPr>
          <p:nvPr>
            <p:ph type="subTitle" idx="1"/>
          </p:nvPr>
        </p:nvSpPr>
        <p:spPr>
          <a:xfrm>
            <a:off x="740124" y="290222"/>
            <a:ext cx="8480951" cy="4408592"/>
          </a:xfrm>
        </p:spPr>
        <p:txBody>
          <a:bodyPr/>
          <a:lstStyle/>
          <a:p>
            <a:pPr algn="l"/>
            <a:r>
              <a:rPr lang="en-US" sz="1200" b="1" i="0" dirty="0">
                <a:solidFill>
                  <a:schemeClr val="tx1"/>
                </a:solidFill>
                <a:effectLst/>
                <a:latin typeface="+mj-lt"/>
              </a:rPr>
              <a:t>What is JUnit?</a:t>
            </a:r>
          </a:p>
          <a:p>
            <a:pPr algn="l"/>
            <a:endParaRPr lang="en-US" sz="1200" b="1" dirty="0">
              <a:solidFill>
                <a:schemeClr val="tx1"/>
              </a:solidFill>
              <a:effectLst/>
              <a:latin typeface="+mj-lt"/>
            </a:endParaRPr>
          </a:p>
          <a:p>
            <a:pPr algn="l">
              <a:buFont typeface="Wingdings" panose="05000000000000000000" pitchFamily="2" charset="2"/>
              <a:buChar char="Ø"/>
            </a:pPr>
            <a:r>
              <a:rPr lang="en-US" sz="1200" b="0" i="0" dirty="0">
                <a:solidFill>
                  <a:schemeClr val="tx1"/>
                </a:solidFill>
                <a:effectLst/>
                <a:latin typeface="+mj-lt"/>
              </a:rPr>
              <a:t>JUnit uses Java as its primary language and follows a syntax that helps developers structure and execute tests efficiently. </a:t>
            </a:r>
            <a:endParaRPr lang="en-US" sz="1200" dirty="0">
              <a:solidFill>
                <a:schemeClr val="tx1"/>
              </a:solidFill>
              <a:latin typeface="+mj-lt"/>
            </a:endParaRPr>
          </a:p>
          <a:p>
            <a:pPr algn="l">
              <a:buFont typeface="Wingdings" panose="05000000000000000000" pitchFamily="2" charset="2"/>
              <a:buChar char="Ø"/>
            </a:pPr>
            <a:r>
              <a:rPr lang="en-US" sz="1200" b="0" i="0" dirty="0">
                <a:solidFill>
                  <a:schemeClr val="tx1"/>
                </a:solidFill>
                <a:effectLst/>
                <a:latin typeface="+mj-lt"/>
              </a:rPr>
              <a:t>Test methods are annotated with @Test to indicate they are test cases.</a:t>
            </a:r>
          </a:p>
          <a:p>
            <a:pPr algn="l">
              <a:buFont typeface="Wingdings" panose="05000000000000000000" pitchFamily="2" charset="2"/>
              <a:buChar char="Ø"/>
            </a:pPr>
            <a:endParaRPr lang="en-US" sz="1200" dirty="0">
              <a:solidFill>
                <a:schemeClr val="tx1"/>
              </a:solidFill>
              <a:latin typeface="+mj-lt"/>
            </a:endParaRPr>
          </a:p>
          <a:p>
            <a:pPr algn="l"/>
            <a:r>
              <a:rPr lang="en-US" sz="1200" b="1" i="0" dirty="0">
                <a:solidFill>
                  <a:schemeClr val="tx1"/>
                </a:solidFill>
                <a:effectLst/>
                <a:latin typeface="+mj-lt"/>
              </a:rPr>
              <a:t>Test Structure</a:t>
            </a:r>
          </a:p>
          <a:p>
            <a:pPr algn="l"/>
            <a:endParaRPr lang="en-US" sz="1200" dirty="0">
              <a:solidFill>
                <a:schemeClr val="tx1"/>
              </a:solidFill>
              <a:effectLst/>
              <a:latin typeface="+mj-lt"/>
            </a:endParaRPr>
          </a:p>
          <a:p>
            <a:pPr algn="l">
              <a:buFont typeface="Wingdings" panose="05000000000000000000" pitchFamily="2" charset="2"/>
              <a:buChar char="Ø"/>
            </a:pPr>
            <a:r>
              <a:rPr lang="en-US" sz="1200" b="0" i="0" dirty="0">
                <a:solidFill>
                  <a:schemeClr val="tx1"/>
                </a:solidFill>
                <a:effectLst/>
                <a:latin typeface="+mj-lt"/>
              </a:rPr>
              <a:t>In JUnit, a test class typically contains multiple test methods, each annotated with @Test. Developers can use various annotations for setup (@Before), teardown (@After), and other configurations.</a:t>
            </a:r>
          </a:p>
          <a:p>
            <a:pPr algn="l">
              <a:buFont typeface="Wingdings" panose="05000000000000000000" pitchFamily="2" charset="2"/>
              <a:buChar char="Ø"/>
            </a:pPr>
            <a:endParaRPr lang="en-US" sz="1200" dirty="0">
              <a:solidFill>
                <a:schemeClr val="tx1"/>
              </a:solidFill>
              <a:latin typeface="+mj-lt"/>
            </a:endParaRPr>
          </a:p>
          <a:p>
            <a:pPr algn="l"/>
            <a:r>
              <a:rPr lang="en-US" sz="1200" b="1" i="0" dirty="0">
                <a:solidFill>
                  <a:schemeClr val="tx1"/>
                </a:solidFill>
                <a:effectLst/>
                <a:latin typeface="+mj-lt"/>
              </a:rPr>
              <a:t>Benefits of JUnit:</a:t>
            </a:r>
          </a:p>
          <a:p>
            <a:pPr algn="l"/>
            <a:endParaRPr lang="en-US" sz="1200" dirty="0">
              <a:solidFill>
                <a:schemeClr val="tx1"/>
              </a:solidFill>
              <a:effectLst/>
              <a:latin typeface="+mj-lt"/>
            </a:endParaRPr>
          </a:p>
          <a:p>
            <a:pPr algn="l">
              <a:buFont typeface="Wingdings" panose="05000000000000000000" pitchFamily="2" charset="2"/>
              <a:buChar char="Ø"/>
            </a:pPr>
            <a:r>
              <a:rPr lang="en-US" sz="1200" b="0" i="0" dirty="0">
                <a:solidFill>
                  <a:schemeClr val="tx1"/>
                </a:solidFill>
                <a:effectLst/>
                <a:latin typeface="+mj-lt"/>
              </a:rPr>
              <a:t>JUnit enables developers to create and run tests easily, ensuring code reliability.</a:t>
            </a:r>
            <a:endParaRPr lang="en-US" sz="1200" dirty="0">
              <a:solidFill>
                <a:schemeClr val="tx1"/>
              </a:solidFill>
              <a:latin typeface="+mj-lt"/>
            </a:endParaRPr>
          </a:p>
          <a:p>
            <a:pPr algn="l">
              <a:buFont typeface="Wingdings" panose="05000000000000000000" pitchFamily="2" charset="2"/>
              <a:buChar char="Ø"/>
            </a:pPr>
            <a:r>
              <a:rPr lang="en-US" sz="1200" b="0" i="0" dirty="0">
                <a:solidFill>
                  <a:schemeClr val="tx1"/>
                </a:solidFill>
                <a:effectLst/>
                <a:latin typeface="+mj-lt"/>
              </a:rPr>
              <a:t>It allows for the systematic organization of tests, helping developers maintain a structured testing suite.</a:t>
            </a:r>
            <a:endParaRPr lang="en-US" sz="1200" dirty="0">
              <a:solidFill>
                <a:schemeClr val="tx1"/>
              </a:solidFill>
              <a:latin typeface="+mj-lt"/>
            </a:endParaRPr>
          </a:p>
          <a:p>
            <a:pPr algn="l">
              <a:buFont typeface="Wingdings" panose="05000000000000000000" pitchFamily="2" charset="2"/>
              <a:buChar char="Ø"/>
            </a:pPr>
            <a:r>
              <a:rPr lang="en-US" sz="1200" b="0" i="0" dirty="0">
                <a:solidFill>
                  <a:schemeClr val="tx1"/>
                </a:solidFill>
                <a:effectLst/>
                <a:latin typeface="+mj-lt"/>
              </a:rPr>
              <a:t>Integration with build tools and continuous integration systems simplifies the testing process.</a:t>
            </a:r>
            <a:endParaRPr lang="en-US" sz="1200" dirty="0">
              <a:solidFill>
                <a:schemeClr val="tx1"/>
              </a:solidFill>
              <a:latin typeface="+mj-lt"/>
            </a:endParaRPr>
          </a:p>
          <a:p>
            <a:pPr algn="l">
              <a:buFont typeface="Wingdings" panose="05000000000000000000" pitchFamily="2" charset="2"/>
              <a:buChar char="Ø"/>
            </a:pPr>
            <a:r>
              <a:rPr lang="en-US" sz="1200" b="0" i="0" dirty="0">
                <a:solidFill>
                  <a:schemeClr val="tx1"/>
                </a:solidFill>
                <a:effectLst/>
                <a:latin typeface="+mj-lt"/>
              </a:rPr>
              <a:t>Provides annotations for setup, teardown, and other lifecycle methods, enhancing test control.</a:t>
            </a:r>
            <a:endParaRPr lang="en-US" sz="1200" dirty="0">
              <a:solidFill>
                <a:schemeClr val="tx1"/>
              </a:solidFill>
              <a:latin typeface="+mj-lt"/>
            </a:endParaRPr>
          </a:p>
          <a:p>
            <a:pPr algn="l">
              <a:buFont typeface="Wingdings" panose="05000000000000000000" pitchFamily="2" charset="2"/>
              <a:buChar char="Ø"/>
            </a:pPr>
            <a:r>
              <a:rPr lang="en-US" sz="1200" b="0" i="0" dirty="0">
                <a:solidFill>
                  <a:schemeClr val="tx1"/>
                </a:solidFill>
                <a:effectLst/>
                <a:latin typeface="+mj-lt"/>
              </a:rPr>
              <a:t>Developers can perform parameterized testing using annotations like @Parameterized.</a:t>
            </a:r>
            <a:endParaRPr lang="en-US" sz="1200" dirty="0">
              <a:solidFill>
                <a:schemeClr val="tx1"/>
              </a:solidFill>
              <a:latin typeface="+mj-lt"/>
            </a:endParaRPr>
          </a:p>
          <a:p>
            <a:pPr algn="l">
              <a:buFont typeface="Wingdings" panose="05000000000000000000" pitchFamily="2" charset="2"/>
              <a:buChar char="Ø"/>
            </a:pPr>
            <a:r>
              <a:rPr lang="en-US" sz="1200" b="0" i="0" dirty="0">
                <a:solidFill>
                  <a:schemeClr val="tx1"/>
                </a:solidFill>
                <a:effectLst/>
                <a:latin typeface="+mj-lt"/>
              </a:rPr>
              <a:t>Facilitates test-driven development (TDD) by encouraging writing tests before code implementation.</a:t>
            </a:r>
            <a:endParaRPr lang="en-US" sz="1200" dirty="0">
              <a:solidFill>
                <a:schemeClr val="tx1"/>
              </a:solidFill>
              <a:latin typeface="+mj-lt"/>
            </a:endParaRPr>
          </a:p>
          <a:p>
            <a:pPr algn="l">
              <a:buFont typeface="Wingdings" panose="05000000000000000000" pitchFamily="2" charset="2"/>
              <a:buChar char="Ø"/>
            </a:pPr>
            <a:r>
              <a:rPr lang="en-US" sz="1200" b="0" i="0" dirty="0">
                <a:solidFill>
                  <a:schemeClr val="tx1"/>
                </a:solidFill>
                <a:effectLst/>
                <a:latin typeface="+mj-lt"/>
              </a:rPr>
              <a:t>JUnit contributes to the robustness of Java applications by supporting developers in writing and executing effective unit tests</a:t>
            </a:r>
            <a:endParaRPr lang="en-US" sz="1200" dirty="0">
              <a:solidFill>
                <a:schemeClr val="tx1"/>
              </a:solidFill>
              <a:latin typeface="+mj-lt"/>
            </a:endParaRPr>
          </a:p>
        </p:txBody>
      </p:sp>
    </p:spTree>
    <p:extLst>
      <p:ext uri="{BB962C8B-B14F-4D97-AF65-F5344CB8AC3E}">
        <p14:creationId xmlns:p14="http://schemas.microsoft.com/office/powerpoint/2010/main" val="1942926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91">
          <a:extLst>
            <a:ext uri="{FF2B5EF4-FFF2-40B4-BE49-F238E27FC236}">
              <a16:creationId xmlns:a16="http://schemas.microsoft.com/office/drawing/2014/main" id="{AA6C1F6D-8238-D31E-A754-DD2B648A334D}"/>
            </a:ext>
          </a:extLst>
        </p:cNvPr>
        <p:cNvGrpSpPr/>
        <p:nvPr/>
      </p:nvGrpSpPr>
      <p:grpSpPr>
        <a:xfrm>
          <a:off x="0" y="0"/>
          <a:ext cx="0" cy="0"/>
          <a:chOff x="0" y="0"/>
          <a:chExt cx="0" cy="0"/>
        </a:xfrm>
      </p:grpSpPr>
      <p:sp>
        <p:nvSpPr>
          <p:cNvPr id="1792" name="Google Shape;1792;p42">
            <a:extLst>
              <a:ext uri="{FF2B5EF4-FFF2-40B4-BE49-F238E27FC236}">
                <a16:creationId xmlns:a16="http://schemas.microsoft.com/office/drawing/2014/main" id="{4DAFE04D-8B97-17C6-846C-E5B70EB582E6}"/>
              </a:ext>
            </a:extLst>
          </p:cNvPr>
          <p:cNvSpPr/>
          <p:nvPr/>
        </p:nvSpPr>
        <p:spPr>
          <a:xfrm>
            <a:off x="511464" y="149439"/>
            <a:ext cx="8219279" cy="1293792"/>
          </a:xfrm>
          <a:prstGeom prst="roundRect">
            <a:avLst>
              <a:gd name="adj" fmla="val 8047"/>
            </a:avLst>
          </a:prstGeom>
          <a:solidFill>
            <a:schemeClr val="dk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lvl="0" algn="ctr" rtl="0">
              <a:spcBef>
                <a:spcPts val="0"/>
              </a:spcBef>
              <a:spcAft>
                <a:spcPts val="0"/>
              </a:spcAft>
            </a:pPr>
            <a:r>
              <a:rPr lang="en-IN" sz="3600" b="1" dirty="0">
                <a:solidFill>
                  <a:schemeClr val="tx1"/>
                </a:solidFill>
              </a:rPr>
              <a:t>DATA DRIVEN TESTING</a:t>
            </a:r>
            <a:endParaRPr sz="3600" b="1" dirty="0">
              <a:solidFill>
                <a:schemeClr val="tx1"/>
              </a:solidFill>
            </a:endParaRPr>
          </a:p>
        </p:txBody>
      </p:sp>
      <p:grpSp>
        <p:nvGrpSpPr>
          <p:cNvPr id="1803" name="Google Shape;1803;p42">
            <a:extLst>
              <a:ext uri="{FF2B5EF4-FFF2-40B4-BE49-F238E27FC236}">
                <a16:creationId xmlns:a16="http://schemas.microsoft.com/office/drawing/2014/main" id="{187FDBD8-B7FD-DAF9-8680-97C7FFA37F9A}"/>
              </a:ext>
            </a:extLst>
          </p:cNvPr>
          <p:cNvGrpSpPr/>
          <p:nvPr/>
        </p:nvGrpSpPr>
        <p:grpSpPr>
          <a:xfrm>
            <a:off x="252322" y="4418363"/>
            <a:ext cx="518284" cy="375476"/>
            <a:chOff x="855125" y="679497"/>
            <a:chExt cx="254310" cy="184228"/>
          </a:xfrm>
        </p:grpSpPr>
        <p:sp>
          <p:nvSpPr>
            <p:cNvPr id="1804" name="Google Shape;1804;p42">
              <a:extLst>
                <a:ext uri="{FF2B5EF4-FFF2-40B4-BE49-F238E27FC236}">
                  <a16:creationId xmlns:a16="http://schemas.microsoft.com/office/drawing/2014/main" id="{6FD0774F-9DB3-9C84-A2B8-D9CFF9E49B8F}"/>
                </a:ext>
              </a:extLst>
            </p:cNvPr>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5" name="Google Shape;1805;p42">
              <a:extLst>
                <a:ext uri="{FF2B5EF4-FFF2-40B4-BE49-F238E27FC236}">
                  <a16:creationId xmlns:a16="http://schemas.microsoft.com/office/drawing/2014/main" id="{BEE4EC40-B9A8-CC60-81CC-B5A755280D65}"/>
                </a:ext>
              </a:extLst>
            </p:cNvPr>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6" name="Google Shape;1806;p42">
              <a:extLst>
                <a:ext uri="{FF2B5EF4-FFF2-40B4-BE49-F238E27FC236}">
                  <a16:creationId xmlns:a16="http://schemas.microsoft.com/office/drawing/2014/main" id="{7CFCFF56-591E-7831-1518-3F5329CA133B}"/>
                </a:ext>
              </a:extLst>
            </p:cNvPr>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dirty="0">
                <a:solidFill>
                  <a:schemeClr val="tx1"/>
                </a:solidFill>
              </a:endParaRPr>
            </a:p>
          </p:txBody>
        </p:sp>
      </p:grpSp>
      <p:sp>
        <p:nvSpPr>
          <p:cNvPr id="10" name="Google Shape;1947;p45">
            <a:extLst>
              <a:ext uri="{FF2B5EF4-FFF2-40B4-BE49-F238E27FC236}">
                <a16:creationId xmlns:a16="http://schemas.microsoft.com/office/drawing/2014/main" id="{51B333B7-FCDA-1669-40E8-BC676DDE80BD}"/>
              </a:ext>
            </a:extLst>
          </p:cNvPr>
          <p:cNvSpPr txBox="1">
            <a:spLocks noGrp="1"/>
          </p:cNvSpPr>
          <p:nvPr>
            <p:ph type="subTitle" idx="1"/>
          </p:nvPr>
        </p:nvSpPr>
        <p:spPr>
          <a:xfrm>
            <a:off x="770606" y="1805802"/>
            <a:ext cx="7549047" cy="343277"/>
          </a:xfrm>
          <a:prstGeom prst="rect">
            <a:avLst/>
          </a:prstGeom>
        </p:spPr>
        <p:txBody>
          <a:bodyPr spcFirstLastPara="1" wrap="square" lIns="91425" tIns="91425" rIns="91425" bIns="91425" anchor="ctr" anchorCtr="0">
            <a:noAutofit/>
          </a:bodyPr>
          <a:lstStyle/>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0" lvl="0" indent="0" rtl="0">
              <a:spcBef>
                <a:spcPts val="0"/>
              </a:spcBef>
              <a:spcAft>
                <a:spcPts val="0"/>
              </a:spcAft>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0C54A051-947D-8E5F-2027-A08B20C7B13D}"/>
              </a:ext>
            </a:extLst>
          </p:cNvPr>
          <p:cNvSpPr txBox="1"/>
          <p:nvPr/>
        </p:nvSpPr>
        <p:spPr>
          <a:xfrm>
            <a:off x="951271" y="1805803"/>
            <a:ext cx="6479399" cy="2708434"/>
          </a:xfrm>
          <a:prstGeom prst="rect">
            <a:avLst/>
          </a:prstGeom>
          <a:noFill/>
        </p:spPr>
        <p:txBody>
          <a:bodyPr wrap="square">
            <a:spAutoFit/>
          </a:bodyPr>
          <a:lstStyle/>
          <a:p>
            <a:pPr marL="285750" indent="-285750">
              <a:buClr>
                <a:schemeClr val="tx1"/>
              </a:buClr>
              <a:buFont typeface="Wingdings" panose="05000000000000000000" pitchFamily="2" charset="2"/>
              <a:buChar char="Ø"/>
            </a:pPr>
            <a:endParaRPr lang="en-US" b="0" i="0" dirty="0">
              <a:solidFill>
                <a:schemeClr val="tx1"/>
              </a:solidFill>
              <a:effectLst/>
            </a:endParaRPr>
          </a:p>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rPr>
              <a:t>Data-driven testing with a scenario-outline is a simple task using Cucumber.</a:t>
            </a:r>
            <a:endParaRPr lang="en-US" sz="1200" dirty="0">
              <a:solidFill>
                <a:schemeClr val="tx1"/>
              </a:solidFill>
            </a:endParaRPr>
          </a:p>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rPr>
              <a:t>Data Driven Testing, which allows to automatically run a test case multiple times with different input and validation values. </a:t>
            </a:r>
            <a:endParaRPr lang="en-US" sz="1200" dirty="0">
              <a:solidFill>
                <a:schemeClr val="tx1"/>
              </a:solidFill>
            </a:endParaRPr>
          </a:p>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rPr>
              <a:t>Test parameters, such as input values, expected results, and configuration settings, are externalized from the test scripts. This allows the same test logic to be executed with different datasets.</a:t>
            </a:r>
            <a:endParaRPr lang="en-US" sz="1200" dirty="0">
              <a:solidFill>
                <a:schemeClr val="tx1"/>
              </a:solidFill>
            </a:endParaRPr>
          </a:p>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rPr>
              <a:t>And the good part is that the Cucumber inherently supports Data Driven Testing using Scenario Outline. </a:t>
            </a:r>
            <a:endParaRPr lang="en-US" sz="1200" dirty="0">
              <a:solidFill>
                <a:schemeClr val="tx1"/>
              </a:solidFill>
            </a:endParaRPr>
          </a:p>
          <a:p>
            <a:pPr>
              <a:buClr>
                <a:schemeClr val="tx1"/>
              </a:buClr>
            </a:pPr>
            <a:endParaRPr lang="en-US" sz="1200" dirty="0">
              <a:solidFill>
                <a:schemeClr val="tx1"/>
              </a:solidFill>
              <a:latin typeface="+mj-lt"/>
            </a:endParaRPr>
          </a:p>
        </p:txBody>
      </p:sp>
    </p:spTree>
    <p:extLst>
      <p:ext uri="{BB962C8B-B14F-4D97-AF65-F5344CB8AC3E}">
        <p14:creationId xmlns:p14="http://schemas.microsoft.com/office/powerpoint/2010/main" val="3269521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60"/>
        <p:cNvGrpSpPr/>
        <p:nvPr/>
      </p:nvGrpSpPr>
      <p:grpSpPr>
        <a:xfrm>
          <a:off x="0" y="0"/>
          <a:ext cx="0" cy="0"/>
          <a:chOff x="0" y="0"/>
          <a:chExt cx="0" cy="0"/>
        </a:xfrm>
      </p:grpSpPr>
      <p:sp>
        <p:nvSpPr>
          <p:cNvPr id="17" name="TextBox 16">
            <a:extLst>
              <a:ext uri="{FF2B5EF4-FFF2-40B4-BE49-F238E27FC236}">
                <a16:creationId xmlns:a16="http://schemas.microsoft.com/office/drawing/2014/main" id="{6C70500B-FFBC-D9F0-0573-CE47AB150694}"/>
              </a:ext>
            </a:extLst>
          </p:cNvPr>
          <p:cNvSpPr txBox="1"/>
          <p:nvPr/>
        </p:nvSpPr>
        <p:spPr>
          <a:xfrm>
            <a:off x="984013" y="519343"/>
            <a:ext cx="8631936" cy="3105145"/>
          </a:xfrm>
          <a:prstGeom prst="rect">
            <a:avLst/>
          </a:prstGeom>
          <a:noFill/>
        </p:spPr>
        <p:txBody>
          <a:bodyPr wrap="square">
            <a:spAutoFit/>
          </a:bodyPr>
          <a:lstStyle/>
          <a:p>
            <a:pPr>
              <a:lnSpc>
                <a:spcPct val="150000"/>
              </a:lnSpc>
              <a:buClr>
                <a:schemeClr val="tx1"/>
              </a:buClr>
            </a:pPr>
            <a:r>
              <a:rPr lang="en-US" sz="1200" b="1" i="0" dirty="0">
                <a:solidFill>
                  <a:schemeClr val="tx1"/>
                </a:solidFill>
                <a:effectLst/>
                <a:latin typeface="+mj-lt"/>
              </a:rPr>
              <a:t>Why We Need Data-Driven Testing?</a:t>
            </a:r>
            <a:endParaRPr lang="en-US" sz="1200" b="1" dirty="0">
              <a:solidFill>
                <a:schemeClr val="tx1"/>
              </a:solidFill>
              <a:latin typeface="+mj-lt"/>
            </a:endParaRPr>
          </a:p>
          <a:p>
            <a:pPr>
              <a:lnSpc>
                <a:spcPct val="150000"/>
              </a:lnSpc>
              <a:buClr>
                <a:schemeClr val="tx1"/>
              </a:buClr>
            </a:pPr>
            <a:endParaRPr lang="en-US" sz="1200" dirty="0">
              <a:solidFill>
                <a:schemeClr val="tx1"/>
              </a:solidFill>
              <a:effectLst/>
              <a:latin typeface="+mj-lt"/>
            </a:endParaRPr>
          </a:p>
          <a:p>
            <a:pPr marL="171450" indent="-171450">
              <a:lnSpc>
                <a:spcPct val="150000"/>
              </a:lnSpc>
              <a:buClr>
                <a:schemeClr val="tx1"/>
              </a:buClr>
              <a:buFont typeface="Wingdings" panose="05000000000000000000" pitchFamily="2" charset="2"/>
              <a:buChar char="Ø"/>
            </a:pPr>
            <a:r>
              <a:rPr lang="en-US" sz="1200" b="1" i="0" dirty="0">
                <a:solidFill>
                  <a:schemeClr val="tx1"/>
                </a:solidFill>
                <a:effectLst/>
                <a:latin typeface="+mj-lt"/>
              </a:rPr>
              <a:t>Data-driven testing </a:t>
            </a:r>
            <a:r>
              <a:rPr lang="en-US" sz="1200" b="0" i="0" dirty="0">
                <a:solidFill>
                  <a:schemeClr val="tx1"/>
                </a:solidFill>
                <a:effectLst/>
                <a:latin typeface="+mj-lt"/>
              </a:rPr>
              <a:t>reduces the time spent on test upkeep.</a:t>
            </a: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r>
              <a:rPr lang="en-US" sz="1200" b="1" i="0" dirty="0">
                <a:solidFill>
                  <a:schemeClr val="tx1"/>
                </a:solidFill>
                <a:effectLst/>
                <a:latin typeface="+mj-lt"/>
              </a:rPr>
              <a:t>Efficiently</a:t>
            </a:r>
            <a:r>
              <a:rPr lang="en-US" sz="1200" b="0" i="0" dirty="0">
                <a:solidFill>
                  <a:schemeClr val="tx1"/>
                </a:solidFill>
                <a:effectLst/>
                <a:latin typeface="+mj-lt"/>
              </a:rPr>
              <a:t> automates repetitive tests with various data.</a:t>
            </a:r>
          </a:p>
          <a:p>
            <a:pPr marL="171450" indent="-171450">
              <a:lnSpc>
                <a:spcPct val="150000"/>
              </a:lnSpc>
              <a:buClr>
                <a:schemeClr val="tx1"/>
              </a:buClr>
              <a:buFont typeface="Wingdings" panose="05000000000000000000" pitchFamily="2" charset="2"/>
              <a:buChar char="Ø"/>
            </a:pPr>
            <a:r>
              <a:rPr lang="en-US" sz="1200" b="1" i="0" dirty="0">
                <a:solidFill>
                  <a:schemeClr val="tx1"/>
                </a:solidFill>
                <a:effectLst/>
                <a:latin typeface="+mj-lt"/>
              </a:rPr>
              <a:t>Improves</a:t>
            </a:r>
            <a:r>
              <a:rPr lang="en-US" sz="1200" b="0" i="0" dirty="0">
                <a:solidFill>
                  <a:schemeClr val="tx1"/>
                </a:solidFill>
                <a:effectLst/>
                <a:latin typeface="+mj-lt"/>
              </a:rPr>
              <a:t> test coverage by testing with different data sets.</a:t>
            </a:r>
          </a:p>
          <a:p>
            <a:pPr marL="171450" indent="-171450">
              <a:lnSpc>
                <a:spcPct val="150000"/>
              </a:lnSpc>
              <a:buClr>
                <a:schemeClr val="tx1"/>
              </a:buClr>
              <a:buFont typeface="Wingdings" panose="05000000000000000000" pitchFamily="2" charset="2"/>
              <a:buChar char="Ø"/>
            </a:pPr>
            <a:r>
              <a:rPr lang="en-US" sz="1200" b="1" i="0" dirty="0">
                <a:solidFill>
                  <a:schemeClr val="tx1"/>
                </a:solidFill>
                <a:effectLst/>
                <a:latin typeface="+mj-lt"/>
              </a:rPr>
              <a:t>Enhances</a:t>
            </a:r>
            <a:r>
              <a:rPr lang="en-US" sz="1200" b="0" i="0" dirty="0">
                <a:solidFill>
                  <a:schemeClr val="tx1"/>
                </a:solidFill>
                <a:effectLst/>
                <a:latin typeface="+mj-lt"/>
              </a:rPr>
              <a:t> flexibility for easy test case modification.</a:t>
            </a:r>
          </a:p>
          <a:p>
            <a:pPr marL="171450" indent="-171450">
              <a:lnSpc>
                <a:spcPct val="150000"/>
              </a:lnSpc>
              <a:buClr>
                <a:schemeClr val="tx1"/>
              </a:buClr>
              <a:buFont typeface="Wingdings" panose="05000000000000000000" pitchFamily="2" charset="2"/>
              <a:buChar char="Ø"/>
            </a:pPr>
            <a:r>
              <a:rPr lang="en-US" sz="1200" b="1" i="0" dirty="0">
                <a:solidFill>
                  <a:schemeClr val="tx1"/>
                </a:solidFill>
                <a:effectLst/>
                <a:latin typeface="+mj-lt"/>
              </a:rPr>
              <a:t>Promotes</a:t>
            </a:r>
            <a:r>
              <a:rPr lang="en-US" sz="1200" b="0" i="0" dirty="0">
                <a:solidFill>
                  <a:schemeClr val="tx1"/>
                </a:solidFill>
                <a:effectLst/>
                <a:latin typeface="+mj-lt"/>
              </a:rPr>
              <a:t> reusability of test scripts for different data sets.</a:t>
            </a:r>
          </a:p>
          <a:p>
            <a:pPr marL="171450" indent="-171450">
              <a:lnSpc>
                <a:spcPct val="150000"/>
              </a:lnSpc>
              <a:buClr>
                <a:schemeClr val="tx1"/>
              </a:buClr>
              <a:buFont typeface="Wingdings" panose="05000000000000000000" pitchFamily="2" charset="2"/>
              <a:buChar char="Ø"/>
            </a:pPr>
            <a:r>
              <a:rPr lang="en-US" sz="1200" b="1" i="0" dirty="0">
                <a:solidFill>
                  <a:schemeClr val="tx1"/>
                </a:solidFill>
                <a:effectLst/>
                <a:latin typeface="+mj-lt"/>
              </a:rPr>
              <a:t>Scales</a:t>
            </a:r>
            <a:r>
              <a:rPr lang="en-US" sz="1200" b="0" i="0" dirty="0">
                <a:solidFill>
                  <a:schemeClr val="tx1"/>
                </a:solidFill>
                <a:effectLst/>
                <a:latin typeface="+mj-lt"/>
              </a:rPr>
              <a:t> to handle large volumes of data effectively.</a:t>
            </a:r>
          </a:p>
          <a:p>
            <a:pPr marL="171450" indent="-171450">
              <a:lnSpc>
                <a:spcPct val="150000"/>
              </a:lnSpc>
              <a:buClr>
                <a:schemeClr val="tx1"/>
              </a:buClr>
              <a:buFont typeface="Wingdings" panose="05000000000000000000" pitchFamily="2" charset="2"/>
              <a:buChar char="Ø"/>
            </a:pPr>
            <a:r>
              <a:rPr lang="en-US" sz="1200" b="1" i="0" dirty="0">
                <a:solidFill>
                  <a:schemeClr val="tx1"/>
                </a:solidFill>
                <a:effectLst/>
                <a:latin typeface="+mj-lt"/>
              </a:rPr>
              <a:t>Ensures</a:t>
            </a:r>
            <a:r>
              <a:rPr lang="en-US" sz="1200" b="0" i="0" dirty="0">
                <a:solidFill>
                  <a:schemeClr val="tx1"/>
                </a:solidFill>
                <a:effectLst/>
                <a:latin typeface="+mj-lt"/>
              </a:rPr>
              <a:t> consistency in testing across environments.</a:t>
            </a:r>
          </a:p>
          <a:p>
            <a:pPr marL="171450" indent="-171450">
              <a:lnSpc>
                <a:spcPct val="150000"/>
              </a:lnSpc>
              <a:buClr>
                <a:schemeClr val="tx1"/>
              </a:buClr>
              <a:buFont typeface="Wingdings" panose="05000000000000000000" pitchFamily="2" charset="2"/>
              <a:buChar char="Ø"/>
            </a:pPr>
            <a:r>
              <a:rPr lang="en-US" sz="1200" b="1" i="0" dirty="0">
                <a:solidFill>
                  <a:schemeClr val="tx1"/>
                </a:solidFill>
                <a:effectLst/>
                <a:latin typeface="+mj-lt"/>
              </a:rPr>
              <a:t>Identifies</a:t>
            </a:r>
            <a:r>
              <a:rPr lang="en-US" sz="1200" b="0" i="0" dirty="0">
                <a:solidFill>
                  <a:schemeClr val="tx1"/>
                </a:solidFill>
                <a:effectLst/>
                <a:latin typeface="+mj-lt"/>
              </a:rPr>
              <a:t> data-related issues reliably.</a:t>
            </a:r>
          </a:p>
          <a:p>
            <a:pPr marL="171450" indent="-171450">
              <a:lnSpc>
                <a:spcPct val="150000"/>
              </a:lnSpc>
              <a:buClr>
                <a:schemeClr val="tx1"/>
              </a:buClr>
              <a:buFont typeface="Wingdings" panose="05000000000000000000" pitchFamily="2" charset="2"/>
              <a:buChar char="Ø"/>
            </a:pPr>
            <a:r>
              <a:rPr lang="en-US" sz="1200" b="1" i="0" dirty="0">
                <a:solidFill>
                  <a:schemeClr val="tx1"/>
                </a:solidFill>
                <a:effectLst/>
                <a:latin typeface="+mj-lt"/>
              </a:rPr>
              <a:t>Reduces </a:t>
            </a:r>
            <a:r>
              <a:rPr lang="en-US" sz="1200" b="0" i="0" dirty="0">
                <a:solidFill>
                  <a:schemeClr val="tx1"/>
                </a:solidFill>
                <a:effectLst/>
                <a:latin typeface="+mj-lt"/>
              </a:rPr>
              <a:t>overall testing costs by improving efficiency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37"/>
          <p:cNvSpPr txBox="1">
            <a:spLocks noGrp="1"/>
          </p:cNvSpPr>
          <p:nvPr>
            <p:ph type="title" idx="18"/>
          </p:nvPr>
        </p:nvSpPr>
        <p:spPr>
          <a:xfrm>
            <a:off x="3316070" y="3568168"/>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IN" b="0" i="0" dirty="0">
                <a:solidFill>
                  <a:schemeClr val="tx1"/>
                </a:solidFill>
                <a:effectLst/>
              </a:rPr>
              <a:t>screenshots</a:t>
            </a:r>
            <a:endParaRPr dirty="0">
              <a:solidFill>
                <a:schemeClr val="tx1"/>
              </a:solidFill>
            </a:endParaRPr>
          </a:p>
        </p:txBody>
      </p:sp>
      <p:sp>
        <p:nvSpPr>
          <p:cNvPr id="1544" name="Google Shape;1544;p37"/>
          <p:cNvSpPr txBox="1">
            <a:spLocks noGrp="1"/>
          </p:cNvSpPr>
          <p:nvPr>
            <p:ph type="title"/>
          </p:nvPr>
        </p:nvSpPr>
        <p:spPr>
          <a:xfrm>
            <a:off x="273000" y="1849634"/>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IN" b="0" i="0" dirty="0">
                <a:solidFill>
                  <a:schemeClr val="tx1"/>
                </a:solidFill>
                <a:effectLst/>
              </a:rPr>
              <a:t>Introduction </a:t>
            </a:r>
            <a:endParaRPr dirty="0">
              <a:solidFill>
                <a:schemeClr val="tx1"/>
              </a:solidFill>
            </a:endParaRPr>
          </a:p>
        </p:txBody>
      </p:sp>
      <p:sp>
        <p:nvSpPr>
          <p:cNvPr id="1545" name="Google Shape;1545;p37"/>
          <p:cNvSpPr txBox="1">
            <a:spLocks noGrp="1"/>
          </p:cNvSpPr>
          <p:nvPr>
            <p:ph type="title" idx="9"/>
          </p:nvPr>
        </p:nvSpPr>
        <p:spPr>
          <a:xfrm>
            <a:off x="7071900" y="1817723"/>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IN" b="0" i="0" dirty="0">
                <a:solidFill>
                  <a:schemeClr val="tx1"/>
                </a:solidFill>
                <a:effectLst/>
              </a:rPr>
              <a:t>Test Scenario </a:t>
            </a:r>
            <a:endParaRPr dirty="0">
              <a:solidFill>
                <a:schemeClr val="tx1"/>
              </a:solidFill>
            </a:endParaRPr>
          </a:p>
        </p:txBody>
      </p:sp>
      <p:sp>
        <p:nvSpPr>
          <p:cNvPr id="1547" name="Google Shape;1547;p37"/>
          <p:cNvSpPr txBox="1">
            <a:spLocks noGrp="1"/>
          </p:cNvSpPr>
          <p:nvPr>
            <p:ph type="title" idx="15"/>
          </p:nvPr>
        </p:nvSpPr>
        <p:spPr>
          <a:xfrm>
            <a:off x="720001" y="3713757"/>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IN" b="0" i="0" dirty="0">
                <a:solidFill>
                  <a:schemeClr val="tx1"/>
                </a:solidFill>
                <a:effectLst/>
              </a:rPr>
              <a:t>Technologies Used</a:t>
            </a:r>
            <a:endParaRPr dirty="0">
              <a:solidFill>
                <a:schemeClr val="tx1"/>
              </a:solidFill>
            </a:endParaRPr>
          </a:p>
        </p:txBody>
      </p:sp>
      <p:sp>
        <p:nvSpPr>
          <p:cNvPr id="1549" name="Google Shape;1549;p37"/>
          <p:cNvSpPr txBox="1">
            <a:spLocks noGrp="1"/>
          </p:cNvSpPr>
          <p:nvPr>
            <p:ph type="title" idx="2"/>
          </p:nvPr>
        </p:nvSpPr>
        <p:spPr>
          <a:xfrm>
            <a:off x="720000" y="1490834"/>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551" name="Google Shape;1551;p37"/>
          <p:cNvSpPr txBox="1">
            <a:spLocks noGrp="1"/>
          </p:cNvSpPr>
          <p:nvPr>
            <p:ph type="title" idx="3"/>
          </p:nvPr>
        </p:nvSpPr>
        <p:spPr>
          <a:xfrm>
            <a:off x="2681185" y="1819223"/>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IN" b="0" i="0" dirty="0">
                <a:solidFill>
                  <a:schemeClr val="tx1"/>
                </a:solidFill>
                <a:effectLst/>
              </a:rPr>
              <a:t>Objectives</a:t>
            </a:r>
            <a:endParaRPr dirty="0">
              <a:solidFill>
                <a:schemeClr val="tx1"/>
              </a:solidFill>
            </a:endParaRPr>
          </a:p>
        </p:txBody>
      </p:sp>
      <p:sp>
        <p:nvSpPr>
          <p:cNvPr id="1553" name="Google Shape;1553;p37"/>
          <p:cNvSpPr txBox="1">
            <a:spLocks noGrp="1"/>
          </p:cNvSpPr>
          <p:nvPr>
            <p:ph type="title" idx="6"/>
          </p:nvPr>
        </p:nvSpPr>
        <p:spPr>
          <a:xfrm>
            <a:off x="4799120" y="1819223"/>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IN" b="0" i="0" dirty="0">
                <a:solidFill>
                  <a:schemeClr val="tx1"/>
                </a:solidFill>
                <a:effectLst/>
              </a:rPr>
              <a:t>Modules</a:t>
            </a:r>
            <a:endParaRPr dirty="0">
              <a:solidFill>
                <a:schemeClr val="tx1"/>
              </a:solidFill>
            </a:endParaRPr>
          </a:p>
        </p:txBody>
      </p:sp>
      <p:sp>
        <p:nvSpPr>
          <p:cNvPr id="1554" name="Google Shape;1554;p37"/>
          <p:cNvSpPr txBox="1">
            <a:spLocks noGrp="1"/>
          </p:cNvSpPr>
          <p:nvPr>
            <p:ph type="title" idx="4"/>
          </p:nvPr>
        </p:nvSpPr>
        <p:spPr>
          <a:xfrm>
            <a:off x="3270235" y="1472726"/>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555" name="Google Shape;1555;p37"/>
          <p:cNvSpPr txBox="1">
            <a:spLocks noGrp="1"/>
          </p:cNvSpPr>
          <p:nvPr>
            <p:ph type="title" idx="7"/>
          </p:nvPr>
        </p:nvSpPr>
        <p:spPr>
          <a:xfrm>
            <a:off x="5388170" y="1471482"/>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557" name="Google Shape;1557;p37"/>
          <p:cNvSpPr txBox="1">
            <a:spLocks noGrp="1"/>
          </p:cNvSpPr>
          <p:nvPr>
            <p:ph type="title" idx="13"/>
          </p:nvPr>
        </p:nvSpPr>
        <p:spPr>
          <a:xfrm>
            <a:off x="7506105" y="1490834"/>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558" name="Google Shape;1558;p37"/>
          <p:cNvSpPr txBox="1">
            <a:spLocks noGrp="1"/>
          </p:cNvSpPr>
          <p:nvPr>
            <p:ph type="title" idx="16"/>
          </p:nvPr>
        </p:nvSpPr>
        <p:spPr>
          <a:xfrm>
            <a:off x="1167000" y="3209368"/>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559" name="Google Shape;1559;p37"/>
          <p:cNvSpPr txBox="1">
            <a:spLocks noGrp="1"/>
          </p:cNvSpPr>
          <p:nvPr>
            <p:ph type="title" idx="19"/>
          </p:nvPr>
        </p:nvSpPr>
        <p:spPr>
          <a:xfrm>
            <a:off x="3905120" y="3237027"/>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1561" name="Google Shape;1561;p37"/>
          <p:cNvSpPr txBox="1">
            <a:spLocks noGrp="1"/>
          </p:cNvSpPr>
          <p:nvPr>
            <p:ph type="title" idx="21"/>
          </p:nvPr>
        </p:nvSpPr>
        <p:spPr>
          <a:xfrm>
            <a:off x="587264" y="507489"/>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Agenda</a:t>
            </a:r>
            <a:endParaRPr dirty="0"/>
          </a:p>
        </p:txBody>
      </p:sp>
      <p:sp>
        <p:nvSpPr>
          <p:cNvPr id="15" name="TextBox 14">
            <a:extLst>
              <a:ext uri="{FF2B5EF4-FFF2-40B4-BE49-F238E27FC236}">
                <a16:creationId xmlns:a16="http://schemas.microsoft.com/office/drawing/2014/main" id="{1D180FD1-CE4D-3408-D66A-F1F730839B91}"/>
              </a:ext>
            </a:extLst>
          </p:cNvPr>
          <p:cNvSpPr txBox="1"/>
          <p:nvPr/>
        </p:nvSpPr>
        <p:spPr>
          <a:xfrm>
            <a:off x="6436108" y="3231869"/>
            <a:ext cx="6420678" cy="523220"/>
          </a:xfrm>
          <a:prstGeom prst="rect">
            <a:avLst/>
          </a:prstGeom>
          <a:noFill/>
        </p:spPr>
        <p:txBody>
          <a:bodyPr wrap="square">
            <a:spAutoFit/>
          </a:bodyPr>
          <a:lstStyle/>
          <a:p>
            <a:r>
              <a:rPr lang="en" sz="2800" b="1" dirty="0">
                <a:solidFill>
                  <a:schemeClr val="tx1"/>
                </a:solidFill>
                <a:latin typeface="Orbitron" panose="020B0604020202020204" charset="0"/>
              </a:rPr>
              <a:t>07</a:t>
            </a:r>
            <a:r>
              <a:rPr lang="en" sz="2800" dirty="0">
                <a:solidFill>
                  <a:schemeClr val="tx1"/>
                </a:solidFill>
              </a:rPr>
              <a:t>.</a:t>
            </a:r>
            <a:endParaRPr lang="en-IN" sz="2800" dirty="0">
              <a:solidFill>
                <a:schemeClr val="tx1"/>
              </a:solidFill>
            </a:endParaRPr>
          </a:p>
        </p:txBody>
      </p:sp>
      <p:sp>
        <p:nvSpPr>
          <p:cNvPr id="17" name="TextBox 16">
            <a:extLst>
              <a:ext uri="{FF2B5EF4-FFF2-40B4-BE49-F238E27FC236}">
                <a16:creationId xmlns:a16="http://schemas.microsoft.com/office/drawing/2014/main" id="{F3BF7EA6-F4D6-FB6D-21F3-EB7DFDFDABD3}"/>
              </a:ext>
            </a:extLst>
          </p:cNvPr>
          <p:cNvSpPr txBox="1"/>
          <p:nvPr/>
        </p:nvSpPr>
        <p:spPr>
          <a:xfrm>
            <a:off x="5988339" y="3601770"/>
            <a:ext cx="6420678" cy="400110"/>
          </a:xfrm>
          <a:prstGeom prst="rect">
            <a:avLst/>
          </a:prstGeom>
          <a:noFill/>
        </p:spPr>
        <p:txBody>
          <a:bodyPr wrap="square">
            <a:spAutoFit/>
          </a:bodyPr>
          <a:lstStyle/>
          <a:p>
            <a:r>
              <a:rPr lang="en-IN" sz="2000" b="0" i="0" dirty="0">
                <a:solidFill>
                  <a:schemeClr val="tx1"/>
                </a:solidFill>
                <a:effectLst/>
                <a:latin typeface="Orbitron" panose="020B0604020202020204" charset="0"/>
              </a:rPr>
              <a:t>Conclusion</a:t>
            </a:r>
            <a:r>
              <a:rPr lang="en-IN" b="0" i="0" dirty="0">
                <a:solidFill>
                  <a:schemeClr val="tx1"/>
                </a:solidFill>
                <a:effectLst/>
                <a:latin typeface="Orbitron" panose="020B0604020202020204" charset="0"/>
              </a:rPr>
              <a:t> </a:t>
            </a:r>
            <a:endParaRPr lang="en-IN" dirty="0">
              <a:solidFill>
                <a:schemeClr val="tx1"/>
              </a:solidFill>
              <a:latin typeface="Orbitron" panose="020B06040202020202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0D19F6F-1A70-6F83-D947-FD79FFD76A53}"/>
              </a:ext>
            </a:extLst>
          </p:cNvPr>
          <p:cNvSpPr txBox="1"/>
          <p:nvPr/>
        </p:nvSpPr>
        <p:spPr>
          <a:xfrm>
            <a:off x="1072944" y="642256"/>
            <a:ext cx="6422922" cy="1874039"/>
          </a:xfrm>
          <a:prstGeom prst="rect">
            <a:avLst/>
          </a:prstGeom>
          <a:noFill/>
        </p:spPr>
        <p:txBody>
          <a:bodyPr wrap="square">
            <a:spAutoFit/>
          </a:bodyPr>
          <a:lstStyle/>
          <a:p>
            <a:pPr>
              <a:buClr>
                <a:schemeClr val="tx1"/>
              </a:buClr>
            </a:pPr>
            <a:r>
              <a:rPr lang="en-US" dirty="0">
                <a:solidFill>
                  <a:schemeClr val="tx1"/>
                </a:solidFill>
                <a:latin typeface="+mj-lt"/>
              </a:rPr>
              <a:t>Ad</a:t>
            </a:r>
            <a:r>
              <a:rPr lang="en-US" b="1" i="0" dirty="0">
                <a:solidFill>
                  <a:schemeClr val="tx1"/>
                </a:solidFill>
                <a:effectLst/>
                <a:latin typeface="+mj-lt"/>
              </a:rPr>
              <a:t>vantages of Data Driven Testing:</a:t>
            </a:r>
          </a:p>
          <a:p>
            <a:pPr>
              <a:buClr>
                <a:schemeClr val="tx1"/>
              </a:buClr>
            </a:pPr>
            <a:endParaRPr lang="en-US" dirty="0">
              <a:solidFill>
                <a:schemeClr val="tx1"/>
              </a:solidFill>
              <a:effectLst/>
              <a:latin typeface="+mj-lt"/>
            </a:endParaRPr>
          </a:p>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latin typeface="+mj-lt"/>
              </a:rPr>
              <a:t>Multiple sets of data can be tested with ease during regression testing.</a:t>
            </a: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latin typeface="+mj-lt"/>
              </a:rPr>
              <a:t>Confidential data need not be hard coded.</a:t>
            </a: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latin typeface="+mj-lt"/>
              </a:rPr>
              <a:t>Can be reused in different tests</a:t>
            </a: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latin typeface="+mj-lt"/>
              </a:rPr>
              <a:t>Maintenance and management of test scripts is easy</a:t>
            </a: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latin typeface="+mj-lt"/>
              </a:rPr>
              <a:t>Time saving, efficient and reduce costs</a:t>
            </a:r>
            <a:endParaRPr lang="en-US" sz="1200" dirty="0">
              <a:solidFill>
                <a:schemeClr val="tx1"/>
              </a:solidFill>
              <a:latin typeface="+mj-lt"/>
            </a:endParaRPr>
          </a:p>
        </p:txBody>
      </p:sp>
    </p:spTree>
    <p:extLst>
      <p:ext uri="{BB962C8B-B14F-4D97-AF65-F5344CB8AC3E}">
        <p14:creationId xmlns:p14="http://schemas.microsoft.com/office/powerpoint/2010/main" val="656144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91">
          <a:extLst>
            <a:ext uri="{FF2B5EF4-FFF2-40B4-BE49-F238E27FC236}">
              <a16:creationId xmlns:a16="http://schemas.microsoft.com/office/drawing/2014/main" id="{3C342913-FCB2-5702-347A-73060EACEB0E}"/>
            </a:ext>
          </a:extLst>
        </p:cNvPr>
        <p:cNvGrpSpPr/>
        <p:nvPr/>
      </p:nvGrpSpPr>
      <p:grpSpPr>
        <a:xfrm>
          <a:off x="0" y="0"/>
          <a:ext cx="0" cy="0"/>
          <a:chOff x="0" y="0"/>
          <a:chExt cx="0" cy="0"/>
        </a:xfrm>
      </p:grpSpPr>
      <p:sp>
        <p:nvSpPr>
          <p:cNvPr id="1792" name="Google Shape;1792;p42">
            <a:extLst>
              <a:ext uri="{FF2B5EF4-FFF2-40B4-BE49-F238E27FC236}">
                <a16:creationId xmlns:a16="http://schemas.microsoft.com/office/drawing/2014/main" id="{F4D0B371-AC1E-DE42-5F68-ECBC286358F2}"/>
              </a:ext>
            </a:extLst>
          </p:cNvPr>
          <p:cNvSpPr/>
          <p:nvPr/>
        </p:nvSpPr>
        <p:spPr>
          <a:xfrm>
            <a:off x="511464" y="149439"/>
            <a:ext cx="8219279" cy="1293792"/>
          </a:xfrm>
          <a:prstGeom prst="roundRect">
            <a:avLst>
              <a:gd name="adj" fmla="val 8047"/>
            </a:avLst>
          </a:prstGeom>
          <a:solidFill>
            <a:schemeClr val="dk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lvl="0" algn="ctr" rtl="0">
              <a:spcBef>
                <a:spcPts val="0"/>
              </a:spcBef>
              <a:spcAft>
                <a:spcPts val="0"/>
              </a:spcAft>
            </a:pPr>
            <a:r>
              <a:rPr lang="en-IN" sz="3600" b="1" dirty="0">
                <a:solidFill>
                  <a:schemeClr val="tx1"/>
                </a:solidFill>
              </a:rPr>
              <a:t>TestNG Listeners &amp; IRetry Analyzer</a:t>
            </a:r>
            <a:endParaRPr sz="3600" b="1" dirty="0">
              <a:solidFill>
                <a:schemeClr val="tx1"/>
              </a:solidFill>
            </a:endParaRPr>
          </a:p>
        </p:txBody>
      </p:sp>
      <p:grpSp>
        <p:nvGrpSpPr>
          <p:cNvPr id="1803" name="Google Shape;1803;p42">
            <a:extLst>
              <a:ext uri="{FF2B5EF4-FFF2-40B4-BE49-F238E27FC236}">
                <a16:creationId xmlns:a16="http://schemas.microsoft.com/office/drawing/2014/main" id="{C9DFF9B3-C566-0574-DC33-FFE6DAFE36C5}"/>
              </a:ext>
            </a:extLst>
          </p:cNvPr>
          <p:cNvGrpSpPr/>
          <p:nvPr/>
        </p:nvGrpSpPr>
        <p:grpSpPr>
          <a:xfrm>
            <a:off x="252322" y="4418363"/>
            <a:ext cx="518284" cy="375476"/>
            <a:chOff x="855125" y="679497"/>
            <a:chExt cx="254310" cy="184228"/>
          </a:xfrm>
        </p:grpSpPr>
        <p:sp>
          <p:nvSpPr>
            <p:cNvPr id="1804" name="Google Shape;1804;p42">
              <a:extLst>
                <a:ext uri="{FF2B5EF4-FFF2-40B4-BE49-F238E27FC236}">
                  <a16:creationId xmlns:a16="http://schemas.microsoft.com/office/drawing/2014/main" id="{AF93CCAC-0B7E-E024-05F4-FC365101702E}"/>
                </a:ext>
              </a:extLst>
            </p:cNvPr>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5" name="Google Shape;1805;p42">
              <a:extLst>
                <a:ext uri="{FF2B5EF4-FFF2-40B4-BE49-F238E27FC236}">
                  <a16:creationId xmlns:a16="http://schemas.microsoft.com/office/drawing/2014/main" id="{DAE3F92E-DDB6-64DD-CA3A-A1FEFAE0E5BD}"/>
                </a:ext>
              </a:extLst>
            </p:cNvPr>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6" name="Google Shape;1806;p42">
              <a:extLst>
                <a:ext uri="{FF2B5EF4-FFF2-40B4-BE49-F238E27FC236}">
                  <a16:creationId xmlns:a16="http://schemas.microsoft.com/office/drawing/2014/main" id="{823E46C7-382B-5A22-D1DC-3B7B8496E43E}"/>
                </a:ext>
              </a:extLst>
            </p:cNvPr>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dirty="0">
                <a:solidFill>
                  <a:schemeClr val="tx1"/>
                </a:solidFill>
              </a:endParaRPr>
            </a:p>
          </p:txBody>
        </p:sp>
      </p:grpSp>
      <p:sp>
        <p:nvSpPr>
          <p:cNvPr id="10" name="Google Shape;1947;p45">
            <a:extLst>
              <a:ext uri="{FF2B5EF4-FFF2-40B4-BE49-F238E27FC236}">
                <a16:creationId xmlns:a16="http://schemas.microsoft.com/office/drawing/2014/main" id="{57FAF698-4B2B-BC07-D2D4-C806B51A26B6}"/>
              </a:ext>
            </a:extLst>
          </p:cNvPr>
          <p:cNvSpPr txBox="1">
            <a:spLocks noGrp="1"/>
          </p:cNvSpPr>
          <p:nvPr>
            <p:ph type="subTitle" idx="1"/>
          </p:nvPr>
        </p:nvSpPr>
        <p:spPr>
          <a:xfrm>
            <a:off x="770606" y="1805802"/>
            <a:ext cx="7549047" cy="343277"/>
          </a:xfrm>
          <a:prstGeom prst="rect">
            <a:avLst/>
          </a:prstGeom>
        </p:spPr>
        <p:txBody>
          <a:bodyPr spcFirstLastPara="1" wrap="square" lIns="91425" tIns="91425" rIns="91425" bIns="91425" anchor="ctr" anchorCtr="0">
            <a:noAutofit/>
          </a:bodyPr>
          <a:lstStyle/>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0" lvl="0" indent="0" rtl="0">
              <a:spcBef>
                <a:spcPts val="0"/>
              </a:spcBef>
              <a:spcAft>
                <a:spcPts val="0"/>
              </a:spcAft>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DE22664A-4FDF-EECE-1D54-F0BA7B835519}"/>
              </a:ext>
            </a:extLst>
          </p:cNvPr>
          <p:cNvSpPr txBox="1"/>
          <p:nvPr/>
        </p:nvSpPr>
        <p:spPr>
          <a:xfrm>
            <a:off x="634851" y="1547733"/>
            <a:ext cx="6479399" cy="3631763"/>
          </a:xfrm>
          <a:prstGeom prst="rect">
            <a:avLst/>
          </a:prstGeom>
          <a:noFill/>
        </p:spPr>
        <p:txBody>
          <a:bodyPr wrap="square">
            <a:spAutoFit/>
          </a:bodyPr>
          <a:lstStyle/>
          <a:p>
            <a:pPr marL="285750" indent="-285750">
              <a:buClr>
                <a:schemeClr val="tx1"/>
              </a:buClr>
              <a:buFont typeface="Wingdings" panose="05000000000000000000" pitchFamily="2" charset="2"/>
              <a:buChar char="Ø"/>
            </a:pPr>
            <a:endParaRPr lang="en-US" b="0" i="0" dirty="0">
              <a:solidFill>
                <a:schemeClr val="tx1"/>
              </a:solidFill>
              <a:effectLst/>
            </a:endParaRPr>
          </a:p>
          <a:p>
            <a:pPr algn="l" rtl="0" latinLnBrk="0">
              <a:lnSpc>
                <a:spcPct val="150000"/>
              </a:lnSpc>
              <a:buClr>
                <a:schemeClr val="tx1"/>
              </a:buClr>
            </a:pPr>
            <a:r>
              <a:rPr lang="en-IN" sz="1200" b="1" i="0" u="none" strike="noStrike" dirty="0">
                <a:solidFill>
                  <a:schemeClr val="tx1"/>
                </a:solidFill>
                <a:effectLst/>
                <a:latin typeface="+mj-lt"/>
              </a:rPr>
              <a:t>TestNG Listeners</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TestNG listeners allows you to customize and control the behaviour of your test.</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It is an interface that modifies the TestNG behaviour .</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Listeners are the piece of code that listens to the every events occurs in a different stage.</a:t>
            </a:r>
          </a:p>
          <a:p>
            <a:pPr marL="171450" indent="-171450" algn="l" rtl="0" latinLnBrk="0">
              <a:lnSpc>
                <a:spcPct val="150000"/>
              </a:lnSpc>
              <a:buClr>
                <a:schemeClr val="tx1"/>
              </a:buClr>
              <a:buFont typeface="Wingdings" panose="05000000000000000000" pitchFamily="2" charset="2"/>
              <a:buChar char="Ø"/>
            </a:pPr>
            <a:endParaRPr lang="en-IN" sz="1200" b="0" i="0" dirty="0">
              <a:solidFill>
                <a:schemeClr val="tx1"/>
              </a:solidFill>
              <a:effectLst/>
              <a:latin typeface="+mj-lt"/>
            </a:endParaRPr>
          </a:p>
          <a:p>
            <a:pPr algn="l" rtl="0" latinLnBrk="0">
              <a:lnSpc>
                <a:spcPct val="150000"/>
              </a:lnSpc>
              <a:buClr>
                <a:schemeClr val="tx1"/>
              </a:buClr>
            </a:pPr>
            <a:r>
              <a:rPr lang="en-IN" sz="1200" b="1" i="0" u="none" strike="noStrike" dirty="0">
                <a:solidFill>
                  <a:schemeClr val="tx1"/>
                </a:solidFill>
                <a:effectLst/>
                <a:latin typeface="+mj-lt"/>
              </a:rPr>
              <a:t>ITestListener </a:t>
            </a:r>
            <a:endParaRPr lang="en-IN" sz="1200" b="1"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ITestListener listen to specific events and executes the code written inside the method and also we can log the events onto the reports. </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Listeners are implemented by the ITestListener interface. An ITestListener interface has the following methods.</a:t>
            </a:r>
            <a:endParaRPr lang="en-IN" sz="1200" b="0" i="0" dirty="0">
              <a:solidFill>
                <a:schemeClr val="tx1"/>
              </a:solidFill>
              <a:effectLst/>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endParaRPr>
          </a:p>
          <a:p>
            <a:pPr>
              <a:buClr>
                <a:schemeClr val="tx1"/>
              </a:buClr>
            </a:pPr>
            <a:endParaRPr lang="en-US" sz="1200" dirty="0">
              <a:solidFill>
                <a:schemeClr val="tx1"/>
              </a:solidFill>
              <a:latin typeface="+mj-lt"/>
            </a:endParaRPr>
          </a:p>
        </p:txBody>
      </p:sp>
    </p:spTree>
    <p:extLst>
      <p:ext uri="{BB962C8B-B14F-4D97-AF65-F5344CB8AC3E}">
        <p14:creationId xmlns:p14="http://schemas.microsoft.com/office/powerpoint/2010/main" val="1600071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60">
          <a:extLst>
            <a:ext uri="{FF2B5EF4-FFF2-40B4-BE49-F238E27FC236}">
              <a16:creationId xmlns:a16="http://schemas.microsoft.com/office/drawing/2014/main" id="{20CE0D8F-085B-BC44-CB7B-F7B3810E3000}"/>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956DDAF5-1C5C-7421-2A67-4ED0C0D6FC93}"/>
              </a:ext>
            </a:extLst>
          </p:cNvPr>
          <p:cNvSpPr txBox="1"/>
          <p:nvPr/>
        </p:nvSpPr>
        <p:spPr>
          <a:xfrm>
            <a:off x="788547" y="337444"/>
            <a:ext cx="8631936" cy="4644028"/>
          </a:xfrm>
          <a:prstGeom prst="rect">
            <a:avLst/>
          </a:prstGeom>
          <a:noFill/>
        </p:spPr>
        <p:txBody>
          <a:bodyPr wrap="square">
            <a:spAutoFit/>
          </a:bodyPr>
          <a:lstStyle/>
          <a:p>
            <a:pPr marL="171450" indent="-171450" algn="l">
              <a:lnSpc>
                <a:spcPct val="200000"/>
              </a:lnSpc>
              <a:buClr>
                <a:schemeClr val="tx1"/>
              </a:buClr>
              <a:buFont typeface="Wingdings" panose="05000000000000000000" pitchFamily="2" charset="2"/>
              <a:buChar char="Ø"/>
            </a:pPr>
            <a:r>
              <a:rPr lang="en-US" sz="1200" b="0" i="0" u="none" strike="noStrike" dirty="0">
                <a:solidFill>
                  <a:schemeClr val="tx1"/>
                </a:solidFill>
                <a:effectLst/>
                <a:latin typeface="+mj-lt"/>
              </a:rPr>
              <a:t>onTestStart(): </a:t>
            </a:r>
            <a:endParaRPr lang="en-US" sz="1200" b="0" i="0" dirty="0">
              <a:solidFill>
                <a:schemeClr val="tx1"/>
              </a:solidFill>
              <a:effectLst/>
              <a:latin typeface="+mj-lt"/>
            </a:endParaRPr>
          </a:p>
          <a:p>
            <a:pPr marL="171450" indent="-171450" algn="l">
              <a:lnSpc>
                <a:spcPct val="200000"/>
              </a:lnSpc>
              <a:buClr>
                <a:schemeClr val="tx1"/>
              </a:buClr>
              <a:buFont typeface="Wingdings" panose="05000000000000000000" pitchFamily="2" charset="2"/>
              <a:buChar char="Ø"/>
            </a:pPr>
            <a:r>
              <a:rPr lang="en-US" sz="1200" b="0" i="0" u="none" strike="noStrike" dirty="0">
                <a:solidFill>
                  <a:schemeClr val="tx1"/>
                </a:solidFill>
                <a:effectLst/>
                <a:latin typeface="+mj-lt"/>
              </a:rPr>
              <a:t>onTestSuccess(): </a:t>
            </a:r>
          </a:p>
          <a:p>
            <a:pPr marL="171450" indent="-171450" algn="l">
              <a:lnSpc>
                <a:spcPct val="200000"/>
              </a:lnSpc>
              <a:buClr>
                <a:schemeClr val="tx1"/>
              </a:buClr>
              <a:buFont typeface="Wingdings" panose="05000000000000000000" pitchFamily="2" charset="2"/>
              <a:buChar char="Ø"/>
            </a:pPr>
            <a:r>
              <a:rPr lang="en-US" sz="1200" b="0" i="0" u="none" strike="noStrike" dirty="0">
                <a:solidFill>
                  <a:schemeClr val="tx1"/>
                </a:solidFill>
                <a:effectLst/>
                <a:latin typeface="+mj-lt"/>
              </a:rPr>
              <a:t>onTestFailure(): </a:t>
            </a:r>
          </a:p>
          <a:p>
            <a:pPr marL="171450" indent="-171450" algn="l">
              <a:lnSpc>
                <a:spcPct val="200000"/>
              </a:lnSpc>
              <a:buClr>
                <a:schemeClr val="tx1"/>
              </a:buClr>
              <a:buFont typeface="Wingdings" panose="05000000000000000000" pitchFamily="2" charset="2"/>
              <a:buChar char="Ø"/>
            </a:pPr>
            <a:r>
              <a:rPr lang="en-US" sz="1200" b="0" i="0" u="none" strike="noStrike" dirty="0">
                <a:solidFill>
                  <a:schemeClr val="tx1"/>
                </a:solidFill>
                <a:effectLst/>
                <a:latin typeface="+mj-lt"/>
              </a:rPr>
              <a:t>onTestSkipped(): </a:t>
            </a:r>
          </a:p>
          <a:p>
            <a:pPr marL="171450" indent="-171450" algn="l">
              <a:lnSpc>
                <a:spcPct val="200000"/>
              </a:lnSpc>
              <a:buClr>
                <a:schemeClr val="tx1"/>
              </a:buClr>
              <a:buFont typeface="Wingdings" panose="05000000000000000000" pitchFamily="2" charset="2"/>
              <a:buChar char="Ø"/>
            </a:pPr>
            <a:r>
              <a:rPr lang="en-US" sz="1200" b="0" i="0" u="none" strike="noStrike" dirty="0">
                <a:solidFill>
                  <a:schemeClr val="tx1"/>
                </a:solidFill>
                <a:effectLst/>
                <a:latin typeface="+mj-lt"/>
              </a:rPr>
              <a:t>onStart():</a:t>
            </a:r>
            <a:endParaRPr lang="en-US" sz="1200" b="0" i="0" dirty="0">
              <a:solidFill>
                <a:schemeClr val="tx1"/>
              </a:solidFill>
              <a:effectLst/>
              <a:latin typeface="+mj-lt"/>
            </a:endParaRPr>
          </a:p>
          <a:p>
            <a:pPr marL="171450" indent="-171450" algn="l">
              <a:lnSpc>
                <a:spcPct val="200000"/>
              </a:lnSpc>
              <a:buClr>
                <a:schemeClr val="tx1"/>
              </a:buClr>
              <a:buFont typeface="Wingdings" panose="05000000000000000000" pitchFamily="2" charset="2"/>
              <a:buChar char="Ø"/>
            </a:pPr>
            <a:r>
              <a:rPr lang="en-US" sz="1200" b="0" i="0" u="none" strike="noStrike" dirty="0">
                <a:solidFill>
                  <a:schemeClr val="tx1"/>
                </a:solidFill>
                <a:effectLst/>
                <a:latin typeface="+mj-lt"/>
              </a:rPr>
              <a:t>onFinish():</a:t>
            </a:r>
          </a:p>
          <a:p>
            <a:pPr marL="171450" indent="-171450" algn="l">
              <a:lnSpc>
                <a:spcPct val="200000"/>
              </a:lnSpc>
              <a:buClr>
                <a:schemeClr val="tx1"/>
              </a:buClr>
              <a:buFont typeface="Wingdings" panose="05000000000000000000" pitchFamily="2" charset="2"/>
              <a:buChar char="Ø"/>
            </a:pPr>
            <a:endParaRPr lang="en-US" sz="1200" b="0" i="0" dirty="0">
              <a:solidFill>
                <a:schemeClr val="tx1"/>
              </a:solidFill>
              <a:effectLst/>
              <a:latin typeface="+mj-lt"/>
            </a:endParaRPr>
          </a:p>
          <a:p>
            <a:pPr marL="171450" indent="-171450" algn="l">
              <a:lnSpc>
                <a:spcPct val="200000"/>
              </a:lnSpc>
              <a:buClr>
                <a:schemeClr val="tx1"/>
              </a:buClr>
              <a:buFont typeface="Wingdings" panose="05000000000000000000" pitchFamily="2" charset="2"/>
              <a:buChar char="Ø"/>
            </a:pPr>
            <a:r>
              <a:rPr lang="en-US" b="1" i="0" u="none" strike="noStrike" dirty="0">
                <a:solidFill>
                  <a:schemeClr val="tx1"/>
                </a:solidFill>
                <a:effectLst/>
                <a:latin typeface="+mj-lt"/>
              </a:rPr>
              <a:t>Two methods:</a:t>
            </a:r>
            <a:r>
              <a:rPr lang="en-US" b="0" i="0" u="none" strike="noStrike" dirty="0">
                <a:solidFill>
                  <a:schemeClr val="tx1"/>
                </a:solidFill>
                <a:effectLst/>
                <a:latin typeface="+mj-lt"/>
              </a:rPr>
              <a:t> </a:t>
            </a:r>
            <a:endParaRPr lang="en-US" b="0" i="0" dirty="0">
              <a:solidFill>
                <a:schemeClr val="tx1"/>
              </a:solidFill>
              <a:effectLst/>
              <a:latin typeface="+mj-lt"/>
            </a:endParaRPr>
          </a:p>
          <a:p>
            <a:pPr marL="171450" indent="-171450" algn="l">
              <a:lnSpc>
                <a:spcPct val="200000"/>
              </a:lnSpc>
              <a:buClr>
                <a:schemeClr val="tx1"/>
              </a:buClr>
              <a:buFont typeface="Wingdings" panose="05000000000000000000" pitchFamily="2" charset="2"/>
              <a:buChar char="Ø"/>
            </a:pPr>
            <a:r>
              <a:rPr lang="en-US" sz="1200" b="0" i="0" u="none" strike="noStrike" dirty="0">
                <a:solidFill>
                  <a:schemeClr val="tx1"/>
                </a:solidFill>
                <a:effectLst/>
                <a:latin typeface="+mj-lt"/>
              </a:rPr>
              <a:t>Class level : Annotating listeners on each class in the test code . </a:t>
            </a:r>
            <a:endParaRPr lang="en-US" sz="1200" b="0" i="0" dirty="0">
              <a:solidFill>
                <a:schemeClr val="tx1"/>
              </a:solidFill>
              <a:effectLst/>
              <a:latin typeface="+mj-lt"/>
            </a:endParaRPr>
          </a:p>
          <a:p>
            <a:pPr marL="171450" indent="-171450" algn="l">
              <a:lnSpc>
                <a:spcPct val="200000"/>
              </a:lnSpc>
              <a:buClr>
                <a:schemeClr val="tx1"/>
              </a:buClr>
              <a:buFont typeface="Wingdings" panose="05000000000000000000" pitchFamily="2" charset="2"/>
              <a:buChar char="Ø"/>
            </a:pPr>
            <a:r>
              <a:rPr lang="en-US" sz="1200" b="0" i="0" u="none" strike="noStrike" dirty="0">
                <a:solidFill>
                  <a:schemeClr val="tx1"/>
                </a:solidFill>
                <a:effectLst/>
                <a:latin typeface="+mj-lt"/>
              </a:rPr>
              <a:t>Suite level: Define the class name to implement listeners in the TestNG.</a:t>
            </a:r>
            <a:endParaRPr lang="en-US" sz="1200" b="0" i="0" dirty="0">
              <a:solidFill>
                <a:schemeClr val="tx1"/>
              </a:solidFill>
              <a:effectLst/>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latin typeface="+mj-lt"/>
            </a:endParaRPr>
          </a:p>
        </p:txBody>
      </p:sp>
    </p:spTree>
    <p:extLst>
      <p:ext uri="{BB962C8B-B14F-4D97-AF65-F5344CB8AC3E}">
        <p14:creationId xmlns:p14="http://schemas.microsoft.com/office/powerpoint/2010/main" val="4190296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60">
          <a:extLst>
            <a:ext uri="{FF2B5EF4-FFF2-40B4-BE49-F238E27FC236}">
              <a16:creationId xmlns:a16="http://schemas.microsoft.com/office/drawing/2014/main" id="{B01D160A-6070-4699-F45D-050B045E188A}"/>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4212CE2C-E0FF-2128-5524-7BBE0F2C138B}"/>
              </a:ext>
            </a:extLst>
          </p:cNvPr>
          <p:cNvSpPr txBox="1"/>
          <p:nvPr/>
        </p:nvSpPr>
        <p:spPr>
          <a:xfrm>
            <a:off x="873400" y="372846"/>
            <a:ext cx="8204232" cy="4397807"/>
          </a:xfrm>
          <a:prstGeom prst="rect">
            <a:avLst/>
          </a:prstGeom>
          <a:noFill/>
        </p:spPr>
        <p:txBody>
          <a:bodyPr wrap="square">
            <a:spAutoFit/>
          </a:bodyPr>
          <a:lstStyle/>
          <a:p>
            <a:pPr algn="l">
              <a:lnSpc>
                <a:spcPct val="150000"/>
              </a:lnSpc>
              <a:buClr>
                <a:schemeClr val="tx1"/>
              </a:buClr>
            </a:pPr>
            <a:r>
              <a:rPr lang="en-US" b="1" i="0" u="none" strike="noStrike" dirty="0">
                <a:solidFill>
                  <a:schemeClr val="tx1"/>
                </a:solidFill>
                <a:effectLst/>
                <a:latin typeface="+mj-lt"/>
              </a:rPr>
              <a:t>IRetryAnalyzer</a:t>
            </a:r>
          </a:p>
          <a:p>
            <a:pPr algn="l">
              <a:lnSpc>
                <a:spcPct val="150000"/>
              </a:lnSpc>
              <a:buClr>
                <a:schemeClr val="tx1"/>
              </a:buClr>
            </a:pPr>
            <a:endParaRPr lang="en-US" b="1"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IRetryAnalyzer is an interface that allows you to implement a custom logic for test case retry mechanisms. </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When a test method fails, TestNG can re-run the failed test method based on the implementation provided by a class that implements.</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IRetryAnalyzers retry() method returns true if we need to retry and re-execute our tests otherwise, it returns false.</a:t>
            </a:r>
            <a:endParaRPr lang="en-US" sz="1200" b="0" i="0" dirty="0">
              <a:solidFill>
                <a:schemeClr val="tx1"/>
              </a:solidFill>
              <a:effectLst/>
              <a:latin typeface="+mj-lt"/>
            </a:endParaRPr>
          </a:p>
          <a:p>
            <a:pPr algn="l">
              <a:lnSpc>
                <a:spcPct val="150000"/>
              </a:lnSpc>
              <a:buClr>
                <a:schemeClr val="tx1"/>
              </a:buClr>
            </a:pPr>
            <a:br>
              <a:rPr lang="en-US" sz="1200" b="0" i="0" dirty="0">
                <a:solidFill>
                  <a:schemeClr val="tx1"/>
                </a:solidFill>
                <a:effectLst/>
                <a:latin typeface="+mj-lt"/>
              </a:rPr>
            </a:br>
            <a:endParaRPr lang="en-US" sz="1200" b="0" i="0" dirty="0">
              <a:solidFill>
                <a:schemeClr val="tx1"/>
              </a:solidFill>
              <a:effectLst/>
              <a:latin typeface="+mj-lt"/>
            </a:endParaRPr>
          </a:p>
          <a:p>
            <a:pPr algn="l">
              <a:lnSpc>
                <a:spcPct val="150000"/>
              </a:lnSpc>
              <a:buClr>
                <a:schemeClr val="tx1"/>
              </a:buClr>
            </a:pPr>
            <a:r>
              <a:rPr lang="en-US" b="1" i="0" u="none" strike="noStrike" dirty="0">
                <a:solidFill>
                  <a:schemeClr val="tx1"/>
                </a:solidFill>
                <a:effectLst/>
                <a:latin typeface="+mj-lt"/>
              </a:rPr>
              <a:t>There are two ways to retry tests using TestNG:</a:t>
            </a:r>
          </a:p>
          <a:p>
            <a:pPr algn="l">
              <a:lnSpc>
                <a:spcPct val="150000"/>
              </a:lnSpc>
              <a:buClr>
                <a:schemeClr val="tx1"/>
              </a:buClr>
            </a:pPr>
            <a:endParaRPr lang="en-US"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Using the </a:t>
            </a:r>
            <a:r>
              <a:rPr lang="en-US" sz="1200" dirty="0">
                <a:solidFill>
                  <a:schemeClr val="tx1"/>
                </a:solidFill>
                <a:latin typeface="+mj-lt"/>
              </a:rPr>
              <a:t>R</a:t>
            </a:r>
            <a:r>
              <a:rPr lang="en-US" sz="1200" b="0" i="0" u="none" strike="noStrike" dirty="0">
                <a:solidFill>
                  <a:schemeClr val="tx1"/>
                </a:solidFill>
                <a:effectLst/>
                <a:latin typeface="+mj-lt"/>
              </a:rPr>
              <a:t>etryAnalyzer attribute in the @Test annotation</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Using Retry class with IAnnotationTransformer interface</a:t>
            </a:r>
            <a:endParaRPr lang="en-US" sz="1200" b="0" i="0" dirty="0">
              <a:solidFill>
                <a:schemeClr val="tx1"/>
              </a:solidFill>
              <a:effectLst/>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latin typeface="+mj-lt"/>
            </a:endParaRPr>
          </a:p>
        </p:txBody>
      </p:sp>
    </p:spTree>
    <p:extLst>
      <p:ext uri="{BB962C8B-B14F-4D97-AF65-F5344CB8AC3E}">
        <p14:creationId xmlns:p14="http://schemas.microsoft.com/office/powerpoint/2010/main" val="2467632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91">
          <a:extLst>
            <a:ext uri="{FF2B5EF4-FFF2-40B4-BE49-F238E27FC236}">
              <a16:creationId xmlns:a16="http://schemas.microsoft.com/office/drawing/2014/main" id="{1D6C157E-5C90-D71B-0517-4102F9376E21}"/>
            </a:ext>
          </a:extLst>
        </p:cNvPr>
        <p:cNvGrpSpPr/>
        <p:nvPr/>
      </p:nvGrpSpPr>
      <p:grpSpPr>
        <a:xfrm>
          <a:off x="0" y="0"/>
          <a:ext cx="0" cy="0"/>
          <a:chOff x="0" y="0"/>
          <a:chExt cx="0" cy="0"/>
        </a:xfrm>
      </p:grpSpPr>
      <p:sp>
        <p:nvSpPr>
          <p:cNvPr id="1792" name="Google Shape;1792;p42">
            <a:extLst>
              <a:ext uri="{FF2B5EF4-FFF2-40B4-BE49-F238E27FC236}">
                <a16:creationId xmlns:a16="http://schemas.microsoft.com/office/drawing/2014/main" id="{6792C92C-F9F4-EBEC-5A00-2A49BB35A398}"/>
              </a:ext>
            </a:extLst>
          </p:cNvPr>
          <p:cNvSpPr/>
          <p:nvPr/>
        </p:nvSpPr>
        <p:spPr>
          <a:xfrm>
            <a:off x="524700" y="99556"/>
            <a:ext cx="8219279" cy="1293792"/>
          </a:xfrm>
          <a:prstGeom prst="roundRect">
            <a:avLst>
              <a:gd name="adj" fmla="val 8047"/>
            </a:avLst>
          </a:prstGeom>
          <a:solidFill>
            <a:schemeClr val="dk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lvl="0" algn="ctr" rtl="0">
              <a:spcBef>
                <a:spcPts val="0"/>
              </a:spcBef>
              <a:spcAft>
                <a:spcPts val="0"/>
              </a:spcAft>
            </a:pPr>
            <a:r>
              <a:rPr lang="en-IN" sz="3600" b="1" dirty="0">
                <a:solidFill>
                  <a:schemeClr val="tx1"/>
                </a:solidFill>
              </a:rPr>
              <a:t>Extent Reports &amp; Log4j</a:t>
            </a:r>
            <a:endParaRPr sz="3600" b="1" dirty="0">
              <a:solidFill>
                <a:schemeClr val="tx1"/>
              </a:solidFill>
            </a:endParaRPr>
          </a:p>
        </p:txBody>
      </p:sp>
      <p:grpSp>
        <p:nvGrpSpPr>
          <p:cNvPr id="1803" name="Google Shape;1803;p42">
            <a:extLst>
              <a:ext uri="{FF2B5EF4-FFF2-40B4-BE49-F238E27FC236}">
                <a16:creationId xmlns:a16="http://schemas.microsoft.com/office/drawing/2014/main" id="{4DF015E6-1F0A-7B95-29C6-20C55A83CDDF}"/>
              </a:ext>
            </a:extLst>
          </p:cNvPr>
          <p:cNvGrpSpPr/>
          <p:nvPr/>
        </p:nvGrpSpPr>
        <p:grpSpPr>
          <a:xfrm>
            <a:off x="252322" y="4418363"/>
            <a:ext cx="518284" cy="375476"/>
            <a:chOff x="855125" y="679497"/>
            <a:chExt cx="254310" cy="184228"/>
          </a:xfrm>
        </p:grpSpPr>
        <p:sp>
          <p:nvSpPr>
            <p:cNvPr id="1804" name="Google Shape;1804;p42">
              <a:extLst>
                <a:ext uri="{FF2B5EF4-FFF2-40B4-BE49-F238E27FC236}">
                  <a16:creationId xmlns:a16="http://schemas.microsoft.com/office/drawing/2014/main" id="{03E171B7-E3CD-7E73-3E17-C4FC6E93F8D5}"/>
                </a:ext>
              </a:extLst>
            </p:cNvPr>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5" name="Google Shape;1805;p42">
              <a:extLst>
                <a:ext uri="{FF2B5EF4-FFF2-40B4-BE49-F238E27FC236}">
                  <a16:creationId xmlns:a16="http://schemas.microsoft.com/office/drawing/2014/main" id="{A01AE742-0688-E919-3663-0D76D4160792}"/>
                </a:ext>
              </a:extLst>
            </p:cNvPr>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6" name="Google Shape;1806;p42">
              <a:extLst>
                <a:ext uri="{FF2B5EF4-FFF2-40B4-BE49-F238E27FC236}">
                  <a16:creationId xmlns:a16="http://schemas.microsoft.com/office/drawing/2014/main" id="{7E21E938-6CFA-37E9-3F80-5F2486CAE88E}"/>
                </a:ext>
              </a:extLst>
            </p:cNvPr>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dirty="0">
                <a:solidFill>
                  <a:schemeClr val="tx1"/>
                </a:solidFill>
              </a:endParaRPr>
            </a:p>
          </p:txBody>
        </p:sp>
      </p:grpSp>
      <p:sp>
        <p:nvSpPr>
          <p:cNvPr id="10" name="Google Shape;1947;p45">
            <a:extLst>
              <a:ext uri="{FF2B5EF4-FFF2-40B4-BE49-F238E27FC236}">
                <a16:creationId xmlns:a16="http://schemas.microsoft.com/office/drawing/2014/main" id="{11EABC18-402D-2DE4-3DFF-E1644C7962BF}"/>
              </a:ext>
            </a:extLst>
          </p:cNvPr>
          <p:cNvSpPr txBox="1">
            <a:spLocks noGrp="1"/>
          </p:cNvSpPr>
          <p:nvPr>
            <p:ph type="subTitle" idx="1"/>
          </p:nvPr>
        </p:nvSpPr>
        <p:spPr>
          <a:xfrm>
            <a:off x="770606" y="1805802"/>
            <a:ext cx="7549047" cy="343277"/>
          </a:xfrm>
          <a:prstGeom prst="rect">
            <a:avLst/>
          </a:prstGeom>
        </p:spPr>
        <p:txBody>
          <a:bodyPr spcFirstLastPara="1" wrap="square" lIns="91425" tIns="91425" rIns="91425" bIns="91425" anchor="ctr" anchorCtr="0">
            <a:noAutofit/>
          </a:bodyPr>
          <a:lstStyle/>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0" lvl="0" indent="0" rtl="0">
              <a:spcBef>
                <a:spcPts val="0"/>
              </a:spcBef>
              <a:spcAft>
                <a:spcPts val="0"/>
              </a:spcAft>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B5254F6C-8271-1D9B-1013-C1B7AC25C5E7}"/>
              </a:ext>
            </a:extLst>
          </p:cNvPr>
          <p:cNvSpPr txBox="1"/>
          <p:nvPr/>
        </p:nvSpPr>
        <p:spPr>
          <a:xfrm>
            <a:off x="590630" y="1513044"/>
            <a:ext cx="7667986" cy="3539430"/>
          </a:xfrm>
          <a:prstGeom prst="rect">
            <a:avLst/>
          </a:prstGeom>
          <a:noFill/>
        </p:spPr>
        <p:txBody>
          <a:bodyPr wrap="square">
            <a:spAutoFit/>
          </a:bodyPr>
          <a:lstStyle/>
          <a:p>
            <a:pPr marL="285750" indent="-285750">
              <a:buClr>
                <a:schemeClr val="tx1"/>
              </a:buClr>
              <a:buFont typeface="Wingdings" panose="05000000000000000000" pitchFamily="2" charset="2"/>
              <a:buChar char="Ø"/>
            </a:pPr>
            <a:endParaRPr lang="en-US" b="0" i="0" dirty="0">
              <a:solidFill>
                <a:schemeClr val="tx1"/>
              </a:solidFill>
              <a:effectLs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Extent Reports is a Java-based reporting library that facilitates the creation of comprehensive and interactive HTML reports for test automation. </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It is commonly used in conjunction with testing frameworks like Selenium and Cucumber to enhance the presentation and analysis of test results.</a:t>
            </a:r>
            <a:endParaRPr lang="en-US" sz="1200" b="0" i="0" dirty="0">
              <a:solidFill>
                <a:schemeClr val="tx1"/>
              </a:solidFill>
              <a:effectLst/>
              <a:latin typeface="+mj-lt"/>
            </a:endParaRPr>
          </a:p>
          <a:p>
            <a:pPr algn="l">
              <a:lnSpc>
                <a:spcPct val="150000"/>
              </a:lnSpc>
              <a:buClr>
                <a:schemeClr val="tx1"/>
              </a:buClr>
            </a:pPr>
            <a:br>
              <a:rPr lang="en-US" sz="1200" b="0" i="0" dirty="0">
                <a:solidFill>
                  <a:schemeClr val="tx1"/>
                </a:solidFill>
                <a:effectLst/>
                <a:latin typeface="+mj-lt"/>
              </a:rPr>
            </a:br>
            <a:r>
              <a:rPr lang="en-US" sz="1200" b="1" i="0" u="none" strike="noStrike" dirty="0">
                <a:solidFill>
                  <a:schemeClr val="tx1"/>
                </a:solidFill>
                <a:effectLst/>
                <a:latin typeface="+mj-lt"/>
              </a:rPr>
              <a:t>Benefits of using extent report</a:t>
            </a:r>
            <a:endParaRPr lang="en-US" sz="1200" b="1"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Extent Reports generate visually appealing HTML reports that include charts, graphs, and interactive dashboards.</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The reports provide a detailed summary of test executions, including the number of passed, failed, and skipped tests.</a:t>
            </a:r>
            <a:endParaRPr lang="en-US" sz="1200" b="0" i="0" dirty="0">
              <a:solidFill>
                <a:schemeClr val="tx1"/>
              </a:solidFill>
              <a:effectLst/>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endParaRPr>
          </a:p>
          <a:p>
            <a:pPr>
              <a:buClr>
                <a:schemeClr val="tx1"/>
              </a:buClr>
            </a:pPr>
            <a:endParaRPr lang="en-US" sz="1200" dirty="0">
              <a:solidFill>
                <a:schemeClr val="tx1"/>
              </a:solidFill>
              <a:latin typeface="+mj-lt"/>
            </a:endParaRPr>
          </a:p>
        </p:txBody>
      </p:sp>
    </p:spTree>
    <p:extLst>
      <p:ext uri="{BB962C8B-B14F-4D97-AF65-F5344CB8AC3E}">
        <p14:creationId xmlns:p14="http://schemas.microsoft.com/office/powerpoint/2010/main" val="4003063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60">
          <a:extLst>
            <a:ext uri="{FF2B5EF4-FFF2-40B4-BE49-F238E27FC236}">
              <a16:creationId xmlns:a16="http://schemas.microsoft.com/office/drawing/2014/main" id="{1129EF89-6E4C-80E1-1E4F-2054DF77F354}"/>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F80A3A26-31F4-6F8D-9492-1EEAC73B7738}"/>
              </a:ext>
            </a:extLst>
          </p:cNvPr>
          <p:cNvSpPr txBox="1"/>
          <p:nvPr/>
        </p:nvSpPr>
        <p:spPr>
          <a:xfrm>
            <a:off x="512064" y="280417"/>
            <a:ext cx="8631936" cy="5182637"/>
          </a:xfrm>
          <a:prstGeom prst="rect">
            <a:avLst/>
          </a:prstGeom>
          <a:noFill/>
        </p:spPr>
        <p:txBody>
          <a:bodyPr wrap="square">
            <a:spAutoFit/>
          </a:bodyPr>
          <a:lstStyle/>
          <a:p>
            <a:pPr algn="l" rtl="0" latinLnBrk="0">
              <a:lnSpc>
                <a:spcPct val="150000"/>
              </a:lnSpc>
              <a:buClr>
                <a:schemeClr val="tx1"/>
              </a:buClr>
            </a:pPr>
            <a:r>
              <a:rPr lang="en-IN" sz="1200" b="1" i="0" u="none" strike="noStrike" dirty="0">
                <a:solidFill>
                  <a:schemeClr val="tx1"/>
                </a:solidFill>
                <a:effectLst/>
                <a:latin typeface="+mj-lt"/>
              </a:rPr>
              <a:t>Extent Reports contain two major, frequently used classes:</a:t>
            </a:r>
          </a:p>
          <a:p>
            <a:pPr algn="l" rtl="0" latinLnBrk="0">
              <a:lnSpc>
                <a:spcPct val="150000"/>
              </a:lnSpc>
              <a:buClr>
                <a:schemeClr val="tx1"/>
              </a:buClr>
            </a:pPr>
            <a:endParaRPr lang="en-IN" sz="1200" b="1"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ExtentReports class</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ExtentTest class</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Both classes can be used with the following built-in methods:</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startTest: Executes preconditions of a test case</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endTest: Executes postconditions of a test case</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Log: Logs the status of each test step onto the HTML report being generated</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Flush: Erases any previous data on a relevant report and creates a whole new report.</a:t>
            </a:r>
            <a:endParaRPr lang="en-IN" sz="1200" b="0" i="0" dirty="0">
              <a:solidFill>
                <a:schemeClr val="tx1"/>
              </a:solidFill>
              <a:effectLst/>
              <a:latin typeface="+mj-lt"/>
            </a:endParaRPr>
          </a:p>
          <a:p>
            <a:pPr algn="l" rtl="0" latinLnBrk="0">
              <a:lnSpc>
                <a:spcPct val="150000"/>
              </a:lnSpc>
              <a:buClr>
                <a:schemeClr val="tx1"/>
              </a:buClr>
            </a:pPr>
            <a:endParaRPr lang="en-IN" sz="1200" b="0" i="0" dirty="0">
              <a:solidFill>
                <a:schemeClr val="tx1"/>
              </a:solidFill>
              <a:effectLst/>
              <a:latin typeface="+mj-lt"/>
            </a:endParaRPr>
          </a:p>
          <a:p>
            <a:pPr algn="l" rtl="0" latinLnBrk="0">
              <a:lnSpc>
                <a:spcPct val="150000"/>
              </a:lnSpc>
              <a:buClr>
                <a:schemeClr val="tx1"/>
              </a:buClr>
            </a:pPr>
            <a:r>
              <a:rPr lang="en-IN" sz="1200" b="1" i="0" u="none" strike="noStrike" dirty="0">
                <a:solidFill>
                  <a:schemeClr val="tx1"/>
                </a:solidFill>
                <a:effectLst/>
                <a:latin typeface="+mj-lt"/>
              </a:rPr>
              <a:t>A Test Status can be indicated by the following values</a:t>
            </a:r>
            <a:r>
              <a:rPr lang="en-IN" sz="1200" b="0" i="0" u="none" strike="noStrike" dirty="0">
                <a:solidFill>
                  <a:schemeClr val="tx1"/>
                </a:solidFill>
                <a:effectLst/>
                <a:latin typeface="+mj-lt"/>
              </a:rPr>
              <a:t>:</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PASS</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FAIL</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SKIP</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INFO</a:t>
            </a:r>
            <a:endParaRPr lang="en-IN" sz="1200" b="0" i="0" dirty="0">
              <a:solidFill>
                <a:schemeClr val="tx1"/>
              </a:solidFill>
              <a:effectLst/>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latin typeface="+mj-lt"/>
            </a:endParaRPr>
          </a:p>
        </p:txBody>
      </p:sp>
    </p:spTree>
    <p:extLst>
      <p:ext uri="{BB962C8B-B14F-4D97-AF65-F5344CB8AC3E}">
        <p14:creationId xmlns:p14="http://schemas.microsoft.com/office/powerpoint/2010/main" val="22540701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60">
          <a:extLst>
            <a:ext uri="{FF2B5EF4-FFF2-40B4-BE49-F238E27FC236}">
              <a16:creationId xmlns:a16="http://schemas.microsoft.com/office/drawing/2014/main" id="{D1893E8D-864C-92DF-5EF5-6EA597E1CB14}"/>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E134F584-75DF-120B-0C3C-22CBDC0FC3E0}"/>
              </a:ext>
            </a:extLst>
          </p:cNvPr>
          <p:cNvSpPr txBox="1"/>
          <p:nvPr/>
        </p:nvSpPr>
        <p:spPr>
          <a:xfrm>
            <a:off x="902896" y="428491"/>
            <a:ext cx="8631936" cy="4028475"/>
          </a:xfrm>
          <a:prstGeom prst="rect">
            <a:avLst/>
          </a:prstGeom>
          <a:noFill/>
        </p:spPr>
        <p:txBody>
          <a:bodyPr wrap="square">
            <a:spAutoFit/>
          </a:bodyPr>
          <a:lstStyle/>
          <a:p>
            <a:pPr algn="l" rtl="0" latinLnBrk="0">
              <a:lnSpc>
                <a:spcPct val="150000"/>
              </a:lnSpc>
              <a:buClr>
                <a:schemeClr val="tx1"/>
              </a:buClr>
            </a:pPr>
            <a:r>
              <a:rPr lang="en-IN" sz="1200" b="1" i="0" u="none" strike="noStrike" dirty="0">
                <a:solidFill>
                  <a:schemeClr val="tx1"/>
                </a:solidFill>
                <a:effectLst/>
                <a:latin typeface="+mj-lt"/>
              </a:rPr>
              <a:t>SCREENSHOT FOR TEST FAILURE:</a:t>
            </a:r>
          </a:p>
          <a:p>
            <a:pPr marL="171450" indent="-171450" algn="l" rtl="0" latinLnBrk="0">
              <a:lnSpc>
                <a:spcPct val="150000"/>
              </a:lnSpc>
              <a:buClr>
                <a:schemeClr val="tx1"/>
              </a:buClr>
              <a:buFont typeface="Wingdings" panose="05000000000000000000" pitchFamily="2" charset="2"/>
              <a:buChar char="Ø"/>
            </a:pP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Create a class. Implement TestNG ITestListener.</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Call the method onTestFailure.</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In the extent test on fail call screenshot class and use them in: Test level (OR) Log level</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Get Failed test a message and status and take a screenshot.</a:t>
            </a:r>
          </a:p>
          <a:p>
            <a:pPr algn="l" rtl="0" latinLnBrk="0">
              <a:lnSpc>
                <a:spcPct val="150000"/>
              </a:lnSpc>
              <a:buClr>
                <a:schemeClr val="tx1"/>
              </a:buClr>
            </a:pPr>
            <a:endParaRPr lang="en-IN" sz="1200" b="0" i="0" dirty="0">
              <a:solidFill>
                <a:schemeClr val="tx1"/>
              </a:solidFill>
              <a:effectLst/>
              <a:latin typeface="+mj-lt"/>
            </a:endParaRPr>
          </a:p>
          <a:p>
            <a:pPr algn="l" rtl="0" latinLnBrk="0">
              <a:lnSpc>
                <a:spcPct val="150000"/>
              </a:lnSpc>
              <a:buClr>
                <a:schemeClr val="tx1"/>
              </a:buClr>
            </a:pPr>
            <a:r>
              <a:rPr lang="en-IN" sz="1200" b="1" i="0" u="none" strike="noStrike" dirty="0">
                <a:solidFill>
                  <a:schemeClr val="tx1"/>
                </a:solidFill>
                <a:effectLst/>
                <a:latin typeface="+mj-lt"/>
              </a:rPr>
              <a:t>What is Log4j?</a:t>
            </a:r>
            <a:endParaRPr lang="en-IN" sz="1200" b="1"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Log4j is a robust and versatile logging framework for Java applications.</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It facilitates the generation of log messages from various parts of your code.</a:t>
            </a:r>
            <a:endParaRPr lang="en-IN" sz="1200" b="0" i="0" dirty="0">
              <a:solidFill>
                <a:schemeClr val="tx1"/>
              </a:solidFill>
              <a:effectLst/>
              <a:latin typeface="+mj-lt"/>
            </a:endParaRPr>
          </a:p>
          <a:p>
            <a:pPr algn="l" rtl="0" latinLnBrk="0">
              <a:lnSpc>
                <a:spcPct val="150000"/>
              </a:lnSpc>
              <a:buClr>
                <a:schemeClr val="tx1"/>
              </a:buClr>
            </a:pPr>
            <a:endParaRPr lang="en-IN" sz="1200" b="0" i="0" dirty="0">
              <a:solidFill>
                <a:schemeClr val="tx1"/>
              </a:solidFill>
              <a:effectLst/>
              <a:latin typeface="+mj-lt"/>
            </a:endParaRPr>
          </a:p>
          <a:p>
            <a:pPr>
              <a:lnSpc>
                <a:spcPct val="150000"/>
              </a:lnSpc>
              <a:buClr>
                <a:schemeClr val="tx1"/>
              </a:buClr>
            </a:pP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latin typeface="+mj-lt"/>
            </a:endParaRPr>
          </a:p>
        </p:txBody>
      </p:sp>
    </p:spTree>
    <p:extLst>
      <p:ext uri="{BB962C8B-B14F-4D97-AF65-F5344CB8AC3E}">
        <p14:creationId xmlns:p14="http://schemas.microsoft.com/office/powerpoint/2010/main" val="2618303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60">
          <a:extLst>
            <a:ext uri="{FF2B5EF4-FFF2-40B4-BE49-F238E27FC236}">
              <a16:creationId xmlns:a16="http://schemas.microsoft.com/office/drawing/2014/main" id="{758712E4-9E80-4FF3-D4FB-C3430B68877E}"/>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AF736516-DD19-CEAE-5C3F-CDFF52D49B51}"/>
              </a:ext>
            </a:extLst>
          </p:cNvPr>
          <p:cNvSpPr txBox="1"/>
          <p:nvPr/>
        </p:nvSpPr>
        <p:spPr>
          <a:xfrm>
            <a:off x="928461" y="485026"/>
            <a:ext cx="8631936" cy="2597314"/>
          </a:xfrm>
          <a:prstGeom prst="rect">
            <a:avLst/>
          </a:prstGeom>
          <a:noFill/>
        </p:spPr>
        <p:txBody>
          <a:bodyPr wrap="square">
            <a:spAutoFit/>
          </a:bodyPr>
          <a:lstStyle/>
          <a:p>
            <a:pPr algn="l" rtl="0" latinLnBrk="0">
              <a:lnSpc>
                <a:spcPct val="150000"/>
              </a:lnSpc>
              <a:buClr>
                <a:schemeClr val="tx1"/>
              </a:buClr>
            </a:pPr>
            <a:r>
              <a:rPr lang="en-IN" sz="1200" b="1" i="0" u="none" strike="noStrike" dirty="0">
                <a:solidFill>
                  <a:schemeClr val="tx1"/>
                </a:solidFill>
                <a:effectLst/>
                <a:latin typeface="+mj-lt"/>
              </a:rPr>
              <a:t>Key Features</a:t>
            </a:r>
            <a:r>
              <a:rPr lang="en-IN" b="1" i="0" u="none" strike="noStrike" dirty="0">
                <a:solidFill>
                  <a:schemeClr val="tx1"/>
                </a:solidFill>
                <a:effectLst/>
                <a:latin typeface="+mj-lt"/>
              </a:rPr>
              <a:t>:</a:t>
            </a:r>
            <a:endParaRPr lang="en-IN"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Configurability</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Logging Levels </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Appender System</a:t>
            </a:r>
            <a:endParaRPr lang="en-US" sz="1200" b="1" i="0" u="none" strike="noStrike"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i="0" u="none" strike="noStrike" dirty="0">
                <a:solidFill>
                  <a:schemeClr val="tx1"/>
                </a:solidFill>
                <a:effectLst/>
                <a:latin typeface="+mj-lt"/>
              </a:rPr>
              <a:t>Asynchronous Logging</a:t>
            </a:r>
          </a:p>
          <a:p>
            <a:pPr marL="171450" indent="-171450" algn="l">
              <a:lnSpc>
                <a:spcPct val="150000"/>
              </a:lnSpc>
              <a:buClr>
                <a:schemeClr val="tx1"/>
              </a:buClr>
              <a:buFont typeface="Wingdings" panose="05000000000000000000" pitchFamily="2" charset="2"/>
              <a:buChar char="Ø"/>
            </a:pPr>
            <a:r>
              <a:rPr lang="en-US" sz="1200" i="0" u="none" strike="noStrike" dirty="0">
                <a:solidFill>
                  <a:schemeClr val="tx1"/>
                </a:solidFill>
                <a:effectLst/>
                <a:latin typeface="+mj-lt"/>
              </a:rPr>
              <a:t>Logger Hierarchy</a:t>
            </a:r>
          </a:p>
          <a:p>
            <a:pPr marL="171450" indent="-171450" algn="l">
              <a:lnSpc>
                <a:spcPct val="150000"/>
              </a:lnSpc>
              <a:buClr>
                <a:schemeClr val="tx1"/>
              </a:buClr>
              <a:buFont typeface="Wingdings" panose="05000000000000000000" pitchFamily="2" charset="2"/>
              <a:buChar char="Ø"/>
            </a:pPr>
            <a:r>
              <a:rPr lang="en-US" sz="1200" i="0" u="none" strike="noStrike" dirty="0">
                <a:solidFill>
                  <a:schemeClr val="tx1"/>
                </a:solidFill>
                <a:effectLst/>
                <a:latin typeface="+mj-lt"/>
              </a:rPr>
              <a:t>Development and Debugging</a:t>
            </a:r>
            <a:endParaRPr lang="en-US" sz="1200" dirty="0">
              <a:solidFill>
                <a:schemeClr val="tx1"/>
              </a:solidFill>
              <a:latin typeface="+mj-lt"/>
            </a:endParaRPr>
          </a:p>
          <a:p>
            <a:pPr marL="171450" indent="-171450" algn="l">
              <a:lnSpc>
                <a:spcPct val="150000"/>
              </a:lnSpc>
              <a:buClr>
                <a:schemeClr val="tx1"/>
              </a:buClr>
              <a:buFont typeface="Wingdings" panose="05000000000000000000" pitchFamily="2" charset="2"/>
              <a:buChar char="Ø"/>
            </a:pPr>
            <a:r>
              <a:rPr lang="en-US" sz="1200" i="0" u="none" strike="noStrike" dirty="0">
                <a:solidFill>
                  <a:schemeClr val="tx1"/>
                </a:solidFill>
                <a:effectLst/>
                <a:latin typeface="+mj-lt"/>
              </a:rPr>
              <a:t>Layouts</a:t>
            </a: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latin typeface="+mj-lt"/>
            </a:endParaRPr>
          </a:p>
        </p:txBody>
      </p:sp>
    </p:spTree>
    <p:extLst>
      <p:ext uri="{BB962C8B-B14F-4D97-AF65-F5344CB8AC3E}">
        <p14:creationId xmlns:p14="http://schemas.microsoft.com/office/powerpoint/2010/main" val="42242006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91">
          <a:extLst>
            <a:ext uri="{FF2B5EF4-FFF2-40B4-BE49-F238E27FC236}">
              <a16:creationId xmlns:a16="http://schemas.microsoft.com/office/drawing/2014/main" id="{7F8B5633-C17F-1C4E-F4F3-E6F197294B00}"/>
            </a:ext>
          </a:extLst>
        </p:cNvPr>
        <p:cNvGrpSpPr/>
        <p:nvPr/>
      </p:nvGrpSpPr>
      <p:grpSpPr>
        <a:xfrm>
          <a:off x="0" y="0"/>
          <a:ext cx="0" cy="0"/>
          <a:chOff x="0" y="0"/>
          <a:chExt cx="0" cy="0"/>
        </a:xfrm>
      </p:grpSpPr>
      <p:sp>
        <p:nvSpPr>
          <p:cNvPr id="1792" name="Google Shape;1792;p42">
            <a:extLst>
              <a:ext uri="{FF2B5EF4-FFF2-40B4-BE49-F238E27FC236}">
                <a16:creationId xmlns:a16="http://schemas.microsoft.com/office/drawing/2014/main" id="{EED16F0C-71FC-6054-5404-CE2D1D0648AC}"/>
              </a:ext>
            </a:extLst>
          </p:cNvPr>
          <p:cNvSpPr/>
          <p:nvPr/>
        </p:nvSpPr>
        <p:spPr>
          <a:xfrm>
            <a:off x="379289" y="99556"/>
            <a:ext cx="8219279" cy="1293792"/>
          </a:xfrm>
          <a:prstGeom prst="roundRect">
            <a:avLst>
              <a:gd name="adj" fmla="val 8047"/>
            </a:avLst>
          </a:prstGeom>
          <a:solidFill>
            <a:schemeClr val="dk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lvl="0" algn="ctr" rtl="0">
              <a:spcBef>
                <a:spcPts val="0"/>
              </a:spcBef>
              <a:spcAft>
                <a:spcPts val="0"/>
              </a:spcAft>
            </a:pPr>
            <a:r>
              <a:rPr lang="en-IN" sz="3600" b="1" dirty="0">
                <a:solidFill>
                  <a:schemeClr val="tx1"/>
                </a:solidFill>
              </a:rPr>
              <a:t>JIRA</a:t>
            </a:r>
            <a:endParaRPr sz="3600" b="1" dirty="0">
              <a:solidFill>
                <a:schemeClr val="tx1"/>
              </a:solidFill>
            </a:endParaRPr>
          </a:p>
        </p:txBody>
      </p:sp>
      <p:grpSp>
        <p:nvGrpSpPr>
          <p:cNvPr id="1803" name="Google Shape;1803;p42">
            <a:extLst>
              <a:ext uri="{FF2B5EF4-FFF2-40B4-BE49-F238E27FC236}">
                <a16:creationId xmlns:a16="http://schemas.microsoft.com/office/drawing/2014/main" id="{C6EF726C-37F6-4910-CD1E-FE326FDA7715}"/>
              </a:ext>
            </a:extLst>
          </p:cNvPr>
          <p:cNvGrpSpPr/>
          <p:nvPr/>
        </p:nvGrpSpPr>
        <p:grpSpPr>
          <a:xfrm>
            <a:off x="252322" y="4418363"/>
            <a:ext cx="518284" cy="375476"/>
            <a:chOff x="855125" y="679497"/>
            <a:chExt cx="254310" cy="184228"/>
          </a:xfrm>
        </p:grpSpPr>
        <p:sp>
          <p:nvSpPr>
            <p:cNvPr id="1804" name="Google Shape;1804;p42">
              <a:extLst>
                <a:ext uri="{FF2B5EF4-FFF2-40B4-BE49-F238E27FC236}">
                  <a16:creationId xmlns:a16="http://schemas.microsoft.com/office/drawing/2014/main" id="{A42F5711-04BF-6D09-CFE8-48BD53D8CBEA}"/>
                </a:ext>
              </a:extLst>
            </p:cNvPr>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5" name="Google Shape;1805;p42">
              <a:extLst>
                <a:ext uri="{FF2B5EF4-FFF2-40B4-BE49-F238E27FC236}">
                  <a16:creationId xmlns:a16="http://schemas.microsoft.com/office/drawing/2014/main" id="{6DB2CDDD-ACA5-1BF0-FE16-925D35A54A0E}"/>
                </a:ext>
              </a:extLst>
            </p:cNvPr>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6" name="Google Shape;1806;p42">
              <a:extLst>
                <a:ext uri="{FF2B5EF4-FFF2-40B4-BE49-F238E27FC236}">
                  <a16:creationId xmlns:a16="http://schemas.microsoft.com/office/drawing/2014/main" id="{E32351A1-6BD8-9265-1E34-3EF57A14F12A}"/>
                </a:ext>
              </a:extLst>
            </p:cNvPr>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dirty="0">
                <a:solidFill>
                  <a:schemeClr val="tx1"/>
                </a:solidFill>
              </a:endParaRPr>
            </a:p>
          </p:txBody>
        </p:sp>
      </p:grpSp>
      <p:sp>
        <p:nvSpPr>
          <p:cNvPr id="10" name="Google Shape;1947;p45">
            <a:extLst>
              <a:ext uri="{FF2B5EF4-FFF2-40B4-BE49-F238E27FC236}">
                <a16:creationId xmlns:a16="http://schemas.microsoft.com/office/drawing/2014/main" id="{12C02FD0-096A-1FD6-DC92-AEBCC3DE0BBE}"/>
              </a:ext>
            </a:extLst>
          </p:cNvPr>
          <p:cNvSpPr txBox="1">
            <a:spLocks noGrp="1"/>
          </p:cNvSpPr>
          <p:nvPr>
            <p:ph type="subTitle" idx="1"/>
          </p:nvPr>
        </p:nvSpPr>
        <p:spPr>
          <a:xfrm>
            <a:off x="770606" y="1805802"/>
            <a:ext cx="7549047" cy="343277"/>
          </a:xfrm>
          <a:prstGeom prst="rect">
            <a:avLst/>
          </a:prstGeom>
        </p:spPr>
        <p:txBody>
          <a:bodyPr spcFirstLastPara="1" wrap="square" lIns="91425" tIns="91425" rIns="91425" bIns="91425" anchor="ctr" anchorCtr="0">
            <a:noAutofit/>
          </a:bodyPr>
          <a:lstStyle/>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0" lvl="0" indent="0" rtl="0">
              <a:spcBef>
                <a:spcPts val="0"/>
              </a:spcBef>
              <a:spcAft>
                <a:spcPts val="0"/>
              </a:spcAft>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BB99ED59-3D16-3ACE-88F1-3D1CA9F84E29}"/>
              </a:ext>
            </a:extLst>
          </p:cNvPr>
          <p:cNvSpPr txBox="1"/>
          <p:nvPr/>
        </p:nvSpPr>
        <p:spPr>
          <a:xfrm>
            <a:off x="651667" y="1721285"/>
            <a:ext cx="7667986" cy="2708434"/>
          </a:xfrm>
          <a:prstGeom prst="rect">
            <a:avLst/>
          </a:prstGeom>
          <a:noFill/>
        </p:spPr>
        <p:txBody>
          <a:bodyPr wrap="square">
            <a:spAutoFit/>
          </a:bodyPr>
          <a:lstStyle/>
          <a:p>
            <a:pPr marL="285750" indent="-285750">
              <a:buClr>
                <a:schemeClr val="tx1"/>
              </a:buClr>
              <a:buFont typeface="Wingdings" panose="05000000000000000000" pitchFamily="2" charset="2"/>
              <a:buChar char="Ø"/>
            </a:pPr>
            <a:endParaRPr lang="en-US" b="0" i="0" dirty="0">
              <a:solidFill>
                <a:schemeClr val="tx1"/>
              </a:solidFill>
              <a:effectLs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JIRA is a project management software developed by the Australian company Atlassian. </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Many businesses also use JIRA software in non-standard ways as warehouse automation tool, document flow, expenses optimization, and others. </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The JIRA dashboard contains several useful functions and features which enable easy handling of issues. </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One of the most sought after agile project management solutions, JIRA has recently tweaked some of its products for all kinds of teams and organizations including IT, marketing, operations, finance, HR, legal and other departments.</a:t>
            </a:r>
            <a:endParaRPr lang="en-US" sz="1200" b="0" i="0" dirty="0">
              <a:solidFill>
                <a:schemeClr val="tx1"/>
              </a:solidFill>
              <a:effectLst/>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endParaRPr>
          </a:p>
          <a:p>
            <a:pPr>
              <a:buClr>
                <a:schemeClr val="tx1"/>
              </a:buClr>
            </a:pPr>
            <a:endParaRPr lang="en-US" sz="1200" dirty="0">
              <a:solidFill>
                <a:schemeClr val="tx1"/>
              </a:solidFill>
              <a:latin typeface="+mj-lt"/>
            </a:endParaRPr>
          </a:p>
        </p:txBody>
      </p:sp>
    </p:spTree>
    <p:extLst>
      <p:ext uri="{BB962C8B-B14F-4D97-AF65-F5344CB8AC3E}">
        <p14:creationId xmlns:p14="http://schemas.microsoft.com/office/powerpoint/2010/main" val="7764818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60">
          <a:extLst>
            <a:ext uri="{FF2B5EF4-FFF2-40B4-BE49-F238E27FC236}">
              <a16:creationId xmlns:a16="http://schemas.microsoft.com/office/drawing/2014/main" id="{B4DB8E8F-8C7B-7DC2-50BF-5F5A62E8E960}"/>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0ED33CBA-1864-FF28-67DC-45DEA975368B}"/>
              </a:ext>
            </a:extLst>
          </p:cNvPr>
          <p:cNvSpPr txBox="1"/>
          <p:nvPr/>
        </p:nvSpPr>
        <p:spPr>
          <a:xfrm>
            <a:off x="773603" y="382574"/>
            <a:ext cx="8631936" cy="4720972"/>
          </a:xfrm>
          <a:prstGeom prst="rect">
            <a:avLst/>
          </a:prstGeom>
          <a:noFill/>
        </p:spPr>
        <p:txBody>
          <a:bodyPr wrap="square">
            <a:spAutoFit/>
          </a:bodyPr>
          <a:lstStyle/>
          <a:p>
            <a:pPr algn="l">
              <a:lnSpc>
                <a:spcPct val="150000"/>
              </a:lnSpc>
              <a:buClr>
                <a:schemeClr val="tx1"/>
              </a:buClr>
            </a:pPr>
            <a:r>
              <a:rPr lang="en-US" b="1" i="0" u="none" strike="noStrike" dirty="0">
                <a:solidFill>
                  <a:schemeClr val="tx1"/>
                </a:solidFill>
                <a:effectLst/>
                <a:latin typeface="+mj-lt"/>
              </a:rPr>
              <a:t>Key JIRA concepts</a:t>
            </a:r>
            <a:r>
              <a:rPr lang="en-US" sz="1200" u="none" strike="noStrike" dirty="0">
                <a:solidFill>
                  <a:schemeClr val="tx1"/>
                </a:solidFill>
                <a:latin typeface="+mj-lt"/>
              </a:rPr>
              <a:t>:</a:t>
            </a:r>
            <a:endParaRPr lang="en-US" sz="1200" b="0" i="0" dirty="0">
              <a:solidFill>
                <a:schemeClr val="tx1"/>
              </a:solidFill>
              <a:effectLst/>
              <a:latin typeface="+mj-lt"/>
            </a:endParaRPr>
          </a:p>
          <a:p>
            <a:pPr algn="l">
              <a:lnSpc>
                <a:spcPct val="150000"/>
              </a:lnSpc>
              <a:buClr>
                <a:schemeClr val="tx1"/>
              </a:buClr>
            </a:pPr>
            <a:r>
              <a:rPr lang="en-US" sz="1200" b="1" i="0" u="none" strike="noStrike" dirty="0">
                <a:solidFill>
                  <a:schemeClr val="tx1"/>
                </a:solidFill>
                <a:effectLst/>
                <a:latin typeface="+mj-lt"/>
              </a:rPr>
              <a:t>Projects</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They are used to organize and manage work within Jira. Each project contains a set of issues and can have its own custom fields, workflows, and permission schemes.</a:t>
            </a:r>
            <a:endParaRPr lang="en-US" sz="1200" b="0" i="0" dirty="0">
              <a:solidFill>
                <a:schemeClr val="tx1"/>
              </a:solidFill>
              <a:effectLst/>
              <a:latin typeface="+mj-lt"/>
            </a:endParaRPr>
          </a:p>
          <a:p>
            <a:pPr algn="l">
              <a:lnSpc>
                <a:spcPct val="150000"/>
              </a:lnSpc>
              <a:buClr>
                <a:schemeClr val="tx1"/>
              </a:buClr>
            </a:pPr>
            <a:r>
              <a:rPr lang="en-US" sz="1200" b="1" i="0" u="none" strike="noStrike" dirty="0">
                <a:solidFill>
                  <a:schemeClr val="tx1"/>
                </a:solidFill>
                <a:effectLst/>
                <a:latin typeface="+mj-lt"/>
              </a:rPr>
              <a:t>Issues</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They represent tasks, bugs, and other work items that need tracking and managing. </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Workflows</a:t>
            </a:r>
            <a:endParaRPr lang="en-US" sz="1200" u="none" strike="noStrike" dirty="0">
              <a:solidFill>
                <a:schemeClr val="tx1"/>
              </a:solidFill>
              <a:latin typeface="+mj-lt"/>
            </a:endParaRPr>
          </a:p>
          <a:p>
            <a:pPr algn="l">
              <a:lnSpc>
                <a:spcPct val="150000"/>
              </a:lnSpc>
              <a:buClr>
                <a:schemeClr val="tx1"/>
              </a:buClr>
            </a:pPr>
            <a:r>
              <a:rPr lang="en-US" sz="1200" b="1" i="0" u="none" strike="noStrike" dirty="0">
                <a:solidFill>
                  <a:schemeClr val="tx1"/>
                </a:solidFill>
                <a:effectLst/>
                <a:latin typeface="+mj-lt"/>
              </a:rPr>
              <a:t>Boards</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They are used to visualize and manage the progress of issues in a project. Jira has three types of boards: Scrum boards, Kanban boards, and Agile boards.</a:t>
            </a:r>
            <a:endParaRPr lang="en-US" sz="1200" u="none" strike="noStrike" dirty="0">
              <a:solidFill>
                <a:schemeClr val="tx1"/>
              </a:solidFill>
              <a:latin typeface="+mj-lt"/>
            </a:endParaRPr>
          </a:p>
          <a:p>
            <a:pPr algn="l">
              <a:lnSpc>
                <a:spcPct val="150000"/>
              </a:lnSpc>
              <a:buClr>
                <a:schemeClr val="tx1"/>
              </a:buClr>
            </a:pPr>
            <a:r>
              <a:rPr lang="en-US" sz="1200" b="1" i="0" u="none" strike="noStrike" dirty="0">
                <a:solidFill>
                  <a:schemeClr val="tx1"/>
                </a:solidFill>
                <a:effectLst/>
                <a:latin typeface="+mj-lt"/>
              </a:rPr>
              <a:t>Sprints</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Sprints are time-boxed periods of work in Scrum methodology. Sprints help teams to focus on a specific set of tasks and deliverables within a fixed timeframe.</a:t>
            </a:r>
            <a:endParaRPr lang="en-US" sz="1200" u="none" strike="noStrike" dirty="0">
              <a:solidFill>
                <a:schemeClr val="tx1"/>
              </a:solidFill>
              <a:latin typeface="+mj-lt"/>
            </a:endParaRPr>
          </a:p>
          <a:p>
            <a:pPr algn="l">
              <a:lnSpc>
                <a:spcPct val="150000"/>
              </a:lnSpc>
              <a:buClr>
                <a:schemeClr val="tx1"/>
              </a:buClr>
            </a:pPr>
            <a:r>
              <a:rPr lang="en-US" sz="1200" b="1" dirty="0">
                <a:solidFill>
                  <a:schemeClr val="tx1"/>
                </a:solidFill>
                <a:latin typeface="+mj-lt"/>
              </a:rPr>
              <a:t>E</a:t>
            </a:r>
            <a:r>
              <a:rPr lang="en-US" sz="1200" b="1" i="0" u="none" strike="noStrike" dirty="0">
                <a:solidFill>
                  <a:schemeClr val="tx1"/>
                </a:solidFill>
                <a:effectLst/>
                <a:latin typeface="+mj-lt"/>
              </a:rPr>
              <a:t>pics</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They provide a high-level view of the work that needs to be done and help teams to prioritize their work. </a:t>
            </a:r>
            <a:endParaRPr lang="en-US" sz="1200" b="0" i="0" dirty="0">
              <a:solidFill>
                <a:schemeClr val="tx1"/>
              </a:solidFill>
              <a:effectLst/>
              <a:latin typeface="+mj-lt"/>
            </a:endParaRPr>
          </a:p>
          <a:p>
            <a:pPr>
              <a:buClr>
                <a:schemeClr val="tx1"/>
              </a:buClr>
            </a:pP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latin typeface="+mj-lt"/>
            </a:endParaRPr>
          </a:p>
        </p:txBody>
      </p:sp>
    </p:spTree>
    <p:extLst>
      <p:ext uri="{BB962C8B-B14F-4D97-AF65-F5344CB8AC3E}">
        <p14:creationId xmlns:p14="http://schemas.microsoft.com/office/powerpoint/2010/main" val="385712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5"/>
        <p:cNvGrpSpPr/>
        <p:nvPr/>
      </p:nvGrpSpPr>
      <p:grpSpPr>
        <a:xfrm>
          <a:off x="0" y="0"/>
          <a:ext cx="0" cy="0"/>
          <a:chOff x="0" y="0"/>
          <a:chExt cx="0" cy="0"/>
        </a:xfrm>
      </p:grpSpPr>
      <p:grpSp>
        <p:nvGrpSpPr>
          <p:cNvPr id="1566" name="Google Shape;1566;p38"/>
          <p:cNvGrpSpPr/>
          <p:nvPr/>
        </p:nvGrpSpPr>
        <p:grpSpPr>
          <a:xfrm>
            <a:off x="592213" y="4208056"/>
            <a:ext cx="1021756" cy="332094"/>
            <a:chOff x="7289663" y="3996131"/>
            <a:chExt cx="1021756" cy="332094"/>
          </a:xfrm>
        </p:grpSpPr>
        <p:sp>
          <p:nvSpPr>
            <p:cNvPr id="1567" name="Google Shape;1567;p38"/>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8"/>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8"/>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8"/>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8"/>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3" name="Google Shape;1573;p38"/>
          <p:cNvSpPr/>
          <p:nvPr/>
        </p:nvSpPr>
        <p:spPr>
          <a:xfrm>
            <a:off x="1992149" y="1155810"/>
            <a:ext cx="5368052" cy="1494495"/>
          </a:xfrm>
          <a:custGeom>
            <a:avLst/>
            <a:gdLst>
              <a:gd name="connsiteX0" fmla="*/ 4003 w 36160"/>
              <a:gd name="connsiteY0" fmla="*/ 129 h 34788"/>
              <a:gd name="connsiteX1" fmla="*/ 0 w 36160"/>
              <a:gd name="connsiteY1" fmla="*/ 4132 h 34788"/>
              <a:gd name="connsiteX2" fmla="*/ 0 w 36160"/>
              <a:gd name="connsiteY2" fmla="*/ 30785 h 34788"/>
              <a:gd name="connsiteX3" fmla="*/ 4003 w 36160"/>
              <a:gd name="connsiteY3" fmla="*/ 34788 h 34788"/>
              <a:gd name="connsiteX4" fmla="*/ 32157 w 36160"/>
              <a:gd name="connsiteY4" fmla="*/ 34788 h 34788"/>
              <a:gd name="connsiteX5" fmla="*/ 36160 w 36160"/>
              <a:gd name="connsiteY5" fmla="*/ 30785 h 34788"/>
              <a:gd name="connsiteX6" fmla="*/ 36160 w 36160"/>
              <a:gd name="connsiteY6" fmla="*/ 1563 h 34788"/>
              <a:gd name="connsiteX7" fmla="*/ 32157 w 36160"/>
              <a:gd name="connsiteY7" fmla="*/ 129 h 34788"/>
              <a:gd name="connsiteX8" fmla="*/ 4003 w 36160"/>
              <a:gd name="connsiteY8" fmla="*/ 129 h 34788"/>
              <a:gd name="connsiteX0" fmla="*/ 4003 w 36431"/>
              <a:gd name="connsiteY0" fmla="*/ 129 h 35014"/>
              <a:gd name="connsiteX1" fmla="*/ 0 w 36431"/>
              <a:gd name="connsiteY1" fmla="*/ 4132 h 35014"/>
              <a:gd name="connsiteX2" fmla="*/ 0 w 36431"/>
              <a:gd name="connsiteY2" fmla="*/ 30785 h 35014"/>
              <a:gd name="connsiteX3" fmla="*/ 4003 w 36431"/>
              <a:gd name="connsiteY3" fmla="*/ 34788 h 35014"/>
              <a:gd name="connsiteX4" fmla="*/ 32157 w 36431"/>
              <a:gd name="connsiteY4" fmla="*/ 34788 h 35014"/>
              <a:gd name="connsiteX5" fmla="*/ 36431 w 36431"/>
              <a:gd name="connsiteY5" fmla="*/ 33587 h 35014"/>
              <a:gd name="connsiteX6" fmla="*/ 36160 w 36431"/>
              <a:gd name="connsiteY6" fmla="*/ 1563 h 35014"/>
              <a:gd name="connsiteX7" fmla="*/ 32157 w 36431"/>
              <a:gd name="connsiteY7" fmla="*/ 129 h 35014"/>
              <a:gd name="connsiteX8" fmla="*/ 4003 w 36431"/>
              <a:gd name="connsiteY8" fmla="*/ 129 h 35014"/>
              <a:gd name="connsiteX0" fmla="*/ 4477 w 36905"/>
              <a:gd name="connsiteY0" fmla="*/ 129 h 35014"/>
              <a:gd name="connsiteX1" fmla="*/ 474 w 36905"/>
              <a:gd name="connsiteY1" fmla="*/ 4132 h 35014"/>
              <a:gd name="connsiteX2" fmla="*/ 0 w 36905"/>
              <a:gd name="connsiteY2" fmla="*/ 33354 h 35014"/>
              <a:gd name="connsiteX3" fmla="*/ 4477 w 36905"/>
              <a:gd name="connsiteY3" fmla="*/ 34788 h 35014"/>
              <a:gd name="connsiteX4" fmla="*/ 32631 w 36905"/>
              <a:gd name="connsiteY4" fmla="*/ 34788 h 35014"/>
              <a:gd name="connsiteX5" fmla="*/ 36905 w 36905"/>
              <a:gd name="connsiteY5" fmla="*/ 33587 h 35014"/>
              <a:gd name="connsiteX6" fmla="*/ 36634 w 36905"/>
              <a:gd name="connsiteY6" fmla="*/ 1563 h 35014"/>
              <a:gd name="connsiteX7" fmla="*/ 32631 w 36905"/>
              <a:gd name="connsiteY7" fmla="*/ 129 h 35014"/>
              <a:gd name="connsiteX8" fmla="*/ 4477 w 36905"/>
              <a:gd name="connsiteY8" fmla="*/ 129 h 35014"/>
              <a:gd name="connsiteX0" fmla="*/ 4477 w 36905"/>
              <a:gd name="connsiteY0" fmla="*/ 226 h 35111"/>
              <a:gd name="connsiteX1" fmla="*/ 338 w 36905"/>
              <a:gd name="connsiteY1" fmla="*/ 1427 h 35111"/>
              <a:gd name="connsiteX2" fmla="*/ 0 w 36905"/>
              <a:gd name="connsiteY2" fmla="*/ 33451 h 35111"/>
              <a:gd name="connsiteX3" fmla="*/ 4477 w 36905"/>
              <a:gd name="connsiteY3" fmla="*/ 34885 h 35111"/>
              <a:gd name="connsiteX4" fmla="*/ 32631 w 36905"/>
              <a:gd name="connsiteY4" fmla="*/ 34885 h 35111"/>
              <a:gd name="connsiteX5" fmla="*/ 36905 w 36905"/>
              <a:gd name="connsiteY5" fmla="*/ 33684 h 35111"/>
              <a:gd name="connsiteX6" fmla="*/ 36634 w 36905"/>
              <a:gd name="connsiteY6" fmla="*/ 1660 h 35111"/>
              <a:gd name="connsiteX7" fmla="*/ 32631 w 36905"/>
              <a:gd name="connsiteY7" fmla="*/ 226 h 35111"/>
              <a:gd name="connsiteX8" fmla="*/ 4477 w 36905"/>
              <a:gd name="connsiteY8" fmla="*/ 226 h 35111"/>
              <a:gd name="connsiteX0" fmla="*/ 4166 w 36594"/>
              <a:gd name="connsiteY0" fmla="*/ 226 h 35111"/>
              <a:gd name="connsiteX1" fmla="*/ 27 w 36594"/>
              <a:gd name="connsiteY1" fmla="*/ 1427 h 35111"/>
              <a:gd name="connsiteX2" fmla="*/ 96 w 36594"/>
              <a:gd name="connsiteY2" fmla="*/ 32050 h 35111"/>
              <a:gd name="connsiteX3" fmla="*/ 4166 w 36594"/>
              <a:gd name="connsiteY3" fmla="*/ 34885 h 35111"/>
              <a:gd name="connsiteX4" fmla="*/ 32320 w 36594"/>
              <a:gd name="connsiteY4" fmla="*/ 34885 h 35111"/>
              <a:gd name="connsiteX5" fmla="*/ 36594 w 36594"/>
              <a:gd name="connsiteY5" fmla="*/ 33684 h 35111"/>
              <a:gd name="connsiteX6" fmla="*/ 36323 w 36594"/>
              <a:gd name="connsiteY6" fmla="*/ 1660 h 35111"/>
              <a:gd name="connsiteX7" fmla="*/ 32320 w 36594"/>
              <a:gd name="connsiteY7" fmla="*/ 226 h 35111"/>
              <a:gd name="connsiteX8" fmla="*/ 4166 w 36594"/>
              <a:gd name="connsiteY8" fmla="*/ 226 h 35111"/>
              <a:gd name="connsiteX0" fmla="*/ 4166 w 36594"/>
              <a:gd name="connsiteY0" fmla="*/ 226 h 35111"/>
              <a:gd name="connsiteX1" fmla="*/ 27 w 36594"/>
              <a:gd name="connsiteY1" fmla="*/ 1427 h 35111"/>
              <a:gd name="connsiteX2" fmla="*/ 96 w 36594"/>
              <a:gd name="connsiteY2" fmla="*/ 33451 h 35111"/>
              <a:gd name="connsiteX3" fmla="*/ 4166 w 36594"/>
              <a:gd name="connsiteY3" fmla="*/ 34885 h 35111"/>
              <a:gd name="connsiteX4" fmla="*/ 32320 w 36594"/>
              <a:gd name="connsiteY4" fmla="*/ 34885 h 35111"/>
              <a:gd name="connsiteX5" fmla="*/ 36594 w 36594"/>
              <a:gd name="connsiteY5" fmla="*/ 33684 h 35111"/>
              <a:gd name="connsiteX6" fmla="*/ 36323 w 36594"/>
              <a:gd name="connsiteY6" fmla="*/ 1660 h 35111"/>
              <a:gd name="connsiteX7" fmla="*/ 32320 w 36594"/>
              <a:gd name="connsiteY7" fmla="*/ 226 h 35111"/>
              <a:gd name="connsiteX8" fmla="*/ 4166 w 36594"/>
              <a:gd name="connsiteY8" fmla="*/ 226 h 3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94" h="35111" extrusionOk="0">
                <a:moveTo>
                  <a:pt x="4166" y="226"/>
                </a:moveTo>
                <a:cubicBezTo>
                  <a:pt x="1965" y="226"/>
                  <a:pt x="27" y="-774"/>
                  <a:pt x="27" y="1427"/>
                </a:cubicBezTo>
                <a:cubicBezTo>
                  <a:pt x="-86" y="12102"/>
                  <a:pt x="209" y="22776"/>
                  <a:pt x="96" y="33451"/>
                </a:cubicBezTo>
                <a:cubicBezTo>
                  <a:pt x="96" y="35652"/>
                  <a:pt x="1965" y="34885"/>
                  <a:pt x="4166" y="34885"/>
                </a:cubicBezTo>
                <a:lnTo>
                  <a:pt x="32320" y="34885"/>
                </a:lnTo>
                <a:cubicBezTo>
                  <a:pt x="34521" y="34885"/>
                  <a:pt x="36594" y="35885"/>
                  <a:pt x="36594" y="33684"/>
                </a:cubicBezTo>
                <a:cubicBezTo>
                  <a:pt x="36504" y="23009"/>
                  <a:pt x="36413" y="12335"/>
                  <a:pt x="36323" y="1660"/>
                </a:cubicBezTo>
                <a:cubicBezTo>
                  <a:pt x="36323" y="-541"/>
                  <a:pt x="34521" y="226"/>
                  <a:pt x="32320" y="226"/>
                </a:cubicBezTo>
                <a:lnTo>
                  <a:pt x="4166" y="226"/>
                </a:lnTo>
                <a:close/>
              </a:path>
            </a:pathLst>
          </a:custGeom>
          <a:solidFill>
            <a:schemeClr val="accent1">
              <a:lumMod val="60000"/>
              <a:lumOff val="40000"/>
            </a:schemeClr>
          </a:solidFill>
          <a:ln/>
          <a:effectLst>
            <a:outerShdw blurRad="76200" dist="12700" dir="8100000" sy="-23000" kx="800400" algn="br" rotWithShape="0">
              <a:prstClr val="black">
                <a:alpha val="20000"/>
              </a:prstClr>
            </a:outerShdw>
          </a:effectLst>
          <a:scene3d>
            <a:camera prst="obliqueBottomRight"/>
            <a:lightRig rig="threePt" dir="t"/>
          </a:scene3d>
        </p:spPr>
        <p:style>
          <a:lnRef idx="1">
            <a:schemeClr val="dk1"/>
          </a:lnRef>
          <a:fillRef idx="1001">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38"/>
          <p:cNvSpPr txBox="1">
            <a:spLocks noGrp="1"/>
          </p:cNvSpPr>
          <p:nvPr>
            <p:ph type="title"/>
          </p:nvPr>
        </p:nvSpPr>
        <p:spPr>
          <a:xfrm>
            <a:off x="2385332" y="1495580"/>
            <a:ext cx="4695000"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000" dirty="0">
                <a:solidFill>
                  <a:schemeClr val="bg1"/>
                </a:solidFill>
              </a:rPr>
              <a:t>INTRODUCTION</a:t>
            </a:r>
          </a:p>
        </p:txBody>
      </p:sp>
      <p:grpSp>
        <p:nvGrpSpPr>
          <p:cNvPr id="1581" name="Google Shape;1581;p38"/>
          <p:cNvGrpSpPr/>
          <p:nvPr/>
        </p:nvGrpSpPr>
        <p:grpSpPr>
          <a:xfrm>
            <a:off x="1423411" y="3650472"/>
            <a:ext cx="749797" cy="717499"/>
            <a:chOff x="7847861" y="3178722"/>
            <a:chExt cx="749797" cy="717499"/>
          </a:xfrm>
        </p:grpSpPr>
        <p:sp>
          <p:nvSpPr>
            <p:cNvPr id="1582" name="Google Shape;1582;p38"/>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8"/>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8"/>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8"/>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8"/>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60">
          <a:extLst>
            <a:ext uri="{FF2B5EF4-FFF2-40B4-BE49-F238E27FC236}">
              <a16:creationId xmlns:a16="http://schemas.microsoft.com/office/drawing/2014/main" id="{250F2A4C-E382-021F-4B3A-BCCC9DE84152}"/>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060C1F2A-B3A1-159F-81A6-C778BEF0AE69}"/>
              </a:ext>
            </a:extLst>
          </p:cNvPr>
          <p:cNvSpPr txBox="1"/>
          <p:nvPr/>
        </p:nvSpPr>
        <p:spPr>
          <a:xfrm>
            <a:off x="390144" y="816865"/>
            <a:ext cx="8631936" cy="3382144"/>
          </a:xfrm>
          <a:prstGeom prst="rect">
            <a:avLst/>
          </a:prstGeom>
          <a:noFill/>
        </p:spPr>
        <p:txBody>
          <a:bodyPr wrap="square">
            <a:spAutoFit/>
          </a:bodyPr>
          <a:lstStyle/>
          <a:p>
            <a:pPr marL="171450" indent="-171450" algn="l">
              <a:lnSpc>
                <a:spcPct val="150000"/>
              </a:lnSpc>
              <a:buClr>
                <a:schemeClr val="tx1"/>
              </a:buClr>
              <a:buFont typeface="Wingdings" panose="05000000000000000000" pitchFamily="2" charset="2"/>
              <a:buChar char="Ø"/>
            </a:pPr>
            <a:r>
              <a:rPr lang="en-US" sz="1200" b="1" i="0" u="none" strike="noStrike" dirty="0">
                <a:solidFill>
                  <a:schemeClr val="tx1"/>
                </a:solidFill>
                <a:effectLst/>
                <a:latin typeface="+mj-lt"/>
              </a:rPr>
              <a:t>Asynchronous Logging: </a:t>
            </a:r>
            <a:r>
              <a:rPr lang="en-US" sz="1200" b="0" i="0" u="none" strike="noStrike" dirty="0">
                <a:solidFill>
                  <a:schemeClr val="tx1"/>
                </a:solidFill>
                <a:effectLst/>
                <a:latin typeface="+mj-lt"/>
              </a:rPr>
              <a:t>Supports asynchronous logging, improving performance by minimizing the impact of logging on the application's execution time.</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1" i="0" u="none" strike="noStrike" dirty="0">
                <a:solidFill>
                  <a:schemeClr val="tx1"/>
                </a:solidFill>
                <a:effectLst/>
                <a:latin typeface="+mj-lt"/>
              </a:rPr>
              <a:t>Logger Hierarchy:</a:t>
            </a:r>
            <a:r>
              <a:rPr lang="en-US" sz="1200" b="0" i="0" u="none" strike="noStrike" dirty="0">
                <a:solidFill>
                  <a:schemeClr val="tx1"/>
                </a:solidFill>
                <a:effectLst/>
                <a:latin typeface="+mj-lt"/>
              </a:rPr>
              <a:t> Implements a logger hierarchy, enabling fine-grained control over logging at different levels of the application's package structure.</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1" i="0" u="none" strike="noStrike" dirty="0">
                <a:solidFill>
                  <a:schemeClr val="tx1"/>
                </a:solidFill>
                <a:effectLst/>
                <a:latin typeface="+mj-lt"/>
              </a:rPr>
              <a:t>Development and Debugging: </a:t>
            </a:r>
            <a:r>
              <a:rPr lang="en-US" sz="1200" b="0" i="0" u="none" strike="noStrike" dirty="0">
                <a:solidFill>
                  <a:schemeClr val="tx1"/>
                </a:solidFill>
                <a:effectLst/>
                <a:latin typeface="+mj-lt"/>
              </a:rPr>
              <a:t>Log4j is invaluable during development and debugging, helping developers trace the flow of their code and identify issues.</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1" i="0" u="none" strike="noStrike" dirty="0">
                <a:solidFill>
                  <a:schemeClr val="tx1"/>
                </a:solidFill>
                <a:effectLst/>
                <a:latin typeface="+mj-lt"/>
              </a:rPr>
              <a:t>Layouts: </a:t>
            </a:r>
            <a:r>
              <a:rPr lang="en-US" sz="1200" b="0" i="0" u="none" strike="noStrike" dirty="0">
                <a:solidFill>
                  <a:schemeClr val="tx1"/>
                </a:solidFill>
                <a:effectLst/>
                <a:latin typeface="+mj-lt"/>
              </a:rPr>
              <a:t>Offers customizable layouts for log messages, allowing developers to control the format in which log entries are displayed.</a:t>
            </a:r>
          </a:p>
          <a:p>
            <a:pPr marL="285750" indent="-285750" algn="l">
              <a:lnSpc>
                <a:spcPct val="150000"/>
              </a:lnSpc>
              <a:buClr>
                <a:schemeClr val="tx1"/>
              </a:buClr>
              <a:buFont typeface="Wingdings" panose="05000000000000000000" pitchFamily="2" charset="2"/>
              <a:buChar char="Ø"/>
            </a:pPr>
            <a:r>
              <a:rPr lang="en-US" sz="1200" b="1" i="0" u="none" strike="noStrike" dirty="0">
                <a:solidFill>
                  <a:schemeClr val="tx1"/>
                </a:solidFill>
                <a:effectLst/>
                <a:latin typeface="+mj-lt"/>
              </a:rPr>
              <a:t>Dashboards</a:t>
            </a:r>
            <a:r>
              <a:rPr lang="en-US" sz="1200" dirty="0">
                <a:solidFill>
                  <a:schemeClr val="tx1"/>
                </a:solidFill>
                <a:latin typeface="+mj-lt"/>
              </a:rPr>
              <a:t>: D</a:t>
            </a:r>
            <a:r>
              <a:rPr lang="en-US" sz="1200" b="0" i="0" u="none" strike="noStrike" dirty="0">
                <a:solidFill>
                  <a:schemeClr val="tx1"/>
                </a:solidFill>
                <a:effectLst/>
                <a:latin typeface="+mj-lt"/>
              </a:rPr>
              <a:t>ashboards provide a customizable view of project information, such as status, progress, and key metrics</a:t>
            </a:r>
            <a:r>
              <a:rPr lang="en-US" sz="1200" b="1" i="0" u="none" strike="noStrike" dirty="0">
                <a:solidFill>
                  <a:schemeClr val="tx1"/>
                </a:solidFill>
                <a:effectLst/>
                <a:latin typeface="+mj-lt"/>
              </a:rPr>
              <a:t>.</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endParaRPr lang="en-US" sz="1200" b="0" i="0" dirty="0">
              <a:solidFill>
                <a:schemeClr val="tx1"/>
              </a:solidFill>
              <a:effectLst/>
              <a:latin typeface="+mj-lt"/>
            </a:endParaRPr>
          </a:p>
          <a:p>
            <a:pPr>
              <a:lnSpc>
                <a:spcPct val="150000"/>
              </a:lnSpc>
              <a:buClr>
                <a:schemeClr val="tx1"/>
              </a:buClr>
            </a:pP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latin typeface="+mj-lt"/>
            </a:endParaRPr>
          </a:p>
        </p:txBody>
      </p:sp>
    </p:spTree>
    <p:extLst>
      <p:ext uri="{BB962C8B-B14F-4D97-AF65-F5344CB8AC3E}">
        <p14:creationId xmlns:p14="http://schemas.microsoft.com/office/powerpoint/2010/main" val="42003982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60">
          <a:extLst>
            <a:ext uri="{FF2B5EF4-FFF2-40B4-BE49-F238E27FC236}">
              <a16:creationId xmlns:a16="http://schemas.microsoft.com/office/drawing/2014/main" id="{A7F86627-A013-B104-3F90-03EEF842928A}"/>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15CBA251-FE10-C503-2004-EE42A30243DF}"/>
              </a:ext>
            </a:extLst>
          </p:cNvPr>
          <p:cNvSpPr txBox="1"/>
          <p:nvPr/>
        </p:nvSpPr>
        <p:spPr>
          <a:xfrm>
            <a:off x="913712" y="448155"/>
            <a:ext cx="8631936" cy="3751476"/>
          </a:xfrm>
          <a:prstGeom prst="rect">
            <a:avLst/>
          </a:prstGeom>
          <a:noFill/>
        </p:spPr>
        <p:txBody>
          <a:bodyPr wrap="square">
            <a:spAutoFit/>
          </a:bodyPr>
          <a:lstStyle/>
          <a:p>
            <a:pPr algn="l">
              <a:lnSpc>
                <a:spcPct val="150000"/>
              </a:lnSpc>
            </a:pPr>
            <a:r>
              <a:rPr lang="en-US" b="1" i="0" u="none" strike="noStrike" dirty="0">
                <a:solidFill>
                  <a:schemeClr val="tx1"/>
                </a:solidFill>
                <a:effectLst/>
                <a:latin typeface="+mj-lt"/>
              </a:rPr>
              <a:t>Advantages of JIRA</a:t>
            </a:r>
          </a:p>
          <a:p>
            <a:pPr algn="l">
              <a:lnSpc>
                <a:spcPct val="150000"/>
              </a:lnSpc>
            </a:pPr>
            <a:endParaRPr lang="en-US"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JIRA is a bug tracking tool that allows software developers to plan, track and work faster.</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JIRA is the main source of information for future software release.</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Developers can plan new features to be added and bugs to be fixed in the next release.</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Organize Documentation Tasks</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Track Documentation Progress</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Helps Meet Deadlines</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Provides Faster Feedback</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Integration Available with third-party software.</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endParaRPr lang="en-US" sz="1200" b="0" i="0" dirty="0">
              <a:solidFill>
                <a:schemeClr val="tx1"/>
              </a:solidFill>
              <a:effectLst/>
              <a:latin typeface="+mj-lt"/>
            </a:endParaRPr>
          </a:p>
          <a:p>
            <a:pPr>
              <a:lnSpc>
                <a:spcPct val="150000"/>
              </a:lnSpc>
              <a:buClr>
                <a:schemeClr val="tx1"/>
              </a:buClr>
            </a:pP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latin typeface="+mj-lt"/>
            </a:endParaRPr>
          </a:p>
        </p:txBody>
      </p:sp>
    </p:spTree>
    <p:extLst>
      <p:ext uri="{BB962C8B-B14F-4D97-AF65-F5344CB8AC3E}">
        <p14:creationId xmlns:p14="http://schemas.microsoft.com/office/powerpoint/2010/main" val="20141776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04"/>
        <p:cNvGrpSpPr/>
        <p:nvPr/>
      </p:nvGrpSpPr>
      <p:grpSpPr>
        <a:xfrm>
          <a:off x="0" y="0"/>
          <a:ext cx="0" cy="0"/>
          <a:chOff x="0" y="0"/>
          <a:chExt cx="0" cy="0"/>
        </a:xfrm>
      </p:grpSpPr>
      <p:sp>
        <p:nvSpPr>
          <p:cNvPr id="2105" name="Google Shape;2105;p50"/>
          <p:cNvSpPr txBox="1">
            <a:spLocks noGrp="1"/>
          </p:cNvSpPr>
          <p:nvPr>
            <p:ph type="title"/>
          </p:nvPr>
        </p:nvSpPr>
        <p:spPr>
          <a:xfrm>
            <a:off x="1058678" y="1043799"/>
            <a:ext cx="7089806"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5400" dirty="0">
                <a:solidFill>
                  <a:schemeClr val="accent1"/>
                </a:solidFill>
              </a:rPr>
              <a:t>screenshots</a:t>
            </a:r>
            <a:endParaRPr sz="5400" dirty="0"/>
          </a:p>
        </p:txBody>
      </p:sp>
      <p:grpSp>
        <p:nvGrpSpPr>
          <p:cNvPr id="2239" name="Google Shape;2239;p50"/>
          <p:cNvGrpSpPr/>
          <p:nvPr/>
        </p:nvGrpSpPr>
        <p:grpSpPr>
          <a:xfrm>
            <a:off x="4466463" y="3305947"/>
            <a:ext cx="2958303" cy="1593589"/>
            <a:chOff x="4466463" y="3305947"/>
            <a:chExt cx="2958303" cy="1593589"/>
          </a:xfrm>
        </p:grpSpPr>
        <p:grpSp>
          <p:nvGrpSpPr>
            <p:cNvPr id="2240" name="Google Shape;2240;p50"/>
            <p:cNvGrpSpPr/>
            <p:nvPr/>
          </p:nvGrpSpPr>
          <p:grpSpPr>
            <a:xfrm flipH="1">
              <a:off x="6574013" y="4048812"/>
              <a:ext cx="850753" cy="850724"/>
              <a:chOff x="780950" y="891300"/>
              <a:chExt cx="727575" cy="727550"/>
            </a:xfrm>
          </p:grpSpPr>
          <p:sp>
            <p:nvSpPr>
              <p:cNvPr id="2241" name="Google Shape;2241;p50"/>
              <p:cNvSpPr/>
              <p:nvPr/>
            </p:nvSpPr>
            <p:spPr>
              <a:xfrm>
                <a:off x="1354900" y="976875"/>
                <a:ext cx="153625" cy="278200"/>
              </a:xfrm>
              <a:custGeom>
                <a:avLst/>
                <a:gdLst/>
                <a:ahLst/>
                <a:cxnLst/>
                <a:rect l="l" t="t" r="r" b="b"/>
                <a:pathLst>
                  <a:path w="6145" h="11128" extrusionOk="0">
                    <a:moveTo>
                      <a:pt x="952" y="1"/>
                    </a:moveTo>
                    <a:lnTo>
                      <a:pt x="1" y="1123"/>
                    </a:lnTo>
                    <a:cubicBezTo>
                      <a:pt x="2968" y="3615"/>
                      <a:pt x="4661" y="7286"/>
                      <a:pt x="4661" y="11128"/>
                    </a:cubicBezTo>
                    <a:lnTo>
                      <a:pt x="6144" y="11128"/>
                    </a:lnTo>
                    <a:cubicBezTo>
                      <a:pt x="6144" y="6829"/>
                      <a:pt x="4261" y="2759"/>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0"/>
              <p:cNvSpPr/>
              <p:nvPr/>
            </p:nvSpPr>
            <p:spPr>
              <a:xfrm>
                <a:off x="1410075" y="1329250"/>
                <a:ext cx="88925" cy="137925"/>
              </a:xfrm>
              <a:custGeom>
                <a:avLst/>
                <a:gdLst/>
                <a:ahLst/>
                <a:cxnLst/>
                <a:rect l="l" t="t" r="r" b="b"/>
                <a:pathLst>
                  <a:path w="3557" h="5517" extrusionOk="0">
                    <a:moveTo>
                      <a:pt x="2130" y="0"/>
                    </a:moveTo>
                    <a:cubicBezTo>
                      <a:pt x="1750" y="1693"/>
                      <a:pt x="1027" y="3272"/>
                      <a:pt x="0" y="4660"/>
                    </a:cubicBezTo>
                    <a:lnTo>
                      <a:pt x="1198" y="5516"/>
                    </a:lnTo>
                    <a:cubicBezTo>
                      <a:pt x="2321" y="3957"/>
                      <a:pt x="3120" y="2226"/>
                      <a:pt x="3557" y="343"/>
                    </a:cubicBezTo>
                    <a:lnTo>
                      <a:pt x="21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0"/>
              <p:cNvSpPr/>
              <p:nvPr/>
            </p:nvSpPr>
            <p:spPr>
              <a:xfrm>
                <a:off x="888900" y="1488075"/>
                <a:ext cx="437975" cy="130775"/>
              </a:xfrm>
              <a:custGeom>
                <a:avLst/>
                <a:gdLst/>
                <a:ahLst/>
                <a:cxnLst/>
                <a:rect l="l" t="t" r="r" b="b"/>
                <a:pathLst>
                  <a:path w="17519" h="5231" extrusionOk="0">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0"/>
              <p:cNvSpPr/>
              <p:nvPr/>
            </p:nvSpPr>
            <p:spPr>
              <a:xfrm>
                <a:off x="780950" y="999700"/>
                <a:ext cx="131750" cy="397575"/>
              </a:xfrm>
              <a:custGeom>
                <a:avLst/>
                <a:gdLst/>
                <a:ahLst/>
                <a:cxnLst/>
                <a:rect l="l" t="t" r="r" b="b"/>
                <a:pathLst>
                  <a:path w="5270" h="15903" extrusionOk="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0"/>
              <p:cNvSpPr/>
              <p:nvPr/>
            </p:nvSpPr>
            <p:spPr>
              <a:xfrm>
                <a:off x="976875" y="891300"/>
                <a:ext cx="166925" cy="73250"/>
              </a:xfrm>
              <a:custGeom>
                <a:avLst/>
                <a:gdLst/>
                <a:ahLst/>
                <a:cxnLst/>
                <a:rect l="l" t="t" r="r" b="b"/>
                <a:pathLst>
                  <a:path w="6677" h="2930" extrusionOk="0">
                    <a:moveTo>
                      <a:pt x="6676" y="0"/>
                    </a:moveTo>
                    <a:cubicBezTo>
                      <a:pt x="4356" y="0"/>
                      <a:pt x="2054" y="571"/>
                      <a:pt x="0" y="1617"/>
                    </a:cubicBezTo>
                    <a:lnTo>
                      <a:pt x="685" y="2929"/>
                    </a:lnTo>
                    <a:cubicBezTo>
                      <a:pt x="2549" y="1959"/>
                      <a:pt x="4565" y="1484"/>
                      <a:pt x="6676" y="1484"/>
                    </a:cubicBezTo>
                    <a:lnTo>
                      <a:pt x="6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0"/>
              <p:cNvSpPr/>
              <p:nvPr/>
            </p:nvSpPr>
            <p:spPr>
              <a:xfrm>
                <a:off x="922175" y="1033000"/>
                <a:ext cx="444650" cy="444625"/>
              </a:xfrm>
              <a:custGeom>
                <a:avLst/>
                <a:gdLst/>
                <a:ahLst/>
                <a:cxnLst/>
                <a:rect l="l" t="t" r="r" b="b"/>
                <a:pathLst>
                  <a:path w="17786" h="17785" extrusionOk="0">
                    <a:moveTo>
                      <a:pt x="8902" y="0"/>
                    </a:moveTo>
                    <a:cubicBezTo>
                      <a:pt x="3976" y="0"/>
                      <a:pt x="1" y="3976"/>
                      <a:pt x="1" y="8883"/>
                    </a:cubicBezTo>
                    <a:cubicBezTo>
                      <a:pt x="1" y="13790"/>
                      <a:pt x="3976" y="17785"/>
                      <a:pt x="8902" y="17785"/>
                    </a:cubicBezTo>
                    <a:cubicBezTo>
                      <a:pt x="13810" y="17785"/>
                      <a:pt x="17785" y="13790"/>
                      <a:pt x="17785" y="8883"/>
                    </a:cubicBezTo>
                    <a:cubicBezTo>
                      <a:pt x="17785" y="3976"/>
                      <a:pt x="13810" y="0"/>
                      <a:pt x="89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0"/>
              <p:cNvSpPr/>
              <p:nvPr/>
            </p:nvSpPr>
            <p:spPr>
              <a:xfrm flipH="1">
                <a:off x="1028700" y="1107650"/>
                <a:ext cx="233500" cy="287725"/>
              </a:xfrm>
              <a:custGeom>
                <a:avLst/>
                <a:gdLst/>
                <a:ahLst/>
                <a:cxnLst/>
                <a:rect l="l" t="t" r="r" b="b"/>
                <a:pathLst>
                  <a:path w="9340" h="11509" extrusionOk="0">
                    <a:moveTo>
                      <a:pt x="4109" y="3082"/>
                    </a:moveTo>
                    <a:lnTo>
                      <a:pt x="4109" y="4927"/>
                    </a:lnTo>
                    <a:cubicBezTo>
                      <a:pt x="3976" y="4927"/>
                      <a:pt x="3843" y="4927"/>
                      <a:pt x="3728" y="4946"/>
                    </a:cubicBezTo>
                    <a:cubicBezTo>
                      <a:pt x="3614" y="4965"/>
                      <a:pt x="3500" y="4965"/>
                      <a:pt x="3405" y="4965"/>
                    </a:cubicBezTo>
                    <a:cubicBezTo>
                      <a:pt x="2949" y="4965"/>
                      <a:pt x="2606" y="4870"/>
                      <a:pt x="2397" y="4737"/>
                    </a:cubicBezTo>
                    <a:cubicBezTo>
                      <a:pt x="2188" y="4585"/>
                      <a:pt x="2074" y="4375"/>
                      <a:pt x="2074" y="4147"/>
                    </a:cubicBezTo>
                    <a:cubicBezTo>
                      <a:pt x="2074" y="4014"/>
                      <a:pt x="2112" y="3900"/>
                      <a:pt x="2188" y="3805"/>
                    </a:cubicBezTo>
                    <a:cubicBezTo>
                      <a:pt x="2264" y="3691"/>
                      <a:pt x="2359" y="3557"/>
                      <a:pt x="2511" y="3481"/>
                    </a:cubicBezTo>
                    <a:cubicBezTo>
                      <a:pt x="2663" y="3348"/>
                      <a:pt x="2873" y="3291"/>
                      <a:pt x="3139" y="3215"/>
                    </a:cubicBezTo>
                    <a:cubicBezTo>
                      <a:pt x="3405" y="3139"/>
                      <a:pt x="3728" y="3120"/>
                      <a:pt x="4109" y="3082"/>
                    </a:cubicBezTo>
                    <a:close/>
                    <a:moveTo>
                      <a:pt x="6030" y="6277"/>
                    </a:moveTo>
                    <a:cubicBezTo>
                      <a:pt x="6563" y="6277"/>
                      <a:pt x="6943" y="6373"/>
                      <a:pt x="7171" y="6544"/>
                    </a:cubicBezTo>
                    <a:cubicBezTo>
                      <a:pt x="7438" y="6715"/>
                      <a:pt x="7552" y="6943"/>
                      <a:pt x="7552" y="7228"/>
                    </a:cubicBezTo>
                    <a:cubicBezTo>
                      <a:pt x="7552" y="7400"/>
                      <a:pt x="7514" y="7571"/>
                      <a:pt x="7438" y="7704"/>
                    </a:cubicBezTo>
                    <a:cubicBezTo>
                      <a:pt x="7361" y="7875"/>
                      <a:pt x="7247" y="7989"/>
                      <a:pt x="7057" y="8103"/>
                    </a:cubicBezTo>
                    <a:cubicBezTo>
                      <a:pt x="6867" y="8237"/>
                      <a:pt x="6658" y="8332"/>
                      <a:pt x="6372" y="8389"/>
                    </a:cubicBezTo>
                    <a:cubicBezTo>
                      <a:pt x="6087" y="8465"/>
                      <a:pt x="5745" y="8522"/>
                      <a:pt x="5345" y="8541"/>
                    </a:cubicBezTo>
                    <a:lnTo>
                      <a:pt x="5326" y="8541"/>
                    </a:lnTo>
                    <a:lnTo>
                      <a:pt x="5326" y="6334"/>
                    </a:lnTo>
                    <a:cubicBezTo>
                      <a:pt x="5440" y="6334"/>
                      <a:pt x="5554" y="6334"/>
                      <a:pt x="5688" y="6296"/>
                    </a:cubicBezTo>
                    <a:cubicBezTo>
                      <a:pt x="5802" y="6277"/>
                      <a:pt x="5916" y="6277"/>
                      <a:pt x="6030" y="6277"/>
                    </a:cubicBezTo>
                    <a:close/>
                    <a:moveTo>
                      <a:pt x="4109" y="1"/>
                    </a:moveTo>
                    <a:lnTo>
                      <a:pt x="4109" y="1560"/>
                    </a:lnTo>
                    <a:cubicBezTo>
                      <a:pt x="3424" y="1598"/>
                      <a:pt x="2835" y="1693"/>
                      <a:pt x="2359" y="1846"/>
                    </a:cubicBezTo>
                    <a:cubicBezTo>
                      <a:pt x="1883" y="2017"/>
                      <a:pt x="1503" y="2226"/>
                      <a:pt x="1180" y="2473"/>
                    </a:cubicBezTo>
                    <a:cubicBezTo>
                      <a:pt x="894" y="2701"/>
                      <a:pt x="685" y="2987"/>
                      <a:pt x="552" y="3310"/>
                    </a:cubicBezTo>
                    <a:cubicBezTo>
                      <a:pt x="419" y="3614"/>
                      <a:pt x="362" y="3938"/>
                      <a:pt x="362" y="4261"/>
                    </a:cubicBezTo>
                    <a:cubicBezTo>
                      <a:pt x="362" y="4604"/>
                      <a:pt x="457" y="4946"/>
                      <a:pt x="590" y="5231"/>
                    </a:cubicBezTo>
                    <a:cubicBezTo>
                      <a:pt x="742" y="5517"/>
                      <a:pt x="951" y="5745"/>
                      <a:pt x="1218" y="5935"/>
                    </a:cubicBezTo>
                    <a:cubicBezTo>
                      <a:pt x="1446" y="6144"/>
                      <a:pt x="1750" y="6277"/>
                      <a:pt x="2093" y="6373"/>
                    </a:cubicBezTo>
                    <a:cubicBezTo>
                      <a:pt x="2416" y="6468"/>
                      <a:pt x="2777" y="6525"/>
                      <a:pt x="3139" y="6525"/>
                    </a:cubicBezTo>
                    <a:cubicBezTo>
                      <a:pt x="3310" y="6525"/>
                      <a:pt x="3443" y="6525"/>
                      <a:pt x="3614" y="6487"/>
                    </a:cubicBezTo>
                    <a:cubicBezTo>
                      <a:pt x="3748" y="6487"/>
                      <a:pt x="3938" y="6468"/>
                      <a:pt x="4109" y="6449"/>
                    </a:cubicBezTo>
                    <a:lnTo>
                      <a:pt x="4109" y="8484"/>
                    </a:lnTo>
                    <a:cubicBezTo>
                      <a:pt x="3805" y="8465"/>
                      <a:pt x="3500" y="8446"/>
                      <a:pt x="3215" y="8370"/>
                    </a:cubicBezTo>
                    <a:cubicBezTo>
                      <a:pt x="2930" y="8332"/>
                      <a:pt x="2644" y="8256"/>
                      <a:pt x="2378" y="8160"/>
                    </a:cubicBezTo>
                    <a:cubicBezTo>
                      <a:pt x="2112" y="8065"/>
                      <a:pt x="1845" y="7970"/>
                      <a:pt x="1598" y="7856"/>
                    </a:cubicBezTo>
                    <a:cubicBezTo>
                      <a:pt x="1332" y="7723"/>
                      <a:pt x="1085" y="7609"/>
                      <a:pt x="837" y="7476"/>
                    </a:cubicBezTo>
                    <a:lnTo>
                      <a:pt x="0" y="8769"/>
                    </a:lnTo>
                    <a:cubicBezTo>
                      <a:pt x="571" y="9073"/>
                      <a:pt x="1180" y="9340"/>
                      <a:pt x="1902" y="9549"/>
                    </a:cubicBezTo>
                    <a:cubicBezTo>
                      <a:pt x="2587" y="9777"/>
                      <a:pt x="3348" y="9891"/>
                      <a:pt x="4166" y="9929"/>
                    </a:cubicBezTo>
                    <a:lnTo>
                      <a:pt x="4166" y="11508"/>
                    </a:lnTo>
                    <a:lnTo>
                      <a:pt x="5402" y="11508"/>
                    </a:lnTo>
                    <a:lnTo>
                      <a:pt x="5402" y="9910"/>
                    </a:lnTo>
                    <a:cubicBezTo>
                      <a:pt x="6011" y="9891"/>
                      <a:pt x="6563" y="9777"/>
                      <a:pt x="7038" y="9625"/>
                    </a:cubicBezTo>
                    <a:cubicBezTo>
                      <a:pt x="7514" y="9454"/>
                      <a:pt x="7932" y="9264"/>
                      <a:pt x="8274" y="9016"/>
                    </a:cubicBezTo>
                    <a:cubicBezTo>
                      <a:pt x="8598" y="8750"/>
                      <a:pt x="8864" y="8465"/>
                      <a:pt x="9054" y="8103"/>
                    </a:cubicBezTo>
                    <a:cubicBezTo>
                      <a:pt x="9245" y="7780"/>
                      <a:pt x="9340" y="7362"/>
                      <a:pt x="9340" y="6943"/>
                    </a:cubicBezTo>
                    <a:cubicBezTo>
                      <a:pt x="9340" y="6582"/>
                      <a:pt x="9264" y="6277"/>
                      <a:pt x="9149" y="5992"/>
                    </a:cubicBezTo>
                    <a:cubicBezTo>
                      <a:pt x="9016" y="5726"/>
                      <a:pt x="8845" y="5460"/>
                      <a:pt x="8579" y="5269"/>
                    </a:cubicBezTo>
                    <a:cubicBezTo>
                      <a:pt x="8351" y="5079"/>
                      <a:pt x="8027" y="4946"/>
                      <a:pt x="7647" y="4832"/>
                    </a:cubicBezTo>
                    <a:cubicBezTo>
                      <a:pt x="7266" y="4699"/>
                      <a:pt x="6848" y="4661"/>
                      <a:pt x="6372" y="4661"/>
                    </a:cubicBezTo>
                    <a:cubicBezTo>
                      <a:pt x="6201" y="4661"/>
                      <a:pt x="6030" y="4661"/>
                      <a:pt x="5878" y="4680"/>
                    </a:cubicBezTo>
                    <a:cubicBezTo>
                      <a:pt x="5707" y="4699"/>
                      <a:pt x="5535" y="4699"/>
                      <a:pt x="5364" y="4737"/>
                    </a:cubicBezTo>
                    <a:lnTo>
                      <a:pt x="5364" y="3063"/>
                    </a:lnTo>
                    <a:cubicBezTo>
                      <a:pt x="5821" y="3139"/>
                      <a:pt x="6258" y="3215"/>
                      <a:pt x="6658" y="3329"/>
                    </a:cubicBezTo>
                    <a:cubicBezTo>
                      <a:pt x="7057" y="3443"/>
                      <a:pt x="7419" y="3595"/>
                      <a:pt x="7780" y="3729"/>
                    </a:cubicBezTo>
                    <a:lnTo>
                      <a:pt x="8484" y="2397"/>
                    </a:lnTo>
                    <a:cubicBezTo>
                      <a:pt x="8027" y="2207"/>
                      <a:pt x="7533" y="2036"/>
                      <a:pt x="7019" y="1903"/>
                    </a:cubicBezTo>
                    <a:cubicBezTo>
                      <a:pt x="6487" y="1750"/>
                      <a:pt x="5916" y="1655"/>
                      <a:pt x="5345" y="1617"/>
                    </a:cubicBezTo>
                    <a:lnTo>
                      <a:pt x="53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8" name="Google Shape;2248;p50"/>
            <p:cNvGrpSpPr/>
            <p:nvPr/>
          </p:nvGrpSpPr>
          <p:grpSpPr>
            <a:xfrm>
              <a:off x="4466463" y="3863531"/>
              <a:ext cx="1021756" cy="332094"/>
              <a:chOff x="7289663" y="3996131"/>
              <a:chExt cx="1021756" cy="332094"/>
            </a:xfrm>
          </p:grpSpPr>
          <p:sp>
            <p:nvSpPr>
              <p:cNvPr id="2249" name="Google Shape;2249;p50"/>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0"/>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0"/>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0"/>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0"/>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4" name="Google Shape;2254;p50"/>
            <p:cNvGrpSpPr/>
            <p:nvPr/>
          </p:nvGrpSpPr>
          <p:grpSpPr>
            <a:xfrm>
              <a:off x="5297661" y="3305947"/>
              <a:ext cx="749797" cy="717499"/>
              <a:chOff x="7847861" y="3178722"/>
              <a:chExt cx="749797" cy="717499"/>
            </a:xfrm>
          </p:grpSpPr>
          <p:sp>
            <p:nvSpPr>
              <p:cNvPr id="2255" name="Google Shape;2255;p50"/>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0"/>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0"/>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0"/>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0"/>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9494A9-FD4B-EB67-908D-598D2003409D}"/>
              </a:ext>
            </a:extLst>
          </p:cNvPr>
          <p:cNvPicPr>
            <a:picLocks noChangeAspect="1"/>
          </p:cNvPicPr>
          <p:nvPr/>
        </p:nvPicPr>
        <p:blipFill>
          <a:blip r:embed="rId2"/>
          <a:stretch>
            <a:fillRect/>
          </a:stretch>
        </p:blipFill>
        <p:spPr>
          <a:xfrm>
            <a:off x="183377" y="145641"/>
            <a:ext cx="8777245" cy="4852218"/>
          </a:xfrm>
          <a:prstGeom prst="rect">
            <a:avLst/>
          </a:prstGeom>
        </p:spPr>
      </p:pic>
    </p:spTree>
    <p:extLst>
      <p:ext uri="{BB962C8B-B14F-4D97-AF65-F5344CB8AC3E}">
        <p14:creationId xmlns:p14="http://schemas.microsoft.com/office/powerpoint/2010/main" val="23095953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104">
          <a:extLst>
            <a:ext uri="{FF2B5EF4-FFF2-40B4-BE49-F238E27FC236}">
              <a16:creationId xmlns:a16="http://schemas.microsoft.com/office/drawing/2014/main" id="{966FE0BB-9E7C-7C0A-1E08-A59DD95ABCE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B70D479-B5C3-B76F-E1D0-99B5C05415A1}"/>
              </a:ext>
            </a:extLst>
          </p:cNvPr>
          <p:cNvPicPr>
            <a:picLocks noChangeAspect="1"/>
          </p:cNvPicPr>
          <p:nvPr/>
        </p:nvPicPr>
        <p:blipFill>
          <a:blip r:embed="rId3"/>
          <a:stretch>
            <a:fillRect/>
          </a:stretch>
        </p:blipFill>
        <p:spPr>
          <a:xfrm>
            <a:off x="169606" y="162232"/>
            <a:ext cx="8834284" cy="4807973"/>
          </a:xfrm>
          <a:prstGeom prst="rect">
            <a:avLst/>
          </a:prstGeom>
        </p:spPr>
      </p:pic>
    </p:spTree>
    <p:extLst>
      <p:ext uri="{BB962C8B-B14F-4D97-AF65-F5344CB8AC3E}">
        <p14:creationId xmlns:p14="http://schemas.microsoft.com/office/powerpoint/2010/main" val="20992724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9DE273-62EA-E22D-FE7B-85565A752448}"/>
              </a:ext>
            </a:extLst>
          </p:cNvPr>
          <p:cNvPicPr>
            <a:picLocks noChangeAspect="1"/>
          </p:cNvPicPr>
          <p:nvPr/>
        </p:nvPicPr>
        <p:blipFill>
          <a:blip r:embed="rId2"/>
          <a:stretch>
            <a:fillRect/>
          </a:stretch>
        </p:blipFill>
        <p:spPr>
          <a:xfrm>
            <a:off x="110613" y="62220"/>
            <a:ext cx="8922774" cy="5019060"/>
          </a:xfrm>
          <a:prstGeom prst="rect">
            <a:avLst/>
          </a:prstGeom>
        </p:spPr>
      </p:pic>
    </p:spTree>
    <p:extLst>
      <p:ext uri="{BB962C8B-B14F-4D97-AF65-F5344CB8AC3E}">
        <p14:creationId xmlns:p14="http://schemas.microsoft.com/office/powerpoint/2010/main" val="175976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9A2D0A-78B1-BA06-C7F2-31BE8F63C399}"/>
              </a:ext>
            </a:extLst>
          </p:cNvPr>
          <p:cNvPicPr>
            <a:picLocks noChangeAspect="1"/>
          </p:cNvPicPr>
          <p:nvPr/>
        </p:nvPicPr>
        <p:blipFill>
          <a:blip r:embed="rId2"/>
          <a:stretch>
            <a:fillRect/>
          </a:stretch>
        </p:blipFill>
        <p:spPr>
          <a:xfrm>
            <a:off x="103238" y="87107"/>
            <a:ext cx="8834285" cy="4969285"/>
          </a:xfrm>
          <a:prstGeom prst="rect">
            <a:avLst/>
          </a:prstGeom>
        </p:spPr>
      </p:pic>
    </p:spTree>
    <p:extLst>
      <p:ext uri="{BB962C8B-B14F-4D97-AF65-F5344CB8AC3E}">
        <p14:creationId xmlns:p14="http://schemas.microsoft.com/office/powerpoint/2010/main" val="12503616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F36494-366A-C603-3FF5-1818A176E069}"/>
              </a:ext>
            </a:extLst>
          </p:cNvPr>
          <p:cNvPicPr>
            <a:picLocks noChangeAspect="1"/>
          </p:cNvPicPr>
          <p:nvPr/>
        </p:nvPicPr>
        <p:blipFill>
          <a:blip r:embed="rId2"/>
          <a:stretch>
            <a:fillRect/>
          </a:stretch>
        </p:blipFill>
        <p:spPr>
          <a:xfrm>
            <a:off x="117986" y="99551"/>
            <a:ext cx="8790039" cy="4944397"/>
          </a:xfrm>
          <a:prstGeom prst="rect">
            <a:avLst/>
          </a:prstGeom>
        </p:spPr>
      </p:pic>
    </p:spTree>
    <p:extLst>
      <p:ext uri="{BB962C8B-B14F-4D97-AF65-F5344CB8AC3E}">
        <p14:creationId xmlns:p14="http://schemas.microsoft.com/office/powerpoint/2010/main" val="29711219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BF3D6B-E1FE-269C-6DAA-557D53D38F09}"/>
              </a:ext>
            </a:extLst>
          </p:cNvPr>
          <p:cNvPicPr>
            <a:picLocks noChangeAspect="1"/>
          </p:cNvPicPr>
          <p:nvPr/>
        </p:nvPicPr>
        <p:blipFill>
          <a:blip r:embed="rId2"/>
          <a:stretch>
            <a:fillRect/>
          </a:stretch>
        </p:blipFill>
        <p:spPr>
          <a:xfrm>
            <a:off x="147484" y="82960"/>
            <a:ext cx="8797413" cy="4948545"/>
          </a:xfrm>
          <a:prstGeom prst="rect">
            <a:avLst/>
          </a:prstGeom>
        </p:spPr>
      </p:pic>
    </p:spTree>
    <p:extLst>
      <p:ext uri="{BB962C8B-B14F-4D97-AF65-F5344CB8AC3E}">
        <p14:creationId xmlns:p14="http://schemas.microsoft.com/office/powerpoint/2010/main" val="35975192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79D0EB-AD87-75B0-6F73-7B9619606FCB}"/>
              </a:ext>
            </a:extLst>
          </p:cNvPr>
          <p:cNvPicPr>
            <a:picLocks noChangeAspect="1"/>
          </p:cNvPicPr>
          <p:nvPr/>
        </p:nvPicPr>
        <p:blipFill>
          <a:blip r:embed="rId2"/>
          <a:stretch>
            <a:fillRect/>
          </a:stretch>
        </p:blipFill>
        <p:spPr>
          <a:xfrm>
            <a:off x="131916" y="103238"/>
            <a:ext cx="8827729" cy="4965597"/>
          </a:xfrm>
          <a:prstGeom prst="rect">
            <a:avLst/>
          </a:prstGeom>
        </p:spPr>
      </p:pic>
    </p:spTree>
    <p:extLst>
      <p:ext uri="{BB962C8B-B14F-4D97-AF65-F5344CB8AC3E}">
        <p14:creationId xmlns:p14="http://schemas.microsoft.com/office/powerpoint/2010/main" val="4000214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3" name="TextBox 2">
            <a:extLst>
              <a:ext uri="{FF2B5EF4-FFF2-40B4-BE49-F238E27FC236}">
                <a16:creationId xmlns:a16="http://schemas.microsoft.com/office/drawing/2014/main" id="{DDF6C3B2-F976-558B-EA21-041708F05A77}"/>
              </a:ext>
            </a:extLst>
          </p:cNvPr>
          <p:cNvSpPr txBox="1"/>
          <p:nvPr/>
        </p:nvSpPr>
        <p:spPr>
          <a:xfrm>
            <a:off x="612059" y="927887"/>
            <a:ext cx="8207478" cy="2274149"/>
          </a:xfrm>
          <a:prstGeom prst="rect">
            <a:avLst/>
          </a:prstGeom>
          <a:noFill/>
        </p:spPr>
        <p:txBody>
          <a:bodyPr wrap="square">
            <a:spAutoFit/>
          </a:bodyPr>
          <a:lstStyle/>
          <a:p>
            <a:pPr marL="171450" indent="-171450">
              <a:lnSpc>
                <a:spcPct val="150000"/>
              </a:lnSpc>
              <a:buClr>
                <a:schemeClr val="tx1"/>
              </a:buClr>
              <a:buFont typeface="Wingdings" panose="05000000000000000000" pitchFamily="2" charset="2"/>
              <a:buChar char="q"/>
            </a:pPr>
            <a:r>
              <a:rPr lang="en-US" sz="1200" b="0" i="0" dirty="0">
                <a:solidFill>
                  <a:schemeClr val="accent1">
                    <a:lumMod val="20000"/>
                    <a:lumOff val="80000"/>
                  </a:schemeClr>
                </a:solidFill>
                <a:effectLst/>
              </a:rPr>
              <a:t>   In this project we are testing the functionalities of the website:  </a:t>
            </a:r>
          </a:p>
          <a:p>
            <a:pPr>
              <a:lnSpc>
                <a:spcPct val="150000"/>
              </a:lnSpc>
              <a:buClr>
                <a:schemeClr val="tx1"/>
              </a:buClr>
            </a:pPr>
            <a:r>
              <a:rPr lang="en-US" sz="1200" b="0" i="0" dirty="0">
                <a:solidFill>
                  <a:schemeClr val="accent1">
                    <a:lumMod val="20000"/>
                    <a:lumOff val="80000"/>
                  </a:schemeClr>
                </a:solidFill>
                <a:effectLst/>
              </a:rPr>
              <a:t>        https://demowebshop.tricentis.com/  </a:t>
            </a:r>
          </a:p>
          <a:p>
            <a:pPr marL="171450" indent="-171450">
              <a:lnSpc>
                <a:spcPct val="150000"/>
              </a:lnSpc>
              <a:buClr>
                <a:schemeClr val="tx1"/>
              </a:buClr>
              <a:buFont typeface="Wingdings" panose="05000000000000000000" pitchFamily="2" charset="2"/>
              <a:buChar char="q"/>
            </a:pPr>
            <a:r>
              <a:rPr lang="en-US" sz="1200" dirty="0">
                <a:solidFill>
                  <a:schemeClr val="accent1">
                    <a:lumMod val="20000"/>
                    <a:lumOff val="80000"/>
                  </a:schemeClr>
                </a:solidFill>
              </a:rPr>
              <a:t>   </a:t>
            </a:r>
            <a:r>
              <a:rPr lang="en-US" sz="1200" b="0" i="0" dirty="0">
                <a:solidFill>
                  <a:schemeClr val="accent1">
                    <a:lumMod val="20000"/>
                    <a:lumOff val="80000"/>
                  </a:schemeClr>
                </a:solidFill>
                <a:effectLst/>
              </a:rPr>
              <a:t>Here we have given the importance about automation in testing scenarios with the help of Excel to read data.</a:t>
            </a:r>
            <a:endParaRPr lang="en-US" sz="1200" dirty="0">
              <a:solidFill>
                <a:schemeClr val="accent1">
                  <a:lumMod val="20000"/>
                  <a:lumOff val="80000"/>
                </a:schemeClr>
              </a:solidFill>
            </a:endParaRPr>
          </a:p>
          <a:p>
            <a:pPr marL="342900" indent="-342900">
              <a:lnSpc>
                <a:spcPct val="150000"/>
              </a:lnSpc>
              <a:buClr>
                <a:schemeClr val="tx1"/>
              </a:buClr>
              <a:buFont typeface="Wingdings" panose="05000000000000000000" pitchFamily="2" charset="2"/>
              <a:buChar char="q"/>
            </a:pPr>
            <a:r>
              <a:rPr lang="en-US" sz="1200" b="0" i="0" dirty="0">
                <a:solidFill>
                  <a:schemeClr val="accent1">
                    <a:lumMod val="20000"/>
                    <a:lumOff val="80000"/>
                  </a:schemeClr>
                </a:solidFill>
                <a:effectLst/>
              </a:rPr>
              <a:t>The tools and Framework which we have worked here are: Java, Selenium WebDriver, TestNG, Jenkins (optional), Cucumber-Java.</a:t>
            </a:r>
            <a:endParaRPr lang="en-US" sz="1200" dirty="0">
              <a:solidFill>
                <a:schemeClr val="accent1">
                  <a:lumMod val="20000"/>
                  <a:lumOff val="80000"/>
                </a:schemeClr>
              </a:solidFill>
            </a:endParaRPr>
          </a:p>
          <a:p>
            <a:pPr marL="342900" indent="-342900">
              <a:lnSpc>
                <a:spcPct val="150000"/>
              </a:lnSpc>
              <a:buClr>
                <a:schemeClr val="tx1"/>
              </a:buClr>
              <a:buFont typeface="Wingdings" panose="05000000000000000000" pitchFamily="2" charset="2"/>
              <a:buChar char="q"/>
            </a:pPr>
            <a:r>
              <a:rPr lang="en-US" sz="1200" b="0" i="0" dirty="0">
                <a:solidFill>
                  <a:schemeClr val="accent1">
                    <a:lumMod val="20000"/>
                    <a:lumOff val="80000"/>
                  </a:schemeClr>
                </a:solidFill>
                <a:effectLst/>
              </a:rPr>
              <a:t>Project Objectives are to Create a test script for automation and generate reports for the e-Commerce website on efficiency and reliability in testing.</a:t>
            </a:r>
            <a:endParaRPr lang="en-US" sz="1200" dirty="0">
              <a:solidFill>
                <a:schemeClr val="accent1">
                  <a:lumMod val="20000"/>
                  <a:lumOff val="80000"/>
                </a:schemeClr>
              </a:solidFill>
            </a:endParaRPr>
          </a:p>
          <a:p>
            <a:pPr marL="342900" indent="-342900">
              <a:lnSpc>
                <a:spcPct val="150000"/>
              </a:lnSpc>
              <a:buClr>
                <a:schemeClr val="tx1"/>
              </a:buClr>
              <a:buFont typeface="Wingdings" panose="05000000000000000000" pitchFamily="2" charset="2"/>
              <a:buChar char="q"/>
            </a:pPr>
            <a:r>
              <a:rPr lang="en-US" sz="1200" b="0" i="0" dirty="0">
                <a:solidFill>
                  <a:schemeClr val="accent1">
                    <a:lumMod val="20000"/>
                    <a:lumOff val="80000"/>
                  </a:schemeClr>
                </a:solidFill>
                <a:effectLst/>
              </a:rPr>
              <a:t>For the failed test cases we have used </a:t>
            </a:r>
            <a:r>
              <a:rPr lang="en-US" sz="1200" b="0" i="0" dirty="0" err="1">
                <a:solidFill>
                  <a:schemeClr val="accent1">
                    <a:lumMod val="20000"/>
                    <a:lumOff val="80000"/>
                  </a:schemeClr>
                </a:solidFill>
                <a:effectLst/>
              </a:rPr>
              <a:t>IRetry</a:t>
            </a:r>
            <a:r>
              <a:rPr lang="en-US" sz="1200" b="0" i="0" dirty="0">
                <a:solidFill>
                  <a:schemeClr val="accent1">
                    <a:lumMod val="20000"/>
                    <a:lumOff val="80000"/>
                  </a:schemeClr>
                </a:solidFill>
                <a:effectLst/>
              </a:rPr>
              <a:t> </a:t>
            </a:r>
            <a:r>
              <a:rPr lang="en-US" sz="1200" b="0" i="0" dirty="0" err="1">
                <a:solidFill>
                  <a:schemeClr val="accent1">
                    <a:lumMod val="20000"/>
                    <a:lumOff val="80000"/>
                  </a:schemeClr>
                </a:solidFill>
                <a:effectLst/>
              </a:rPr>
              <a:t>Analyser</a:t>
            </a:r>
            <a:r>
              <a:rPr lang="en-US" sz="1200" b="0" i="0" dirty="0">
                <a:solidFill>
                  <a:schemeClr val="accent1">
                    <a:lumMod val="20000"/>
                    <a:lumOff val="80000"/>
                  </a:schemeClr>
                </a:solidFill>
                <a:effectLst/>
              </a:rPr>
              <a:t> and screenshots for capturing the failed test cases</a:t>
            </a:r>
            <a:endParaRPr lang="en-IN" sz="1200" dirty="0">
              <a:solidFill>
                <a:schemeClr val="accent1">
                  <a:lumMod val="20000"/>
                  <a:lumOff val="80000"/>
                </a:schemeClr>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96E3D5-B862-5DA9-2CB3-875A1DE2D00C}"/>
              </a:ext>
            </a:extLst>
          </p:cNvPr>
          <p:cNvPicPr>
            <a:picLocks noChangeAspect="1"/>
          </p:cNvPicPr>
          <p:nvPr/>
        </p:nvPicPr>
        <p:blipFill>
          <a:blip r:embed="rId2"/>
          <a:stretch>
            <a:fillRect/>
          </a:stretch>
        </p:blipFill>
        <p:spPr>
          <a:xfrm>
            <a:off x="147484" y="82960"/>
            <a:ext cx="8806426" cy="4953614"/>
          </a:xfrm>
          <a:prstGeom prst="rect">
            <a:avLst/>
          </a:prstGeom>
        </p:spPr>
      </p:pic>
    </p:spTree>
    <p:extLst>
      <p:ext uri="{BB962C8B-B14F-4D97-AF65-F5344CB8AC3E}">
        <p14:creationId xmlns:p14="http://schemas.microsoft.com/office/powerpoint/2010/main" val="16752898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A07A19-C036-8C61-E239-7889659B2E9B}"/>
              </a:ext>
            </a:extLst>
          </p:cNvPr>
          <p:cNvPicPr>
            <a:picLocks noChangeAspect="1"/>
          </p:cNvPicPr>
          <p:nvPr/>
        </p:nvPicPr>
        <p:blipFill>
          <a:blip r:embed="rId2"/>
          <a:stretch>
            <a:fillRect/>
          </a:stretch>
        </p:blipFill>
        <p:spPr>
          <a:xfrm>
            <a:off x="228600" y="135960"/>
            <a:ext cx="8777750" cy="4937485"/>
          </a:xfrm>
          <a:prstGeom prst="rect">
            <a:avLst/>
          </a:prstGeom>
        </p:spPr>
      </p:pic>
    </p:spTree>
    <p:extLst>
      <p:ext uri="{BB962C8B-B14F-4D97-AF65-F5344CB8AC3E}">
        <p14:creationId xmlns:p14="http://schemas.microsoft.com/office/powerpoint/2010/main" val="1163382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791">
          <a:extLst>
            <a:ext uri="{FF2B5EF4-FFF2-40B4-BE49-F238E27FC236}">
              <a16:creationId xmlns:a16="http://schemas.microsoft.com/office/drawing/2014/main" id="{7985E0BC-6F78-0A3B-02F6-90B0936C505A}"/>
            </a:ext>
          </a:extLst>
        </p:cNvPr>
        <p:cNvGrpSpPr/>
        <p:nvPr/>
      </p:nvGrpSpPr>
      <p:grpSpPr>
        <a:xfrm>
          <a:off x="0" y="0"/>
          <a:ext cx="0" cy="0"/>
          <a:chOff x="0" y="0"/>
          <a:chExt cx="0" cy="0"/>
        </a:xfrm>
      </p:grpSpPr>
      <p:sp>
        <p:nvSpPr>
          <p:cNvPr id="1792" name="Google Shape;1792;p42">
            <a:extLst>
              <a:ext uri="{FF2B5EF4-FFF2-40B4-BE49-F238E27FC236}">
                <a16:creationId xmlns:a16="http://schemas.microsoft.com/office/drawing/2014/main" id="{42345247-E79D-E1B2-93D5-84AB3BAAB1BB}"/>
              </a:ext>
            </a:extLst>
          </p:cNvPr>
          <p:cNvSpPr/>
          <p:nvPr/>
        </p:nvSpPr>
        <p:spPr>
          <a:xfrm>
            <a:off x="511464" y="149439"/>
            <a:ext cx="8219279" cy="1293792"/>
          </a:xfrm>
          <a:prstGeom prst="roundRect">
            <a:avLst>
              <a:gd name="adj" fmla="val 8047"/>
            </a:avLst>
          </a:prstGeom>
          <a:solidFill>
            <a:schemeClr val="dk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lvl="0" algn="ctr" rtl="0">
              <a:spcBef>
                <a:spcPts val="0"/>
              </a:spcBef>
              <a:spcAft>
                <a:spcPts val="0"/>
              </a:spcAft>
            </a:pPr>
            <a:r>
              <a:rPr lang="en-IN" sz="3600" b="1" dirty="0">
                <a:solidFill>
                  <a:schemeClr val="tx1"/>
                </a:solidFill>
              </a:rPr>
              <a:t>CONCLUSION </a:t>
            </a:r>
            <a:endParaRPr sz="3600" b="1" dirty="0">
              <a:solidFill>
                <a:schemeClr val="tx1"/>
              </a:solidFill>
            </a:endParaRPr>
          </a:p>
        </p:txBody>
      </p:sp>
      <p:grpSp>
        <p:nvGrpSpPr>
          <p:cNvPr id="1803" name="Google Shape;1803;p42">
            <a:extLst>
              <a:ext uri="{FF2B5EF4-FFF2-40B4-BE49-F238E27FC236}">
                <a16:creationId xmlns:a16="http://schemas.microsoft.com/office/drawing/2014/main" id="{B1CD91AE-F4B6-376F-21FC-DCAABCCF00A7}"/>
              </a:ext>
            </a:extLst>
          </p:cNvPr>
          <p:cNvGrpSpPr/>
          <p:nvPr/>
        </p:nvGrpSpPr>
        <p:grpSpPr>
          <a:xfrm>
            <a:off x="252322" y="4418363"/>
            <a:ext cx="518284" cy="375476"/>
            <a:chOff x="855125" y="679497"/>
            <a:chExt cx="254310" cy="184228"/>
          </a:xfrm>
        </p:grpSpPr>
        <p:sp>
          <p:nvSpPr>
            <p:cNvPr id="1804" name="Google Shape;1804;p42">
              <a:extLst>
                <a:ext uri="{FF2B5EF4-FFF2-40B4-BE49-F238E27FC236}">
                  <a16:creationId xmlns:a16="http://schemas.microsoft.com/office/drawing/2014/main" id="{D6B6EA79-251E-60DF-B765-E758F7AE93BE}"/>
                </a:ext>
              </a:extLst>
            </p:cNvPr>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5" name="Google Shape;1805;p42">
              <a:extLst>
                <a:ext uri="{FF2B5EF4-FFF2-40B4-BE49-F238E27FC236}">
                  <a16:creationId xmlns:a16="http://schemas.microsoft.com/office/drawing/2014/main" id="{75E3B634-CA13-6DF1-2DFA-A96CB13BE265}"/>
                </a:ext>
              </a:extLst>
            </p:cNvPr>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6" name="Google Shape;1806;p42">
              <a:extLst>
                <a:ext uri="{FF2B5EF4-FFF2-40B4-BE49-F238E27FC236}">
                  <a16:creationId xmlns:a16="http://schemas.microsoft.com/office/drawing/2014/main" id="{BBF5C1B7-A8A2-447B-7DB1-8CCBD9A5440B}"/>
                </a:ext>
              </a:extLst>
            </p:cNvPr>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dirty="0">
                <a:solidFill>
                  <a:schemeClr val="tx1"/>
                </a:solidFill>
              </a:endParaRPr>
            </a:p>
          </p:txBody>
        </p:sp>
      </p:grpSp>
      <p:sp>
        <p:nvSpPr>
          <p:cNvPr id="10" name="Google Shape;1947;p45">
            <a:extLst>
              <a:ext uri="{FF2B5EF4-FFF2-40B4-BE49-F238E27FC236}">
                <a16:creationId xmlns:a16="http://schemas.microsoft.com/office/drawing/2014/main" id="{C932F222-BF91-CD48-DCEF-F6B3BAE6597F}"/>
              </a:ext>
            </a:extLst>
          </p:cNvPr>
          <p:cNvSpPr txBox="1">
            <a:spLocks noGrp="1"/>
          </p:cNvSpPr>
          <p:nvPr>
            <p:ph type="subTitle" idx="1"/>
          </p:nvPr>
        </p:nvSpPr>
        <p:spPr>
          <a:xfrm>
            <a:off x="770606" y="1805802"/>
            <a:ext cx="7549047" cy="343277"/>
          </a:xfrm>
          <a:prstGeom prst="rect">
            <a:avLst/>
          </a:prstGeom>
        </p:spPr>
        <p:txBody>
          <a:bodyPr spcFirstLastPara="1" wrap="square" lIns="91425" tIns="91425" rIns="91425" bIns="91425" anchor="ctr" anchorCtr="0">
            <a:noAutofit/>
          </a:bodyPr>
          <a:lstStyle/>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0" lvl="0" indent="0" rtl="0">
              <a:spcBef>
                <a:spcPts val="0"/>
              </a:spcBef>
              <a:spcAft>
                <a:spcPts val="0"/>
              </a:spcAft>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D06C44C1-4D58-B0F7-6A3A-CC7B2376340F}"/>
              </a:ext>
            </a:extLst>
          </p:cNvPr>
          <p:cNvSpPr txBox="1"/>
          <p:nvPr/>
        </p:nvSpPr>
        <p:spPr>
          <a:xfrm>
            <a:off x="824347" y="1722386"/>
            <a:ext cx="7667986" cy="1708160"/>
          </a:xfrm>
          <a:prstGeom prst="rect">
            <a:avLst/>
          </a:prstGeom>
          <a:noFill/>
        </p:spPr>
        <p:txBody>
          <a:bodyPr wrap="square">
            <a:spAutoFit/>
          </a:bodyPr>
          <a:lstStyle/>
          <a:p>
            <a:pPr marL="285750" indent="-285750">
              <a:lnSpc>
                <a:spcPct val="150000"/>
              </a:lnSpc>
              <a:buClr>
                <a:schemeClr val="tx1"/>
              </a:buClr>
              <a:buFont typeface="Wingdings" panose="05000000000000000000" pitchFamily="2" charset="2"/>
              <a:buChar char="Ø"/>
            </a:pPr>
            <a:endParaRPr lang="en-US" b="0" i="0" dirty="0">
              <a:solidFill>
                <a:schemeClr val="tx1"/>
              </a:solidFill>
              <a:effectLs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Quick summary of the key requirements</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Hybrid Automation Framework, Five Utilities, POM Framework, Best Practices Implementation, TestNG Features (Retry, Custom Reporting), Jenkins Integration and JIRA for Test Management Lifecycle</a:t>
            </a:r>
            <a:endParaRPr lang="en-US" sz="1200" b="0" i="0" dirty="0">
              <a:solidFill>
                <a:schemeClr val="tx1"/>
              </a:solidFill>
              <a:effectLst/>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latin typeface="+mj-lt"/>
            </a:endParaRPr>
          </a:p>
          <a:p>
            <a:pPr>
              <a:buClr>
                <a:schemeClr val="tx1"/>
              </a:buClr>
            </a:pPr>
            <a:endParaRPr lang="en-US" sz="1200" dirty="0">
              <a:solidFill>
                <a:schemeClr val="tx1"/>
              </a:solidFill>
              <a:latin typeface="+mj-lt"/>
            </a:endParaRPr>
          </a:p>
        </p:txBody>
      </p:sp>
    </p:spTree>
    <p:extLst>
      <p:ext uri="{BB962C8B-B14F-4D97-AF65-F5344CB8AC3E}">
        <p14:creationId xmlns:p14="http://schemas.microsoft.com/office/powerpoint/2010/main" val="34361776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55"/>
          <p:cNvSpPr txBox="1">
            <a:spLocks noGrp="1"/>
          </p:cNvSpPr>
          <p:nvPr>
            <p:ph type="title"/>
          </p:nvPr>
        </p:nvSpPr>
        <p:spPr>
          <a:xfrm>
            <a:off x="1314664" y="1654274"/>
            <a:ext cx="6162768" cy="1398642"/>
          </a:xfrm>
          <a:prstGeom prst="rect">
            <a:avLst/>
          </a:prstGeom>
          <a:effectLst>
            <a:outerShdw blurRad="50800" dist="38100" algn="l" rotWithShape="0">
              <a:prstClr val="black">
                <a:alpha val="40000"/>
              </a:prstClr>
            </a:outerShdw>
          </a:effectLst>
        </p:spPr>
        <p:txBody>
          <a:bodyPr spcFirstLastPara="1" wrap="square" lIns="91425" tIns="91425" rIns="91425" bIns="91425" anchor="ctr" anchorCtr="0">
            <a:noAutofit/>
            <a:scene3d>
              <a:camera prst="orthographicFront"/>
              <a:lightRig rig="threePt" dir="t"/>
            </a:scene3d>
            <a:sp3d extrusionH="57150">
              <a:bevelT w="69850" h="38100" prst="cross"/>
            </a:sp3d>
          </a:bodyPr>
          <a:lstStyle/>
          <a:p>
            <a:pPr marL="0" lvl="0" indent="0" algn="ctr" rtl="0">
              <a:spcBef>
                <a:spcPts val="0"/>
              </a:spcBef>
              <a:spcAft>
                <a:spcPts val="0"/>
              </a:spcAft>
              <a:buNone/>
            </a:pPr>
            <a:r>
              <a:rPr lang="en-IN" sz="5000" dirty="0">
                <a:solidFill>
                  <a:schemeClr val="tx2">
                    <a:lumMod val="40000"/>
                    <a:lumOff val="60000"/>
                  </a:schemeClr>
                </a:solidFill>
                <a:effectLst>
                  <a:glow>
                    <a:schemeClr val="accent1">
                      <a:lumMod val="75000"/>
                    </a:schemeClr>
                  </a:glow>
                  <a:outerShdw blurRad="165100" dist="38100" dir="2700000" algn="tl">
                    <a:srgbClr val="000000">
                      <a:alpha val="50000"/>
                    </a:srgbClr>
                  </a:outerShdw>
                  <a:reflection blurRad="12700" stA="50000" endPos="45000" dist="25400" dir="5400000" sy="-100000" algn="bl" rotWithShape="0"/>
                </a:effectLst>
                <a:latin typeface="+mj-lt"/>
              </a:rPr>
              <a:t>THANK YOU</a:t>
            </a:r>
            <a:endParaRPr sz="5000" dirty="0">
              <a:solidFill>
                <a:schemeClr val="tx2">
                  <a:lumMod val="40000"/>
                  <a:lumOff val="60000"/>
                </a:schemeClr>
              </a:solidFill>
              <a:effectLst>
                <a:glow>
                  <a:schemeClr val="accent1">
                    <a:lumMod val="75000"/>
                  </a:schemeClr>
                </a:glow>
                <a:outerShdw blurRad="165100" dist="38100" dir="2700000" algn="tl">
                  <a:srgbClr val="000000">
                    <a:alpha val="50000"/>
                  </a:srgbClr>
                </a:outerShdw>
                <a:reflection blurRad="12700" stA="50000" endPos="45000" dist="25400" dir="5400000" sy="-100000" algn="bl" rotWithShape="0"/>
              </a:effectLst>
              <a:latin typeface="+mj-lt"/>
            </a:endParaRPr>
          </a:p>
        </p:txBody>
      </p:sp>
      <p:sp>
        <p:nvSpPr>
          <p:cNvPr id="2354" name="Google Shape;2354;p55"/>
          <p:cNvSpPr/>
          <p:nvPr/>
        </p:nvSpPr>
        <p:spPr>
          <a:xfrm flipH="1">
            <a:off x="2872985" y="4165977"/>
            <a:ext cx="318558" cy="112522"/>
          </a:xfrm>
          <a:custGeom>
            <a:avLst/>
            <a:gdLst/>
            <a:ahLst/>
            <a:cxnLst/>
            <a:rect l="l" t="t" r="r" b="b"/>
            <a:pathLst>
              <a:path w="14144" h="4996" extrusionOk="0">
                <a:moveTo>
                  <a:pt x="13918" y="0"/>
                </a:moveTo>
                <a:cubicBezTo>
                  <a:pt x="13894" y="0"/>
                  <a:pt x="13869" y="5"/>
                  <a:pt x="13844" y="13"/>
                </a:cubicBezTo>
                <a:lnTo>
                  <a:pt x="167" y="4583"/>
                </a:lnTo>
                <a:cubicBezTo>
                  <a:pt x="101" y="4583"/>
                  <a:pt x="34" y="4616"/>
                  <a:pt x="34" y="4683"/>
                </a:cubicBezTo>
                <a:cubicBezTo>
                  <a:pt x="34" y="4716"/>
                  <a:pt x="1" y="4750"/>
                  <a:pt x="34" y="4850"/>
                </a:cubicBezTo>
                <a:cubicBezTo>
                  <a:pt x="85" y="4952"/>
                  <a:pt x="155" y="4995"/>
                  <a:pt x="230" y="4995"/>
                </a:cubicBezTo>
                <a:cubicBezTo>
                  <a:pt x="254" y="4995"/>
                  <a:pt x="277" y="4991"/>
                  <a:pt x="301" y="4983"/>
                </a:cubicBezTo>
                <a:lnTo>
                  <a:pt x="13977" y="380"/>
                </a:lnTo>
                <a:cubicBezTo>
                  <a:pt x="14111" y="346"/>
                  <a:pt x="14144" y="213"/>
                  <a:pt x="14111" y="113"/>
                </a:cubicBezTo>
                <a:cubicBezTo>
                  <a:pt x="14061" y="38"/>
                  <a:pt x="13992" y="0"/>
                  <a:pt x="13918"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876;p44">
            <a:extLst>
              <a:ext uri="{FF2B5EF4-FFF2-40B4-BE49-F238E27FC236}">
                <a16:creationId xmlns:a16="http://schemas.microsoft.com/office/drawing/2014/main" id="{2882D831-8984-EEFB-D09B-7BF5D71F04DC}"/>
              </a:ext>
            </a:extLst>
          </p:cNvPr>
          <p:cNvSpPr/>
          <p:nvPr/>
        </p:nvSpPr>
        <p:spPr>
          <a:xfrm flipH="1">
            <a:off x="6545406" y="2794514"/>
            <a:ext cx="188520" cy="188520"/>
          </a:xfrm>
          <a:custGeom>
            <a:avLst/>
            <a:gdLst/>
            <a:ahLst/>
            <a:cxnLst/>
            <a:rect l="l" t="t" r="r" b="b"/>
            <a:pathLst>
              <a:path w="6449" h="6449" extrusionOk="0">
                <a:moveTo>
                  <a:pt x="819" y="1"/>
                </a:moveTo>
                <a:cubicBezTo>
                  <a:pt x="362" y="1"/>
                  <a:pt x="1" y="362"/>
                  <a:pt x="1" y="818"/>
                </a:cubicBezTo>
                <a:lnTo>
                  <a:pt x="1" y="5631"/>
                </a:lnTo>
                <a:cubicBezTo>
                  <a:pt x="1" y="6087"/>
                  <a:pt x="362" y="6449"/>
                  <a:pt x="819" y="6449"/>
                </a:cubicBezTo>
                <a:lnTo>
                  <a:pt x="5631" y="6449"/>
                </a:lnTo>
                <a:cubicBezTo>
                  <a:pt x="6087" y="6449"/>
                  <a:pt x="6449" y="6087"/>
                  <a:pt x="6449" y="5631"/>
                </a:cubicBezTo>
                <a:lnTo>
                  <a:pt x="6449" y="818"/>
                </a:lnTo>
                <a:cubicBezTo>
                  <a:pt x="6449" y="362"/>
                  <a:pt x="6087" y="1"/>
                  <a:pt x="5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5">
          <a:extLst>
            <a:ext uri="{FF2B5EF4-FFF2-40B4-BE49-F238E27FC236}">
              <a16:creationId xmlns:a16="http://schemas.microsoft.com/office/drawing/2014/main" id="{5168F02C-F0D8-0BD5-5404-D6CDC12AE2EE}"/>
            </a:ext>
          </a:extLst>
        </p:cNvPr>
        <p:cNvGrpSpPr/>
        <p:nvPr/>
      </p:nvGrpSpPr>
      <p:grpSpPr>
        <a:xfrm>
          <a:off x="0" y="0"/>
          <a:ext cx="0" cy="0"/>
          <a:chOff x="0" y="0"/>
          <a:chExt cx="0" cy="0"/>
        </a:xfrm>
      </p:grpSpPr>
      <p:grpSp>
        <p:nvGrpSpPr>
          <p:cNvPr id="1566" name="Google Shape;1566;p38">
            <a:extLst>
              <a:ext uri="{FF2B5EF4-FFF2-40B4-BE49-F238E27FC236}">
                <a16:creationId xmlns:a16="http://schemas.microsoft.com/office/drawing/2014/main" id="{A3A9577D-C795-E0D8-1BD5-A9CCE83D7451}"/>
              </a:ext>
            </a:extLst>
          </p:cNvPr>
          <p:cNvGrpSpPr/>
          <p:nvPr/>
        </p:nvGrpSpPr>
        <p:grpSpPr>
          <a:xfrm>
            <a:off x="592213" y="4208056"/>
            <a:ext cx="1021756" cy="332094"/>
            <a:chOff x="7289663" y="3996131"/>
            <a:chExt cx="1021756" cy="332094"/>
          </a:xfrm>
        </p:grpSpPr>
        <p:sp>
          <p:nvSpPr>
            <p:cNvPr id="1567" name="Google Shape;1567;p38">
              <a:extLst>
                <a:ext uri="{FF2B5EF4-FFF2-40B4-BE49-F238E27FC236}">
                  <a16:creationId xmlns:a16="http://schemas.microsoft.com/office/drawing/2014/main" id="{AC392AA8-8207-7AA6-DEB4-5549100FFE5A}"/>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8">
              <a:extLst>
                <a:ext uri="{FF2B5EF4-FFF2-40B4-BE49-F238E27FC236}">
                  <a16:creationId xmlns:a16="http://schemas.microsoft.com/office/drawing/2014/main" id="{C157C50B-BD16-DEF9-D194-DDDC24CCAB8F}"/>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8">
              <a:extLst>
                <a:ext uri="{FF2B5EF4-FFF2-40B4-BE49-F238E27FC236}">
                  <a16:creationId xmlns:a16="http://schemas.microsoft.com/office/drawing/2014/main" id="{7048BB06-713F-0098-BC47-7FF7935F5E3C}"/>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8">
              <a:extLst>
                <a:ext uri="{FF2B5EF4-FFF2-40B4-BE49-F238E27FC236}">
                  <a16:creationId xmlns:a16="http://schemas.microsoft.com/office/drawing/2014/main" id="{77DC0A00-A2EE-F6B4-3564-22B3C2769559}"/>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8">
              <a:extLst>
                <a:ext uri="{FF2B5EF4-FFF2-40B4-BE49-F238E27FC236}">
                  <a16:creationId xmlns:a16="http://schemas.microsoft.com/office/drawing/2014/main" id="{1C9374FA-A2A3-0AEE-F902-CB132BB1DD61}"/>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3" name="Google Shape;1573;p38">
            <a:extLst>
              <a:ext uri="{FF2B5EF4-FFF2-40B4-BE49-F238E27FC236}">
                <a16:creationId xmlns:a16="http://schemas.microsoft.com/office/drawing/2014/main" id="{79E02AC0-4153-36D1-3DC0-124134494877}"/>
              </a:ext>
            </a:extLst>
          </p:cNvPr>
          <p:cNvSpPr/>
          <p:nvPr/>
        </p:nvSpPr>
        <p:spPr>
          <a:xfrm>
            <a:off x="1960315" y="977623"/>
            <a:ext cx="5368052" cy="1494495"/>
          </a:xfrm>
          <a:custGeom>
            <a:avLst/>
            <a:gdLst>
              <a:gd name="connsiteX0" fmla="*/ 4003 w 36160"/>
              <a:gd name="connsiteY0" fmla="*/ 129 h 34788"/>
              <a:gd name="connsiteX1" fmla="*/ 0 w 36160"/>
              <a:gd name="connsiteY1" fmla="*/ 4132 h 34788"/>
              <a:gd name="connsiteX2" fmla="*/ 0 w 36160"/>
              <a:gd name="connsiteY2" fmla="*/ 30785 h 34788"/>
              <a:gd name="connsiteX3" fmla="*/ 4003 w 36160"/>
              <a:gd name="connsiteY3" fmla="*/ 34788 h 34788"/>
              <a:gd name="connsiteX4" fmla="*/ 32157 w 36160"/>
              <a:gd name="connsiteY4" fmla="*/ 34788 h 34788"/>
              <a:gd name="connsiteX5" fmla="*/ 36160 w 36160"/>
              <a:gd name="connsiteY5" fmla="*/ 30785 h 34788"/>
              <a:gd name="connsiteX6" fmla="*/ 36160 w 36160"/>
              <a:gd name="connsiteY6" fmla="*/ 1563 h 34788"/>
              <a:gd name="connsiteX7" fmla="*/ 32157 w 36160"/>
              <a:gd name="connsiteY7" fmla="*/ 129 h 34788"/>
              <a:gd name="connsiteX8" fmla="*/ 4003 w 36160"/>
              <a:gd name="connsiteY8" fmla="*/ 129 h 34788"/>
              <a:gd name="connsiteX0" fmla="*/ 4003 w 36431"/>
              <a:gd name="connsiteY0" fmla="*/ 129 h 35014"/>
              <a:gd name="connsiteX1" fmla="*/ 0 w 36431"/>
              <a:gd name="connsiteY1" fmla="*/ 4132 h 35014"/>
              <a:gd name="connsiteX2" fmla="*/ 0 w 36431"/>
              <a:gd name="connsiteY2" fmla="*/ 30785 h 35014"/>
              <a:gd name="connsiteX3" fmla="*/ 4003 w 36431"/>
              <a:gd name="connsiteY3" fmla="*/ 34788 h 35014"/>
              <a:gd name="connsiteX4" fmla="*/ 32157 w 36431"/>
              <a:gd name="connsiteY4" fmla="*/ 34788 h 35014"/>
              <a:gd name="connsiteX5" fmla="*/ 36431 w 36431"/>
              <a:gd name="connsiteY5" fmla="*/ 33587 h 35014"/>
              <a:gd name="connsiteX6" fmla="*/ 36160 w 36431"/>
              <a:gd name="connsiteY6" fmla="*/ 1563 h 35014"/>
              <a:gd name="connsiteX7" fmla="*/ 32157 w 36431"/>
              <a:gd name="connsiteY7" fmla="*/ 129 h 35014"/>
              <a:gd name="connsiteX8" fmla="*/ 4003 w 36431"/>
              <a:gd name="connsiteY8" fmla="*/ 129 h 35014"/>
              <a:gd name="connsiteX0" fmla="*/ 4477 w 36905"/>
              <a:gd name="connsiteY0" fmla="*/ 129 h 35014"/>
              <a:gd name="connsiteX1" fmla="*/ 474 w 36905"/>
              <a:gd name="connsiteY1" fmla="*/ 4132 h 35014"/>
              <a:gd name="connsiteX2" fmla="*/ 0 w 36905"/>
              <a:gd name="connsiteY2" fmla="*/ 33354 h 35014"/>
              <a:gd name="connsiteX3" fmla="*/ 4477 w 36905"/>
              <a:gd name="connsiteY3" fmla="*/ 34788 h 35014"/>
              <a:gd name="connsiteX4" fmla="*/ 32631 w 36905"/>
              <a:gd name="connsiteY4" fmla="*/ 34788 h 35014"/>
              <a:gd name="connsiteX5" fmla="*/ 36905 w 36905"/>
              <a:gd name="connsiteY5" fmla="*/ 33587 h 35014"/>
              <a:gd name="connsiteX6" fmla="*/ 36634 w 36905"/>
              <a:gd name="connsiteY6" fmla="*/ 1563 h 35014"/>
              <a:gd name="connsiteX7" fmla="*/ 32631 w 36905"/>
              <a:gd name="connsiteY7" fmla="*/ 129 h 35014"/>
              <a:gd name="connsiteX8" fmla="*/ 4477 w 36905"/>
              <a:gd name="connsiteY8" fmla="*/ 129 h 35014"/>
              <a:gd name="connsiteX0" fmla="*/ 4477 w 36905"/>
              <a:gd name="connsiteY0" fmla="*/ 226 h 35111"/>
              <a:gd name="connsiteX1" fmla="*/ 338 w 36905"/>
              <a:gd name="connsiteY1" fmla="*/ 1427 h 35111"/>
              <a:gd name="connsiteX2" fmla="*/ 0 w 36905"/>
              <a:gd name="connsiteY2" fmla="*/ 33451 h 35111"/>
              <a:gd name="connsiteX3" fmla="*/ 4477 w 36905"/>
              <a:gd name="connsiteY3" fmla="*/ 34885 h 35111"/>
              <a:gd name="connsiteX4" fmla="*/ 32631 w 36905"/>
              <a:gd name="connsiteY4" fmla="*/ 34885 h 35111"/>
              <a:gd name="connsiteX5" fmla="*/ 36905 w 36905"/>
              <a:gd name="connsiteY5" fmla="*/ 33684 h 35111"/>
              <a:gd name="connsiteX6" fmla="*/ 36634 w 36905"/>
              <a:gd name="connsiteY6" fmla="*/ 1660 h 35111"/>
              <a:gd name="connsiteX7" fmla="*/ 32631 w 36905"/>
              <a:gd name="connsiteY7" fmla="*/ 226 h 35111"/>
              <a:gd name="connsiteX8" fmla="*/ 4477 w 36905"/>
              <a:gd name="connsiteY8" fmla="*/ 226 h 35111"/>
              <a:gd name="connsiteX0" fmla="*/ 4166 w 36594"/>
              <a:gd name="connsiteY0" fmla="*/ 226 h 35111"/>
              <a:gd name="connsiteX1" fmla="*/ 27 w 36594"/>
              <a:gd name="connsiteY1" fmla="*/ 1427 h 35111"/>
              <a:gd name="connsiteX2" fmla="*/ 96 w 36594"/>
              <a:gd name="connsiteY2" fmla="*/ 32050 h 35111"/>
              <a:gd name="connsiteX3" fmla="*/ 4166 w 36594"/>
              <a:gd name="connsiteY3" fmla="*/ 34885 h 35111"/>
              <a:gd name="connsiteX4" fmla="*/ 32320 w 36594"/>
              <a:gd name="connsiteY4" fmla="*/ 34885 h 35111"/>
              <a:gd name="connsiteX5" fmla="*/ 36594 w 36594"/>
              <a:gd name="connsiteY5" fmla="*/ 33684 h 35111"/>
              <a:gd name="connsiteX6" fmla="*/ 36323 w 36594"/>
              <a:gd name="connsiteY6" fmla="*/ 1660 h 35111"/>
              <a:gd name="connsiteX7" fmla="*/ 32320 w 36594"/>
              <a:gd name="connsiteY7" fmla="*/ 226 h 35111"/>
              <a:gd name="connsiteX8" fmla="*/ 4166 w 36594"/>
              <a:gd name="connsiteY8" fmla="*/ 226 h 35111"/>
              <a:gd name="connsiteX0" fmla="*/ 4166 w 36594"/>
              <a:gd name="connsiteY0" fmla="*/ 226 h 35111"/>
              <a:gd name="connsiteX1" fmla="*/ 27 w 36594"/>
              <a:gd name="connsiteY1" fmla="*/ 1427 h 35111"/>
              <a:gd name="connsiteX2" fmla="*/ 96 w 36594"/>
              <a:gd name="connsiteY2" fmla="*/ 33451 h 35111"/>
              <a:gd name="connsiteX3" fmla="*/ 4166 w 36594"/>
              <a:gd name="connsiteY3" fmla="*/ 34885 h 35111"/>
              <a:gd name="connsiteX4" fmla="*/ 32320 w 36594"/>
              <a:gd name="connsiteY4" fmla="*/ 34885 h 35111"/>
              <a:gd name="connsiteX5" fmla="*/ 36594 w 36594"/>
              <a:gd name="connsiteY5" fmla="*/ 33684 h 35111"/>
              <a:gd name="connsiteX6" fmla="*/ 36323 w 36594"/>
              <a:gd name="connsiteY6" fmla="*/ 1660 h 35111"/>
              <a:gd name="connsiteX7" fmla="*/ 32320 w 36594"/>
              <a:gd name="connsiteY7" fmla="*/ 226 h 35111"/>
              <a:gd name="connsiteX8" fmla="*/ 4166 w 36594"/>
              <a:gd name="connsiteY8" fmla="*/ 226 h 3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94" h="35111" extrusionOk="0">
                <a:moveTo>
                  <a:pt x="4166" y="226"/>
                </a:moveTo>
                <a:cubicBezTo>
                  <a:pt x="1965" y="226"/>
                  <a:pt x="27" y="-774"/>
                  <a:pt x="27" y="1427"/>
                </a:cubicBezTo>
                <a:cubicBezTo>
                  <a:pt x="-86" y="12102"/>
                  <a:pt x="209" y="22776"/>
                  <a:pt x="96" y="33451"/>
                </a:cubicBezTo>
                <a:cubicBezTo>
                  <a:pt x="96" y="35652"/>
                  <a:pt x="1965" y="34885"/>
                  <a:pt x="4166" y="34885"/>
                </a:cubicBezTo>
                <a:lnTo>
                  <a:pt x="32320" y="34885"/>
                </a:lnTo>
                <a:cubicBezTo>
                  <a:pt x="34521" y="34885"/>
                  <a:pt x="36594" y="35885"/>
                  <a:pt x="36594" y="33684"/>
                </a:cubicBezTo>
                <a:cubicBezTo>
                  <a:pt x="36504" y="23009"/>
                  <a:pt x="36413" y="12335"/>
                  <a:pt x="36323" y="1660"/>
                </a:cubicBezTo>
                <a:cubicBezTo>
                  <a:pt x="36323" y="-541"/>
                  <a:pt x="34521" y="226"/>
                  <a:pt x="32320" y="226"/>
                </a:cubicBezTo>
                <a:lnTo>
                  <a:pt x="4166" y="226"/>
                </a:lnTo>
                <a:close/>
              </a:path>
            </a:pathLst>
          </a:custGeom>
          <a:solidFill>
            <a:schemeClr val="accent1">
              <a:lumMod val="60000"/>
              <a:lumOff val="40000"/>
            </a:schemeClr>
          </a:solidFill>
          <a:ln/>
          <a:effectLst>
            <a:outerShdw blurRad="76200" dist="12700" dir="8100000" sy="-23000" kx="800400" algn="br" rotWithShape="0">
              <a:prstClr val="black">
                <a:alpha val="20000"/>
              </a:prstClr>
            </a:outerShdw>
          </a:effectLst>
          <a:scene3d>
            <a:camera prst="obliqueBottomRight"/>
            <a:lightRig rig="threePt" dir="t"/>
          </a:scene3d>
        </p:spPr>
        <p:style>
          <a:lnRef idx="1">
            <a:schemeClr val="dk1"/>
          </a:lnRef>
          <a:fillRef idx="1001">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38">
            <a:extLst>
              <a:ext uri="{FF2B5EF4-FFF2-40B4-BE49-F238E27FC236}">
                <a16:creationId xmlns:a16="http://schemas.microsoft.com/office/drawing/2014/main" id="{09742A6A-3A7A-B3FB-9A49-6B984B5878EE}"/>
              </a:ext>
            </a:extLst>
          </p:cNvPr>
          <p:cNvSpPr txBox="1">
            <a:spLocks noGrp="1"/>
          </p:cNvSpPr>
          <p:nvPr>
            <p:ph type="title"/>
          </p:nvPr>
        </p:nvSpPr>
        <p:spPr>
          <a:xfrm>
            <a:off x="2296841" y="1340723"/>
            <a:ext cx="4695000"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000" dirty="0">
                <a:solidFill>
                  <a:schemeClr val="bg1"/>
                </a:solidFill>
              </a:rPr>
              <a:t>OBJECTIVES</a:t>
            </a:r>
          </a:p>
        </p:txBody>
      </p:sp>
      <p:grpSp>
        <p:nvGrpSpPr>
          <p:cNvPr id="1581" name="Google Shape;1581;p38">
            <a:extLst>
              <a:ext uri="{FF2B5EF4-FFF2-40B4-BE49-F238E27FC236}">
                <a16:creationId xmlns:a16="http://schemas.microsoft.com/office/drawing/2014/main" id="{2FA7DEEC-DE72-8B87-B562-F3FF21935D7D}"/>
              </a:ext>
            </a:extLst>
          </p:cNvPr>
          <p:cNvGrpSpPr/>
          <p:nvPr/>
        </p:nvGrpSpPr>
        <p:grpSpPr>
          <a:xfrm>
            <a:off x="1423411" y="3650472"/>
            <a:ext cx="749797" cy="717499"/>
            <a:chOff x="7847861" y="3178722"/>
            <a:chExt cx="749797" cy="717499"/>
          </a:xfrm>
        </p:grpSpPr>
        <p:sp>
          <p:nvSpPr>
            <p:cNvPr id="1582" name="Google Shape;1582;p38">
              <a:extLst>
                <a:ext uri="{FF2B5EF4-FFF2-40B4-BE49-F238E27FC236}">
                  <a16:creationId xmlns:a16="http://schemas.microsoft.com/office/drawing/2014/main" id="{D101C398-BEA8-8872-86D0-9D15E4213208}"/>
                </a:ext>
              </a:extLst>
            </p:cNvPr>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8">
              <a:extLst>
                <a:ext uri="{FF2B5EF4-FFF2-40B4-BE49-F238E27FC236}">
                  <a16:creationId xmlns:a16="http://schemas.microsoft.com/office/drawing/2014/main" id="{03E97FA9-7811-44EB-4F29-4F66730CB5DD}"/>
                </a:ext>
              </a:extLst>
            </p:cNvPr>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8">
              <a:extLst>
                <a:ext uri="{FF2B5EF4-FFF2-40B4-BE49-F238E27FC236}">
                  <a16:creationId xmlns:a16="http://schemas.microsoft.com/office/drawing/2014/main" id="{9953D147-50A5-DEAD-918C-39A57C29E023}"/>
                </a:ext>
              </a:extLst>
            </p:cNvPr>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8">
              <a:extLst>
                <a:ext uri="{FF2B5EF4-FFF2-40B4-BE49-F238E27FC236}">
                  <a16:creationId xmlns:a16="http://schemas.microsoft.com/office/drawing/2014/main" id="{C65BE52B-5939-8A68-6F1B-7C232A26F8DC}"/>
                </a:ext>
              </a:extLst>
            </p:cNvPr>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8">
              <a:extLst>
                <a:ext uri="{FF2B5EF4-FFF2-40B4-BE49-F238E27FC236}">
                  <a16:creationId xmlns:a16="http://schemas.microsoft.com/office/drawing/2014/main" id="{0E74D5CE-A9A6-149B-1627-F4861B842398}"/>
                </a:ext>
              </a:extLst>
            </p:cNvPr>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61679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0">
          <a:extLst>
            <a:ext uri="{FF2B5EF4-FFF2-40B4-BE49-F238E27FC236}">
              <a16:creationId xmlns:a16="http://schemas.microsoft.com/office/drawing/2014/main" id="{DB32EC8B-721D-745F-B7E0-6F55F52CE2F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528E83A-A661-F0D8-8FD3-675AC94BB4D3}"/>
              </a:ext>
            </a:extLst>
          </p:cNvPr>
          <p:cNvSpPr txBox="1"/>
          <p:nvPr/>
        </p:nvSpPr>
        <p:spPr>
          <a:xfrm>
            <a:off x="823144" y="761527"/>
            <a:ext cx="7497712" cy="3105145"/>
          </a:xfrm>
          <a:prstGeom prst="rect">
            <a:avLst/>
          </a:prstGeom>
          <a:noFill/>
        </p:spPr>
        <p:txBody>
          <a:bodyPr wrap="square">
            <a:spAutoFit/>
          </a:bodyPr>
          <a:lstStyle/>
          <a:p>
            <a:pPr marL="285750" indent="-285750">
              <a:lnSpc>
                <a:spcPct val="150000"/>
              </a:lnSpc>
              <a:buClr>
                <a:schemeClr val="tx1"/>
              </a:buClr>
              <a:buFont typeface="Wingdings" panose="05000000000000000000" pitchFamily="2" charset="2"/>
              <a:buChar char="q"/>
            </a:pPr>
            <a:r>
              <a:rPr lang="en-US" sz="1200" i="0" dirty="0">
                <a:solidFill>
                  <a:schemeClr val="accent1">
                    <a:lumMod val="20000"/>
                    <a:lumOff val="80000"/>
                  </a:schemeClr>
                </a:solidFill>
                <a:effectLst/>
              </a:rPr>
              <a:t>Automation is a key focus of the project for testing scenarios on the Demo Web Shop website.</a:t>
            </a:r>
            <a:endParaRPr lang="en-US" sz="1200" dirty="0">
              <a:solidFill>
                <a:schemeClr val="accent1">
                  <a:lumMod val="20000"/>
                  <a:lumOff val="80000"/>
                </a:schemeClr>
              </a:solidFill>
            </a:endParaRPr>
          </a:p>
          <a:p>
            <a:pPr marL="285750" indent="-285750">
              <a:lnSpc>
                <a:spcPct val="150000"/>
              </a:lnSpc>
              <a:buClr>
                <a:schemeClr val="tx1"/>
              </a:buClr>
              <a:buFont typeface="Wingdings" panose="05000000000000000000" pitchFamily="2" charset="2"/>
              <a:buChar char="q"/>
            </a:pPr>
            <a:r>
              <a:rPr lang="en-US" sz="1200" i="0" dirty="0">
                <a:solidFill>
                  <a:schemeClr val="accent1">
                    <a:lumMod val="20000"/>
                    <a:lumOff val="80000"/>
                  </a:schemeClr>
                </a:solidFill>
                <a:effectLst/>
              </a:rPr>
              <a:t>The project emphasizes the use of Excel for data-driven testing. Test scripts are designed to read data from Excel files, allowing for flexible and extensive testing scenarios.</a:t>
            </a:r>
            <a:endParaRPr lang="en-US" sz="1200" dirty="0">
              <a:solidFill>
                <a:schemeClr val="accent1">
                  <a:lumMod val="20000"/>
                  <a:lumOff val="80000"/>
                </a:schemeClr>
              </a:solidFill>
            </a:endParaRPr>
          </a:p>
          <a:p>
            <a:pPr marL="285750" indent="-285750">
              <a:lnSpc>
                <a:spcPct val="150000"/>
              </a:lnSpc>
              <a:buClr>
                <a:schemeClr val="tx1"/>
              </a:buClr>
              <a:buFont typeface="Wingdings" panose="05000000000000000000" pitchFamily="2" charset="2"/>
              <a:buChar char="q"/>
            </a:pPr>
            <a:r>
              <a:rPr lang="en-US" sz="1200" i="0" dirty="0">
                <a:solidFill>
                  <a:schemeClr val="accent1">
                    <a:lumMod val="20000"/>
                    <a:lumOff val="80000"/>
                  </a:schemeClr>
                </a:solidFill>
                <a:effectLst/>
              </a:rPr>
              <a:t>The primary objective is to create effective and efficient test scripts using the specified tools and frameworks.</a:t>
            </a:r>
            <a:endParaRPr lang="en-US" sz="1200" dirty="0">
              <a:solidFill>
                <a:schemeClr val="accent1">
                  <a:lumMod val="20000"/>
                  <a:lumOff val="80000"/>
                </a:schemeClr>
              </a:solidFill>
            </a:endParaRPr>
          </a:p>
          <a:p>
            <a:pPr marL="285750" indent="-285750">
              <a:lnSpc>
                <a:spcPct val="150000"/>
              </a:lnSpc>
              <a:buClr>
                <a:schemeClr val="tx1"/>
              </a:buClr>
              <a:buFont typeface="Wingdings" panose="05000000000000000000" pitchFamily="2" charset="2"/>
              <a:buChar char="q"/>
            </a:pPr>
            <a:r>
              <a:rPr lang="en-US" sz="1200" i="0" dirty="0">
                <a:solidFill>
                  <a:schemeClr val="accent1">
                    <a:lumMod val="20000"/>
                    <a:lumOff val="80000"/>
                  </a:schemeClr>
                </a:solidFill>
                <a:effectLst/>
              </a:rPr>
              <a:t>The project aims to generate comprehensive reports to evaluate the efficiency and reliability of testing on the Demo Web Shop website.</a:t>
            </a:r>
            <a:endParaRPr lang="en-US" sz="1200" dirty="0">
              <a:solidFill>
                <a:schemeClr val="accent1">
                  <a:lumMod val="20000"/>
                  <a:lumOff val="80000"/>
                </a:schemeClr>
              </a:solidFill>
            </a:endParaRPr>
          </a:p>
          <a:p>
            <a:pPr marL="285750" indent="-285750">
              <a:lnSpc>
                <a:spcPct val="150000"/>
              </a:lnSpc>
              <a:buClr>
                <a:schemeClr val="tx1"/>
              </a:buClr>
              <a:buFont typeface="Wingdings" panose="05000000000000000000" pitchFamily="2" charset="2"/>
              <a:buChar char="q"/>
            </a:pPr>
            <a:r>
              <a:rPr lang="en-US" sz="1200" i="0" dirty="0">
                <a:solidFill>
                  <a:schemeClr val="accent1">
                    <a:lumMod val="20000"/>
                    <a:lumOff val="80000"/>
                  </a:schemeClr>
                </a:solidFill>
                <a:effectLst/>
              </a:rPr>
              <a:t>Cucumber-Java is used, indicating a focus on Behavior-Driven Development (BDD) principles. This involves creating readable and understandable test scenarios in natural language.</a:t>
            </a:r>
            <a:endParaRPr lang="en-US" sz="1200" dirty="0">
              <a:solidFill>
                <a:schemeClr val="accent1">
                  <a:lumMod val="20000"/>
                  <a:lumOff val="80000"/>
                </a:schemeClr>
              </a:solidFill>
            </a:endParaRPr>
          </a:p>
          <a:p>
            <a:pPr marL="285750" indent="-285750">
              <a:lnSpc>
                <a:spcPct val="150000"/>
              </a:lnSpc>
              <a:buClr>
                <a:schemeClr val="tx1"/>
              </a:buClr>
              <a:buFont typeface="Wingdings" panose="05000000000000000000" pitchFamily="2" charset="2"/>
              <a:buChar char="q"/>
            </a:pPr>
            <a:r>
              <a:rPr lang="en-US" sz="1200" i="0" dirty="0">
                <a:solidFill>
                  <a:schemeClr val="accent1">
                    <a:lumMod val="20000"/>
                    <a:lumOff val="80000"/>
                  </a:schemeClr>
                </a:solidFill>
                <a:effectLst/>
              </a:rPr>
              <a:t>The primary goal is to assess the efficiency and reliability of the testing process, ensuring that the automated scripts effectively verify the functionality of the Demo Web Shop website.</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4031831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8" name="Google Shape;1768;p41"/>
          <p:cNvSpPr/>
          <p:nvPr/>
        </p:nvSpPr>
        <p:spPr>
          <a:xfrm>
            <a:off x="4192578" y="1037100"/>
            <a:ext cx="4160400" cy="3069300"/>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41"/>
          <p:cNvSpPr txBox="1">
            <a:spLocks noGrp="1"/>
          </p:cNvSpPr>
          <p:nvPr>
            <p:ph type="title"/>
          </p:nvPr>
        </p:nvSpPr>
        <p:spPr>
          <a:xfrm>
            <a:off x="713100" y="2012175"/>
            <a:ext cx="2755200" cy="10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1" i="0" dirty="0">
                <a:solidFill>
                  <a:schemeClr val="accent1">
                    <a:lumMod val="75000"/>
                  </a:schemeClr>
                </a:solidFill>
                <a:effectLst/>
              </a:rPr>
              <a:t>MODULES</a:t>
            </a:r>
            <a:endParaRPr dirty="0">
              <a:solidFill>
                <a:schemeClr val="accent1">
                  <a:lumMod val="75000"/>
                </a:schemeClr>
              </a:solidFill>
            </a:endParaRPr>
          </a:p>
        </p:txBody>
      </p:sp>
      <p:sp>
        <p:nvSpPr>
          <p:cNvPr id="1770" name="Google Shape;1770;p41"/>
          <p:cNvSpPr txBox="1">
            <a:spLocks noGrp="1"/>
          </p:cNvSpPr>
          <p:nvPr>
            <p:ph type="body" idx="1"/>
          </p:nvPr>
        </p:nvSpPr>
        <p:spPr>
          <a:xfrm>
            <a:off x="4396740" y="1264920"/>
            <a:ext cx="3848100" cy="2692577"/>
          </a:xfrm>
          <a:prstGeom prst="rect">
            <a:avLst/>
          </a:prstGeom>
        </p:spPr>
        <p:txBody>
          <a:bodyPr spcFirstLastPara="1" wrap="square" lIns="91425" tIns="91425" rIns="91425" bIns="91425" anchor="ctr" anchorCtr="0">
            <a:noAutofit/>
          </a:bodyPr>
          <a:lstStyle/>
          <a:p>
            <a:pPr marL="482600" indent="-342900">
              <a:lnSpc>
                <a:spcPct val="150000"/>
              </a:lnSpc>
              <a:buFont typeface="+mj-lt"/>
              <a:buAutoNum type="arabicPeriod"/>
            </a:pPr>
            <a:r>
              <a:rPr lang="en-US" b="0" i="0" cap="all" dirty="0">
                <a:solidFill>
                  <a:schemeClr val="tx1"/>
                </a:solidFill>
                <a:effectLst/>
                <a:latin typeface="+mj-lt"/>
              </a:rPr>
              <a:t>Register</a:t>
            </a:r>
            <a:endParaRPr lang="en-US" cap="all" dirty="0">
              <a:solidFill>
                <a:schemeClr val="tx1"/>
              </a:solidFill>
              <a:effectLst/>
              <a:latin typeface="+mj-lt"/>
            </a:endParaRPr>
          </a:p>
          <a:p>
            <a:pPr marL="482600" indent="-342900">
              <a:lnSpc>
                <a:spcPct val="150000"/>
              </a:lnSpc>
              <a:buFont typeface="+mj-lt"/>
              <a:buAutoNum type="arabicPeriod"/>
            </a:pPr>
            <a:r>
              <a:rPr lang="en-US" b="0" i="0" cap="all" dirty="0">
                <a:solidFill>
                  <a:schemeClr val="tx1"/>
                </a:solidFill>
                <a:effectLst/>
                <a:latin typeface="+mj-lt"/>
              </a:rPr>
              <a:t>Login</a:t>
            </a:r>
            <a:endParaRPr lang="en-US" cap="all" dirty="0">
              <a:solidFill>
                <a:schemeClr val="tx1"/>
              </a:solidFill>
              <a:effectLst/>
              <a:latin typeface="+mj-lt"/>
            </a:endParaRPr>
          </a:p>
          <a:p>
            <a:pPr marL="482600" indent="-342900">
              <a:lnSpc>
                <a:spcPct val="150000"/>
              </a:lnSpc>
              <a:buFont typeface="+mj-lt"/>
              <a:buAutoNum type="arabicPeriod"/>
            </a:pPr>
            <a:r>
              <a:rPr lang="en-US" b="0" i="0" cap="all" dirty="0">
                <a:solidFill>
                  <a:schemeClr val="tx1"/>
                </a:solidFill>
                <a:effectLst/>
                <a:latin typeface="+mj-lt"/>
              </a:rPr>
              <a:t>Add/Remove product to Cart</a:t>
            </a:r>
            <a:endParaRPr lang="en-US" cap="all" dirty="0">
              <a:solidFill>
                <a:schemeClr val="tx1"/>
              </a:solidFill>
              <a:effectLst/>
              <a:latin typeface="+mj-lt"/>
            </a:endParaRPr>
          </a:p>
          <a:p>
            <a:pPr marL="482600" indent="-342900">
              <a:lnSpc>
                <a:spcPct val="150000"/>
              </a:lnSpc>
              <a:buFont typeface="+mj-lt"/>
              <a:buAutoNum type="arabicPeriod"/>
            </a:pPr>
            <a:r>
              <a:rPr lang="en-US" b="0" i="0" cap="all" dirty="0">
                <a:solidFill>
                  <a:schemeClr val="tx1"/>
                </a:solidFill>
                <a:effectLst/>
                <a:latin typeface="+mj-lt"/>
              </a:rPr>
              <a:t>Add/Remove product to Wishlist</a:t>
            </a:r>
            <a:endParaRPr lang="en-US" cap="all" dirty="0">
              <a:solidFill>
                <a:schemeClr val="tx1"/>
              </a:solidFill>
              <a:effectLst/>
              <a:latin typeface="+mj-lt"/>
            </a:endParaRPr>
          </a:p>
          <a:p>
            <a:pPr marL="482600" indent="-342900">
              <a:lnSpc>
                <a:spcPct val="150000"/>
              </a:lnSpc>
              <a:buFont typeface="+mj-lt"/>
              <a:buAutoNum type="arabicPeriod"/>
            </a:pPr>
            <a:r>
              <a:rPr lang="en-US" b="0" i="0" cap="all" dirty="0">
                <a:solidFill>
                  <a:schemeClr val="tx1"/>
                </a:solidFill>
                <a:effectLst/>
                <a:latin typeface="+mj-lt"/>
              </a:rPr>
              <a:t>Checkout</a:t>
            </a:r>
            <a:endParaRPr lang="en-US" cap="all" dirty="0">
              <a:solidFill>
                <a:schemeClr val="tx1"/>
              </a:solidFill>
              <a:effectLst/>
              <a:latin typeface="+mj-lt"/>
            </a:endParaRPr>
          </a:p>
          <a:p>
            <a:pPr marL="482600" indent="-342900">
              <a:lnSpc>
                <a:spcPct val="150000"/>
              </a:lnSpc>
              <a:buFont typeface="+mj-lt"/>
              <a:buAutoNum type="arabicPeriod"/>
            </a:pPr>
            <a:r>
              <a:rPr lang="en-US" b="0" i="0" cap="all" dirty="0">
                <a:solidFill>
                  <a:schemeClr val="tx1"/>
                </a:solidFill>
                <a:effectLst/>
                <a:latin typeface="+mj-lt"/>
              </a:rPr>
              <a:t>Search</a:t>
            </a:r>
            <a:endParaRPr lang="en-US" cap="all" dirty="0">
              <a:solidFill>
                <a:schemeClr val="tx1"/>
              </a:solidFill>
              <a:effectLst/>
              <a:latin typeface="+mj-lt"/>
            </a:endParaRPr>
          </a:p>
          <a:p>
            <a:pPr marL="482600" indent="-342900">
              <a:lnSpc>
                <a:spcPct val="150000"/>
              </a:lnSpc>
              <a:buFont typeface="+mj-lt"/>
              <a:buAutoNum type="arabicPeriod"/>
            </a:pPr>
            <a:r>
              <a:rPr lang="en-US" b="0" i="0" cap="all" dirty="0">
                <a:solidFill>
                  <a:schemeClr val="tx1"/>
                </a:solidFill>
                <a:effectLst/>
                <a:latin typeface="+mj-lt"/>
              </a:rPr>
              <a:t>Community Poll</a:t>
            </a:r>
            <a:endParaRPr lang="en-US" cap="all" dirty="0">
              <a:solidFill>
                <a:schemeClr val="tx1"/>
              </a:solidFill>
              <a:effectLst/>
              <a:latin typeface="+mj-lt"/>
            </a:endParaRPr>
          </a:p>
          <a:p>
            <a:pPr marL="482600" indent="-342900">
              <a:lnSpc>
                <a:spcPct val="150000"/>
              </a:lnSpc>
              <a:buFont typeface="+mj-lt"/>
              <a:buAutoNum type="arabicPeriod"/>
            </a:pPr>
            <a:r>
              <a:rPr lang="en-US" b="0" i="0" cap="all" dirty="0">
                <a:solidFill>
                  <a:schemeClr val="tx1"/>
                </a:solidFill>
                <a:effectLst/>
                <a:latin typeface="+mj-lt"/>
              </a:rPr>
              <a:t>Newsletter Subscription</a:t>
            </a:r>
          </a:p>
        </p:txBody>
      </p:sp>
      <p:sp>
        <p:nvSpPr>
          <p:cNvPr id="1771" name="Google Shape;1771;p41"/>
          <p:cNvSpPr/>
          <p:nvPr/>
        </p:nvSpPr>
        <p:spPr>
          <a:xfrm>
            <a:off x="1035863" y="48776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2" name="Google Shape;1772;p41"/>
          <p:cNvGrpSpPr/>
          <p:nvPr/>
        </p:nvGrpSpPr>
        <p:grpSpPr>
          <a:xfrm>
            <a:off x="2405663" y="4515081"/>
            <a:ext cx="1021756" cy="332094"/>
            <a:chOff x="7289663" y="3996131"/>
            <a:chExt cx="1021756" cy="332094"/>
          </a:xfrm>
        </p:grpSpPr>
        <p:sp>
          <p:nvSpPr>
            <p:cNvPr id="1773" name="Google Shape;1773;p41"/>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1"/>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1"/>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1"/>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1"/>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8" name="Google Shape;1778;p41"/>
          <p:cNvGrpSpPr/>
          <p:nvPr/>
        </p:nvGrpSpPr>
        <p:grpSpPr>
          <a:xfrm>
            <a:off x="3236861" y="3957497"/>
            <a:ext cx="749797" cy="717499"/>
            <a:chOff x="7847861" y="3178722"/>
            <a:chExt cx="749797" cy="717499"/>
          </a:xfrm>
        </p:grpSpPr>
        <p:sp>
          <p:nvSpPr>
            <p:cNvPr id="1779" name="Google Shape;1779;p41"/>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1"/>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1"/>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1"/>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1"/>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4" name="Google Shape;1784;p41"/>
          <p:cNvGrpSpPr/>
          <p:nvPr/>
        </p:nvGrpSpPr>
        <p:grpSpPr>
          <a:xfrm>
            <a:off x="3246475" y="384950"/>
            <a:ext cx="730550" cy="554600"/>
            <a:chOff x="-4813275" y="4164250"/>
            <a:chExt cx="730550" cy="554600"/>
          </a:xfrm>
        </p:grpSpPr>
        <p:sp>
          <p:nvSpPr>
            <p:cNvPr id="1785" name="Google Shape;1785;p41"/>
            <p:cNvSpPr/>
            <p:nvPr/>
          </p:nvSpPr>
          <p:spPr>
            <a:xfrm>
              <a:off x="-4813275" y="4215950"/>
              <a:ext cx="676350" cy="502900"/>
            </a:xfrm>
            <a:custGeom>
              <a:avLst/>
              <a:gdLst/>
              <a:ahLst/>
              <a:cxnLst/>
              <a:rect l="l" t="t" r="r" b="b"/>
              <a:pathLst>
                <a:path w="27054" h="20116" extrusionOk="0">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1"/>
            <p:cNvSpPr/>
            <p:nvPr/>
          </p:nvSpPr>
          <p:spPr>
            <a:xfrm>
              <a:off x="-4758225" y="4164250"/>
              <a:ext cx="675500" cy="502050"/>
            </a:xfrm>
            <a:custGeom>
              <a:avLst/>
              <a:gdLst/>
              <a:ahLst/>
              <a:cxnLst/>
              <a:rect l="l" t="t" r="r" b="b"/>
              <a:pathLst>
                <a:path w="27020" h="20082" extrusionOk="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87;p41"/>
            <p:cNvSpPr/>
            <p:nvPr/>
          </p:nvSpPr>
          <p:spPr>
            <a:xfrm>
              <a:off x="-4558075" y="4261950"/>
              <a:ext cx="281875" cy="306175"/>
            </a:xfrm>
            <a:custGeom>
              <a:avLst/>
              <a:gdLst/>
              <a:ahLst/>
              <a:cxnLst/>
              <a:rect l="l" t="t" r="r" b="b"/>
              <a:pathLst>
                <a:path w="11275" h="12247" extrusionOk="0">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5"/>
        <p:cNvGrpSpPr/>
        <p:nvPr/>
      </p:nvGrpSpPr>
      <p:grpSpPr>
        <a:xfrm>
          <a:off x="0" y="0"/>
          <a:ext cx="0" cy="0"/>
          <a:chOff x="0" y="0"/>
          <a:chExt cx="0" cy="0"/>
        </a:xfrm>
      </p:grpSpPr>
      <p:grpSp>
        <p:nvGrpSpPr>
          <p:cNvPr id="1828" name="Google Shape;1828;p44"/>
          <p:cNvGrpSpPr/>
          <p:nvPr/>
        </p:nvGrpSpPr>
        <p:grpSpPr>
          <a:xfrm flipH="1">
            <a:off x="4960770" y="622090"/>
            <a:ext cx="4023614" cy="3946795"/>
            <a:chOff x="574956" y="-253549"/>
            <a:chExt cx="3441045" cy="3375349"/>
          </a:xfrm>
        </p:grpSpPr>
        <p:sp>
          <p:nvSpPr>
            <p:cNvPr id="1829" name="Google Shape;1829;p44"/>
            <p:cNvSpPr/>
            <p:nvPr/>
          </p:nvSpPr>
          <p:spPr>
            <a:xfrm>
              <a:off x="1092425" y="2833800"/>
              <a:ext cx="1967250" cy="210675"/>
            </a:xfrm>
            <a:custGeom>
              <a:avLst/>
              <a:gdLst/>
              <a:ahLst/>
              <a:cxnLst/>
              <a:rect l="l" t="t" r="r" b="b"/>
              <a:pathLst>
                <a:path w="78690" h="8427" extrusionOk="0">
                  <a:moveTo>
                    <a:pt x="39335" y="0"/>
                  </a:moveTo>
                  <a:cubicBezTo>
                    <a:pt x="17613" y="0"/>
                    <a:pt x="0" y="1883"/>
                    <a:pt x="0" y="4204"/>
                  </a:cubicBezTo>
                  <a:cubicBezTo>
                    <a:pt x="0" y="6524"/>
                    <a:pt x="17613" y="8426"/>
                    <a:pt x="39335" y="8426"/>
                  </a:cubicBezTo>
                  <a:cubicBezTo>
                    <a:pt x="61076" y="8426"/>
                    <a:pt x="78689" y="6524"/>
                    <a:pt x="78689" y="4204"/>
                  </a:cubicBezTo>
                  <a:cubicBezTo>
                    <a:pt x="78689" y="1883"/>
                    <a:pt x="61076" y="0"/>
                    <a:pt x="39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4"/>
            <p:cNvSpPr/>
            <p:nvPr/>
          </p:nvSpPr>
          <p:spPr>
            <a:xfrm>
              <a:off x="1144725" y="2839500"/>
              <a:ext cx="1862650" cy="198775"/>
            </a:xfrm>
            <a:custGeom>
              <a:avLst/>
              <a:gdLst/>
              <a:ahLst/>
              <a:cxnLst/>
              <a:rect l="l" t="t" r="r" b="b"/>
              <a:pathLst>
                <a:path w="74506" h="7951" extrusionOk="0">
                  <a:moveTo>
                    <a:pt x="37243" y="0"/>
                  </a:moveTo>
                  <a:cubicBezTo>
                    <a:pt x="16663" y="0"/>
                    <a:pt x="0" y="1788"/>
                    <a:pt x="0" y="3976"/>
                  </a:cubicBezTo>
                  <a:cubicBezTo>
                    <a:pt x="0" y="6182"/>
                    <a:pt x="16663" y="7951"/>
                    <a:pt x="37243" y="7951"/>
                  </a:cubicBezTo>
                  <a:cubicBezTo>
                    <a:pt x="57824" y="7951"/>
                    <a:pt x="74505" y="6182"/>
                    <a:pt x="74505" y="3976"/>
                  </a:cubicBezTo>
                  <a:cubicBezTo>
                    <a:pt x="74505" y="1788"/>
                    <a:pt x="57824" y="0"/>
                    <a:pt x="372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4"/>
            <p:cNvSpPr/>
            <p:nvPr/>
          </p:nvSpPr>
          <p:spPr>
            <a:xfrm>
              <a:off x="1266450" y="2852800"/>
              <a:ext cx="1619175" cy="149825"/>
            </a:xfrm>
            <a:custGeom>
              <a:avLst/>
              <a:gdLst/>
              <a:ahLst/>
              <a:cxnLst/>
              <a:rect l="l" t="t" r="r" b="b"/>
              <a:pathLst>
                <a:path w="64767" h="5993" extrusionOk="0">
                  <a:moveTo>
                    <a:pt x="32374" y="1"/>
                  </a:moveTo>
                  <a:cubicBezTo>
                    <a:pt x="14495" y="1"/>
                    <a:pt x="1" y="1351"/>
                    <a:pt x="1" y="2987"/>
                  </a:cubicBezTo>
                  <a:cubicBezTo>
                    <a:pt x="1" y="4642"/>
                    <a:pt x="14495" y="5992"/>
                    <a:pt x="32374" y="5992"/>
                  </a:cubicBezTo>
                  <a:cubicBezTo>
                    <a:pt x="50273" y="5992"/>
                    <a:pt x="64767" y="4642"/>
                    <a:pt x="64767" y="2987"/>
                  </a:cubicBezTo>
                  <a:cubicBezTo>
                    <a:pt x="64767" y="1351"/>
                    <a:pt x="50273" y="1"/>
                    <a:pt x="32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4"/>
            <p:cNvSpPr/>
            <p:nvPr/>
          </p:nvSpPr>
          <p:spPr>
            <a:xfrm>
              <a:off x="3217525" y="1429375"/>
              <a:ext cx="531175" cy="534700"/>
            </a:xfrm>
            <a:custGeom>
              <a:avLst/>
              <a:gdLst/>
              <a:ahLst/>
              <a:cxnLst/>
              <a:rect l="l" t="t" r="r" b="b"/>
              <a:pathLst>
                <a:path w="21247" h="21388" extrusionOk="0">
                  <a:moveTo>
                    <a:pt x="15186" y="0"/>
                  </a:moveTo>
                  <a:cubicBezTo>
                    <a:pt x="14942" y="0"/>
                    <a:pt x="14696" y="71"/>
                    <a:pt x="14475" y="218"/>
                  </a:cubicBezTo>
                  <a:cubicBezTo>
                    <a:pt x="11356" y="2234"/>
                    <a:pt x="8712" y="4897"/>
                    <a:pt x="6715" y="8035"/>
                  </a:cubicBezTo>
                  <a:cubicBezTo>
                    <a:pt x="6543" y="6685"/>
                    <a:pt x="6696" y="5296"/>
                    <a:pt x="7076" y="3984"/>
                  </a:cubicBezTo>
                  <a:cubicBezTo>
                    <a:pt x="7266" y="3280"/>
                    <a:pt x="6924" y="2538"/>
                    <a:pt x="6258" y="2253"/>
                  </a:cubicBezTo>
                  <a:lnTo>
                    <a:pt x="6239" y="2253"/>
                  </a:lnTo>
                  <a:cubicBezTo>
                    <a:pt x="6053" y="2165"/>
                    <a:pt x="5855" y="2124"/>
                    <a:pt x="5659" y="2124"/>
                  </a:cubicBezTo>
                  <a:cubicBezTo>
                    <a:pt x="5134" y="2124"/>
                    <a:pt x="4619" y="2420"/>
                    <a:pt x="4356" y="2919"/>
                  </a:cubicBezTo>
                  <a:cubicBezTo>
                    <a:pt x="2701" y="6171"/>
                    <a:pt x="2245" y="10033"/>
                    <a:pt x="3158" y="13570"/>
                  </a:cubicBezTo>
                  <a:lnTo>
                    <a:pt x="0" y="16861"/>
                  </a:lnTo>
                  <a:cubicBezTo>
                    <a:pt x="1845" y="18345"/>
                    <a:pt x="3671" y="19866"/>
                    <a:pt x="5497" y="21388"/>
                  </a:cubicBezTo>
                  <a:lnTo>
                    <a:pt x="7704" y="17679"/>
                  </a:lnTo>
                  <a:cubicBezTo>
                    <a:pt x="10443" y="17299"/>
                    <a:pt x="13011" y="15777"/>
                    <a:pt x="14684" y="13570"/>
                  </a:cubicBezTo>
                  <a:cubicBezTo>
                    <a:pt x="16434" y="13019"/>
                    <a:pt x="18222" y="12543"/>
                    <a:pt x="19972" y="12030"/>
                  </a:cubicBezTo>
                  <a:cubicBezTo>
                    <a:pt x="20448" y="11878"/>
                    <a:pt x="20695" y="11383"/>
                    <a:pt x="20543" y="10927"/>
                  </a:cubicBezTo>
                  <a:lnTo>
                    <a:pt x="20543" y="10908"/>
                  </a:lnTo>
                  <a:cubicBezTo>
                    <a:pt x="20429" y="10549"/>
                    <a:pt x="20092" y="10317"/>
                    <a:pt x="19735" y="10317"/>
                  </a:cubicBezTo>
                  <a:cubicBezTo>
                    <a:pt x="19675" y="10317"/>
                    <a:pt x="19614" y="10323"/>
                    <a:pt x="19554" y="10337"/>
                  </a:cubicBezTo>
                  <a:cubicBezTo>
                    <a:pt x="18127" y="10641"/>
                    <a:pt x="16548" y="11003"/>
                    <a:pt x="15179" y="11307"/>
                  </a:cubicBezTo>
                  <a:cubicBezTo>
                    <a:pt x="16777" y="10489"/>
                    <a:pt x="18489" y="9690"/>
                    <a:pt x="20219" y="9158"/>
                  </a:cubicBezTo>
                  <a:cubicBezTo>
                    <a:pt x="20866" y="8929"/>
                    <a:pt x="21247" y="8245"/>
                    <a:pt x="21056" y="7579"/>
                  </a:cubicBezTo>
                  <a:lnTo>
                    <a:pt x="21056" y="7560"/>
                  </a:lnTo>
                  <a:cubicBezTo>
                    <a:pt x="20897" y="7002"/>
                    <a:pt x="20403" y="6644"/>
                    <a:pt x="19855" y="6644"/>
                  </a:cubicBezTo>
                  <a:cubicBezTo>
                    <a:pt x="19750" y="6644"/>
                    <a:pt x="19642" y="6657"/>
                    <a:pt x="19535" y="6685"/>
                  </a:cubicBezTo>
                  <a:cubicBezTo>
                    <a:pt x="17633" y="7160"/>
                    <a:pt x="15769" y="7826"/>
                    <a:pt x="14057" y="8720"/>
                  </a:cubicBezTo>
                  <a:cubicBezTo>
                    <a:pt x="15731" y="7408"/>
                    <a:pt x="17633" y="6362"/>
                    <a:pt x="19630" y="5601"/>
                  </a:cubicBezTo>
                  <a:cubicBezTo>
                    <a:pt x="20391" y="5296"/>
                    <a:pt x="20733" y="4459"/>
                    <a:pt x="20429" y="3737"/>
                  </a:cubicBezTo>
                  <a:lnTo>
                    <a:pt x="20429" y="3699"/>
                  </a:lnTo>
                  <a:cubicBezTo>
                    <a:pt x="20208" y="3169"/>
                    <a:pt x="19679" y="2855"/>
                    <a:pt x="19125" y="2855"/>
                  </a:cubicBezTo>
                  <a:cubicBezTo>
                    <a:pt x="18964" y="2855"/>
                    <a:pt x="18800" y="2882"/>
                    <a:pt x="18641" y="2938"/>
                  </a:cubicBezTo>
                  <a:cubicBezTo>
                    <a:pt x="16149" y="3889"/>
                    <a:pt x="13771" y="5220"/>
                    <a:pt x="11679" y="6894"/>
                  </a:cubicBezTo>
                  <a:cubicBezTo>
                    <a:pt x="12896" y="5201"/>
                    <a:pt x="14361" y="3661"/>
                    <a:pt x="16016" y="2329"/>
                  </a:cubicBezTo>
                  <a:cubicBezTo>
                    <a:pt x="16548" y="1873"/>
                    <a:pt x="16644" y="1093"/>
                    <a:pt x="16225" y="522"/>
                  </a:cubicBezTo>
                  <a:cubicBezTo>
                    <a:pt x="16206" y="522"/>
                    <a:pt x="16206" y="503"/>
                    <a:pt x="16206" y="503"/>
                  </a:cubicBezTo>
                  <a:cubicBezTo>
                    <a:pt x="15950" y="177"/>
                    <a:pt x="15572" y="0"/>
                    <a:pt x="15186"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4"/>
            <p:cNvSpPr/>
            <p:nvPr/>
          </p:nvSpPr>
          <p:spPr>
            <a:xfrm>
              <a:off x="3385375" y="1630725"/>
              <a:ext cx="114150" cy="166925"/>
            </a:xfrm>
            <a:custGeom>
              <a:avLst/>
              <a:gdLst/>
              <a:ahLst/>
              <a:cxnLst/>
              <a:rect l="l" t="t" r="r" b="b"/>
              <a:pathLst>
                <a:path w="4566" h="6677" extrusionOk="0">
                  <a:moveTo>
                    <a:pt x="1" y="0"/>
                  </a:moveTo>
                  <a:lnTo>
                    <a:pt x="1" y="0"/>
                  </a:lnTo>
                  <a:cubicBezTo>
                    <a:pt x="2721" y="2302"/>
                    <a:pt x="1294" y="5897"/>
                    <a:pt x="438" y="6677"/>
                  </a:cubicBezTo>
                  <a:cubicBezTo>
                    <a:pt x="4566" y="4014"/>
                    <a:pt x="1865" y="76"/>
                    <a:pt x="1" y="0"/>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4"/>
            <p:cNvSpPr/>
            <p:nvPr/>
          </p:nvSpPr>
          <p:spPr>
            <a:xfrm>
              <a:off x="1429075" y="1653850"/>
              <a:ext cx="2023375" cy="1467950"/>
            </a:xfrm>
            <a:custGeom>
              <a:avLst/>
              <a:gdLst/>
              <a:ahLst/>
              <a:cxnLst/>
              <a:rect l="l" t="t" r="r" b="b"/>
              <a:pathLst>
                <a:path w="80935" h="58718" extrusionOk="0">
                  <a:moveTo>
                    <a:pt x="35578" y="1"/>
                  </a:moveTo>
                  <a:cubicBezTo>
                    <a:pt x="34955" y="1"/>
                    <a:pt x="34330" y="47"/>
                    <a:pt x="33706" y="141"/>
                  </a:cubicBezTo>
                  <a:lnTo>
                    <a:pt x="25375" y="1415"/>
                  </a:lnTo>
                  <a:lnTo>
                    <a:pt x="15256" y="1567"/>
                  </a:lnTo>
                  <a:lnTo>
                    <a:pt x="6544" y="103"/>
                  </a:lnTo>
                  <a:lnTo>
                    <a:pt x="1" y="32628"/>
                  </a:lnTo>
                  <a:lnTo>
                    <a:pt x="2911" y="58572"/>
                  </a:lnTo>
                  <a:cubicBezTo>
                    <a:pt x="7905" y="56799"/>
                    <a:pt x="12098" y="56203"/>
                    <a:pt x="15775" y="56203"/>
                  </a:cubicBezTo>
                  <a:cubicBezTo>
                    <a:pt x="23327" y="56203"/>
                    <a:pt x="28702" y="58718"/>
                    <a:pt x="34363" y="58718"/>
                  </a:cubicBezTo>
                  <a:cubicBezTo>
                    <a:pt x="38336" y="58718"/>
                    <a:pt x="42449" y="57480"/>
                    <a:pt x="47553" y="53266"/>
                  </a:cubicBezTo>
                  <a:lnTo>
                    <a:pt x="42018" y="34321"/>
                  </a:lnTo>
                  <a:lnTo>
                    <a:pt x="41124" y="19523"/>
                  </a:lnTo>
                  <a:lnTo>
                    <a:pt x="52080" y="28653"/>
                  </a:lnTo>
                  <a:cubicBezTo>
                    <a:pt x="53759" y="30061"/>
                    <a:pt x="55821" y="30765"/>
                    <a:pt x="57882" y="30765"/>
                  </a:cubicBezTo>
                  <a:cubicBezTo>
                    <a:pt x="60025" y="30765"/>
                    <a:pt x="62166" y="30004"/>
                    <a:pt x="63873" y="28482"/>
                  </a:cubicBezTo>
                  <a:lnTo>
                    <a:pt x="80935" y="13360"/>
                  </a:lnTo>
                  <a:lnTo>
                    <a:pt x="73516" y="4763"/>
                  </a:lnTo>
                  <a:lnTo>
                    <a:pt x="58851" y="16974"/>
                  </a:lnTo>
                  <a:lnTo>
                    <a:pt x="44205" y="3374"/>
                  </a:lnTo>
                  <a:cubicBezTo>
                    <a:pt x="41836" y="1196"/>
                    <a:pt x="38749" y="1"/>
                    <a:pt x="35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4"/>
            <p:cNvSpPr/>
            <p:nvPr/>
          </p:nvSpPr>
          <p:spPr>
            <a:xfrm>
              <a:off x="2438150" y="1823300"/>
              <a:ext cx="69450" cy="337175"/>
            </a:xfrm>
            <a:custGeom>
              <a:avLst/>
              <a:gdLst/>
              <a:ahLst/>
              <a:cxnLst/>
              <a:rect l="l" t="t" r="r" b="b"/>
              <a:pathLst>
                <a:path w="2778" h="13487" extrusionOk="0">
                  <a:moveTo>
                    <a:pt x="0" y="1"/>
                  </a:moveTo>
                  <a:lnTo>
                    <a:pt x="780" y="12726"/>
                  </a:lnTo>
                  <a:lnTo>
                    <a:pt x="1674" y="13487"/>
                  </a:lnTo>
                  <a:cubicBezTo>
                    <a:pt x="2777" y="9378"/>
                    <a:pt x="2378" y="5022"/>
                    <a:pt x="533" y="1161"/>
                  </a:cubicBezTo>
                  <a:lnTo>
                    <a:pt x="0" y="1"/>
                  </a:ln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4"/>
            <p:cNvSpPr/>
            <p:nvPr/>
          </p:nvSpPr>
          <p:spPr>
            <a:xfrm>
              <a:off x="2759125" y="2061050"/>
              <a:ext cx="141725" cy="135575"/>
            </a:xfrm>
            <a:custGeom>
              <a:avLst/>
              <a:gdLst/>
              <a:ahLst/>
              <a:cxnLst/>
              <a:rect l="l" t="t" r="r" b="b"/>
              <a:pathLst>
                <a:path w="5669" h="5423" extrusionOk="0">
                  <a:moveTo>
                    <a:pt x="4879" y="0"/>
                  </a:moveTo>
                  <a:cubicBezTo>
                    <a:pt x="2842" y="0"/>
                    <a:pt x="1077" y="1341"/>
                    <a:pt x="571" y="3292"/>
                  </a:cubicBezTo>
                  <a:lnTo>
                    <a:pt x="0" y="5422"/>
                  </a:lnTo>
                  <a:lnTo>
                    <a:pt x="5668" y="686"/>
                  </a:lnTo>
                  <a:lnTo>
                    <a:pt x="4965" y="1"/>
                  </a:lnTo>
                  <a:cubicBezTo>
                    <a:pt x="4936" y="1"/>
                    <a:pt x="4908" y="0"/>
                    <a:pt x="4879" y="0"/>
                  </a:cubicBez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4"/>
            <p:cNvSpPr/>
            <p:nvPr/>
          </p:nvSpPr>
          <p:spPr>
            <a:xfrm>
              <a:off x="1451900" y="2036350"/>
              <a:ext cx="1019550" cy="357600"/>
            </a:xfrm>
            <a:custGeom>
              <a:avLst/>
              <a:gdLst/>
              <a:ahLst/>
              <a:cxnLst/>
              <a:rect l="l" t="t" r="r" b="b"/>
              <a:pathLst>
                <a:path w="40782" h="14304" extrusionOk="0">
                  <a:moveTo>
                    <a:pt x="4167" y="0"/>
                  </a:moveTo>
                  <a:lnTo>
                    <a:pt x="2169" y="2130"/>
                  </a:lnTo>
                  <a:lnTo>
                    <a:pt x="1" y="12991"/>
                  </a:lnTo>
                  <a:lnTo>
                    <a:pt x="4167" y="8521"/>
                  </a:lnTo>
                  <a:lnTo>
                    <a:pt x="9530" y="14304"/>
                  </a:lnTo>
                  <a:lnTo>
                    <a:pt x="14913" y="8521"/>
                  </a:lnTo>
                  <a:lnTo>
                    <a:pt x="20277" y="14304"/>
                  </a:lnTo>
                  <a:lnTo>
                    <a:pt x="25660" y="8521"/>
                  </a:lnTo>
                  <a:lnTo>
                    <a:pt x="31024" y="14304"/>
                  </a:lnTo>
                  <a:lnTo>
                    <a:pt x="36407" y="8521"/>
                  </a:lnTo>
                  <a:lnTo>
                    <a:pt x="40782" y="13239"/>
                  </a:lnTo>
                  <a:lnTo>
                    <a:pt x="40230" y="4204"/>
                  </a:lnTo>
                  <a:lnTo>
                    <a:pt x="40553" y="4508"/>
                  </a:lnTo>
                  <a:lnTo>
                    <a:pt x="36407" y="0"/>
                  </a:lnTo>
                  <a:lnTo>
                    <a:pt x="31024" y="5801"/>
                  </a:lnTo>
                  <a:lnTo>
                    <a:pt x="25660" y="0"/>
                  </a:lnTo>
                  <a:lnTo>
                    <a:pt x="20277" y="5801"/>
                  </a:lnTo>
                  <a:lnTo>
                    <a:pt x="14913" y="0"/>
                  </a:lnTo>
                  <a:lnTo>
                    <a:pt x="9530" y="5801"/>
                  </a:lnTo>
                  <a:lnTo>
                    <a:pt x="41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4"/>
            <p:cNvSpPr/>
            <p:nvPr/>
          </p:nvSpPr>
          <p:spPr>
            <a:xfrm>
              <a:off x="1810450" y="1462400"/>
              <a:ext cx="253000" cy="375675"/>
            </a:xfrm>
            <a:custGeom>
              <a:avLst/>
              <a:gdLst/>
              <a:ahLst/>
              <a:cxnLst/>
              <a:rect l="l" t="t" r="r" b="b"/>
              <a:pathLst>
                <a:path w="10120" h="15027" extrusionOk="0">
                  <a:moveTo>
                    <a:pt x="1" y="0"/>
                  </a:moveTo>
                  <a:lnTo>
                    <a:pt x="1" y="9967"/>
                  </a:lnTo>
                  <a:cubicBezTo>
                    <a:pt x="1" y="12782"/>
                    <a:pt x="2245" y="15026"/>
                    <a:pt x="5060" y="15026"/>
                  </a:cubicBezTo>
                  <a:cubicBezTo>
                    <a:pt x="7856" y="15026"/>
                    <a:pt x="10120" y="12782"/>
                    <a:pt x="10120" y="9967"/>
                  </a:cubicBezTo>
                  <a:lnTo>
                    <a:pt x="10120" y="3804"/>
                  </a:lnTo>
                  <a:lnTo>
                    <a:pt x="1" y="0"/>
                  </a:ln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4"/>
            <p:cNvSpPr/>
            <p:nvPr/>
          </p:nvSpPr>
          <p:spPr>
            <a:xfrm>
              <a:off x="1810450" y="1462400"/>
              <a:ext cx="253000" cy="206750"/>
            </a:xfrm>
            <a:custGeom>
              <a:avLst/>
              <a:gdLst/>
              <a:ahLst/>
              <a:cxnLst/>
              <a:rect l="l" t="t" r="r" b="b"/>
              <a:pathLst>
                <a:path w="10120" h="8270" extrusionOk="0">
                  <a:moveTo>
                    <a:pt x="1" y="0"/>
                  </a:moveTo>
                  <a:lnTo>
                    <a:pt x="1" y="266"/>
                  </a:lnTo>
                  <a:cubicBezTo>
                    <a:pt x="343" y="1560"/>
                    <a:pt x="857" y="2815"/>
                    <a:pt x="1560" y="3937"/>
                  </a:cubicBezTo>
                  <a:cubicBezTo>
                    <a:pt x="2626" y="5592"/>
                    <a:pt x="4147" y="7000"/>
                    <a:pt x="6011" y="7742"/>
                  </a:cubicBezTo>
                  <a:cubicBezTo>
                    <a:pt x="6897" y="8088"/>
                    <a:pt x="7843" y="8270"/>
                    <a:pt x="8779" y="8270"/>
                  </a:cubicBezTo>
                  <a:cubicBezTo>
                    <a:pt x="9231" y="8270"/>
                    <a:pt x="9680" y="8228"/>
                    <a:pt x="10120" y="8141"/>
                  </a:cubicBezTo>
                  <a:lnTo>
                    <a:pt x="10120" y="3804"/>
                  </a:lnTo>
                  <a:lnTo>
                    <a:pt x="1" y="0"/>
                  </a:lnTo>
                  <a:close/>
                </a:path>
              </a:pathLst>
            </a:custGeom>
            <a:solidFill>
              <a:srgbClr val="2221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4"/>
            <p:cNvSpPr/>
            <p:nvPr/>
          </p:nvSpPr>
          <p:spPr>
            <a:xfrm>
              <a:off x="1760525" y="944550"/>
              <a:ext cx="535925" cy="662900"/>
            </a:xfrm>
            <a:custGeom>
              <a:avLst/>
              <a:gdLst/>
              <a:ahLst/>
              <a:cxnLst/>
              <a:rect l="l" t="t" r="r" b="b"/>
              <a:pathLst>
                <a:path w="21437" h="26516" extrusionOk="0">
                  <a:moveTo>
                    <a:pt x="10709" y="0"/>
                  </a:moveTo>
                  <a:cubicBezTo>
                    <a:pt x="4794" y="0"/>
                    <a:pt x="0" y="4813"/>
                    <a:pt x="0" y="10728"/>
                  </a:cubicBezTo>
                  <a:lnTo>
                    <a:pt x="0" y="15807"/>
                  </a:lnTo>
                  <a:cubicBezTo>
                    <a:pt x="0" y="21722"/>
                    <a:pt x="4794" y="26515"/>
                    <a:pt x="10709" y="26515"/>
                  </a:cubicBezTo>
                  <a:cubicBezTo>
                    <a:pt x="16644" y="26515"/>
                    <a:pt x="21437" y="21722"/>
                    <a:pt x="21437" y="15807"/>
                  </a:cubicBezTo>
                  <a:lnTo>
                    <a:pt x="21437" y="10728"/>
                  </a:lnTo>
                  <a:cubicBezTo>
                    <a:pt x="21437" y="4813"/>
                    <a:pt x="16644" y="0"/>
                    <a:pt x="10709"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4"/>
            <p:cNvSpPr/>
            <p:nvPr/>
          </p:nvSpPr>
          <p:spPr>
            <a:xfrm>
              <a:off x="1628800" y="794825"/>
              <a:ext cx="731850" cy="578675"/>
            </a:xfrm>
            <a:custGeom>
              <a:avLst/>
              <a:gdLst/>
              <a:ahLst/>
              <a:cxnLst/>
              <a:rect l="l" t="t" r="r" b="b"/>
              <a:pathLst>
                <a:path w="29274" h="23147" extrusionOk="0">
                  <a:moveTo>
                    <a:pt x="14813" y="0"/>
                  </a:moveTo>
                  <a:cubicBezTo>
                    <a:pt x="14466" y="0"/>
                    <a:pt x="14117" y="27"/>
                    <a:pt x="13772" y="74"/>
                  </a:cubicBezTo>
                  <a:cubicBezTo>
                    <a:pt x="11318" y="435"/>
                    <a:pt x="9036" y="1881"/>
                    <a:pt x="7685" y="3954"/>
                  </a:cubicBezTo>
                  <a:cubicBezTo>
                    <a:pt x="6791" y="3498"/>
                    <a:pt x="5802" y="2870"/>
                    <a:pt x="4813" y="2718"/>
                  </a:cubicBezTo>
                  <a:cubicBezTo>
                    <a:pt x="4634" y="2694"/>
                    <a:pt x="4453" y="2682"/>
                    <a:pt x="4271" y="2682"/>
                  </a:cubicBezTo>
                  <a:cubicBezTo>
                    <a:pt x="3432" y="2682"/>
                    <a:pt x="2599" y="2945"/>
                    <a:pt x="2036" y="3555"/>
                  </a:cubicBezTo>
                  <a:cubicBezTo>
                    <a:pt x="1313" y="4335"/>
                    <a:pt x="1237" y="5571"/>
                    <a:pt x="1656" y="6541"/>
                  </a:cubicBezTo>
                  <a:cubicBezTo>
                    <a:pt x="2055" y="7549"/>
                    <a:pt x="2835" y="8329"/>
                    <a:pt x="3691" y="8957"/>
                  </a:cubicBezTo>
                  <a:cubicBezTo>
                    <a:pt x="2645" y="9204"/>
                    <a:pt x="1656" y="9832"/>
                    <a:pt x="990" y="10688"/>
                  </a:cubicBezTo>
                  <a:cubicBezTo>
                    <a:pt x="324" y="11543"/>
                    <a:pt x="1" y="12704"/>
                    <a:pt x="286" y="13750"/>
                  </a:cubicBezTo>
                  <a:cubicBezTo>
                    <a:pt x="571" y="14796"/>
                    <a:pt x="1522" y="15652"/>
                    <a:pt x="2607" y="15747"/>
                  </a:cubicBezTo>
                  <a:lnTo>
                    <a:pt x="2607" y="21929"/>
                  </a:lnTo>
                  <a:lnTo>
                    <a:pt x="5954" y="23146"/>
                  </a:lnTo>
                  <a:cubicBezTo>
                    <a:pt x="8313" y="21434"/>
                    <a:pt x="9663" y="18429"/>
                    <a:pt x="9378" y="15538"/>
                  </a:cubicBezTo>
                  <a:cubicBezTo>
                    <a:pt x="10082" y="15176"/>
                    <a:pt x="10786" y="14606"/>
                    <a:pt x="11109" y="13864"/>
                  </a:cubicBezTo>
                  <a:cubicBezTo>
                    <a:pt x="11451" y="13141"/>
                    <a:pt x="11508" y="12304"/>
                    <a:pt x="11299" y="11543"/>
                  </a:cubicBezTo>
                  <a:lnTo>
                    <a:pt x="11299" y="11543"/>
                  </a:lnTo>
                  <a:cubicBezTo>
                    <a:pt x="11756" y="12000"/>
                    <a:pt x="12497" y="12495"/>
                    <a:pt x="13068" y="12799"/>
                  </a:cubicBezTo>
                  <a:cubicBezTo>
                    <a:pt x="13496" y="13013"/>
                    <a:pt x="13977" y="13152"/>
                    <a:pt x="14456" y="13152"/>
                  </a:cubicBezTo>
                  <a:cubicBezTo>
                    <a:pt x="14616" y="13152"/>
                    <a:pt x="14775" y="13136"/>
                    <a:pt x="14932" y="13103"/>
                  </a:cubicBezTo>
                  <a:cubicBezTo>
                    <a:pt x="15579" y="12989"/>
                    <a:pt x="16168" y="12571"/>
                    <a:pt x="16511" y="12000"/>
                  </a:cubicBezTo>
                  <a:cubicBezTo>
                    <a:pt x="16834" y="11429"/>
                    <a:pt x="16910" y="10707"/>
                    <a:pt x="16701" y="10098"/>
                  </a:cubicBezTo>
                  <a:lnTo>
                    <a:pt x="16701" y="10098"/>
                  </a:lnTo>
                  <a:cubicBezTo>
                    <a:pt x="18817" y="12214"/>
                    <a:pt x="21810" y="13465"/>
                    <a:pt x="24805" y="13465"/>
                  </a:cubicBezTo>
                  <a:cubicBezTo>
                    <a:pt x="25365" y="13465"/>
                    <a:pt x="25924" y="13421"/>
                    <a:pt x="26478" y="13331"/>
                  </a:cubicBezTo>
                  <a:cubicBezTo>
                    <a:pt x="27258" y="13179"/>
                    <a:pt x="28056" y="12951"/>
                    <a:pt x="28608" y="12380"/>
                  </a:cubicBezTo>
                  <a:cubicBezTo>
                    <a:pt x="29084" y="11867"/>
                    <a:pt x="29274" y="11144"/>
                    <a:pt x="29255" y="10440"/>
                  </a:cubicBezTo>
                  <a:cubicBezTo>
                    <a:pt x="29236" y="9756"/>
                    <a:pt x="29007" y="9090"/>
                    <a:pt x="28703" y="8443"/>
                  </a:cubicBezTo>
                  <a:cubicBezTo>
                    <a:pt x="27847" y="6617"/>
                    <a:pt x="26402" y="5095"/>
                    <a:pt x="24614" y="4163"/>
                  </a:cubicBezTo>
                  <a:cubicBezTo>
                    <a:pt x="23282" y="3484"/>
                    <a:pt x="21782" y="3120"/>
                    <a:pt x="20294" y="3120"/>
                  </a:cubicBezTo>
                  <a:cubicBezTo>
                    <a:pt x="19784" y="3120"/>
                    <a:pt x="19275" y="3163"/>
                    <a:pt x="18774" y="3250"/>
                  </a:cubicBezTo>
                  <a:cubicBezTo>
                    <a:pt x="18717" y="2128"/>
                    <a:pt x="18051" y="987"/>
                    <a:pt x="17062" y="492"/>
                  </a:cubicBezTo>
                  <a:cubicBezTo>
                    <a:pt x="16364" y="137"/>
                    <a:pt x="15594" y="0"/>
                    <a:pt x="148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4"/>
            <p:cNvSpPr/>
            <p:nvPr/>
          </p:nvSpPr>
          <p:spPr>
            <a:xfrm>
              <a:off x="1640700" y="794600"/>
              <a:ext cx="680000" cy="319750"/>
            </a:xfrm>
            <a:custGeom>
              <a:avLst/>
              <a:gdLst/>
              <a:ahLst/>
              <a:cxnLst/>
              <a:rect l="l" t="t" r="r" b="b"/>
              <a:pathLst>
                <a:path w="27200" h="12790" extrusionOk="0">
                  <a:moveTo>
                    <a:pt x="14296" y="0"/>
                  </a:moveTo>
                  <a:cubicBezTo>
                    <a:pt x="13944" y="0"/>
                    <a:pt x="13589" y="29"/>
                    <a:pt x="13239" y="83"/>
                  </a:cubicBezTo>
                  <a:cubicBezTo>
                    <a:pt x="10804" y="444"/>
                    <a:pt x="8522" y="1890"/>
                    <a:pt x="7171" y="3963"/>
                  </a:cubicBezTo>
                  <a:cubicBezTo>
                    <a:pt x="6258" y="3507"/>
                    <a:pt x="5288" y="2860"/>
                    <a:pt x="4280" y="2727"/>
                  </a:cubicBezTo>
                  <a:cubicBezTo>
                    <a:pt x="4096" y="2698"/>
                    <a:pt x="3907" y="2684"/>
                    <a:pt x="3717" y="2684"/>
                  </a:cubicBezTo>
                  <a:cubicBezTo>
                    <a:pt x="2888" y="2684"/>
                    <a:pt x="2045" y="2960"/>
                    <a:pt x="1503" y="3564"/>
                  </a:cubicBezTo>
                  <a:cubicBezTo>
                    <a:pt x="799" y="4344"/>
                    <a:pt x="723" y="5561"/>
                    <a:pt x="1122" y="6550"/>
                  </a:cubicBezTo>
                  <a:cubicBezTo>
                    <a:pt x="1522" y="7520"/>
                    <a:pt x="2321" y="8319"/>
                    <a:pt x="3177" y="8947"/>
                  </a:cubicBezTo>
                  <a:cubicBezTo>
                    <a:pt x="2112" y="9213"/>
                    <a:pt x="1122" y="9841"/>
                    <a:pt x="457" y="10697"/>
                  </a:cubicBezTo>
                  <a:cubicBezTo>
                    <a:pt x="286" y="10906"/>
                    <a:pt x="114" y="11172"/>
                    <a:pt x="0" y="11438"/>
                  </a:cubicBezTo>
                  <a:cubicBezTo>
                    <a:pt x="76" y="11552"/>
                    <a:pt x="114" y="11667"/>
                    <a:pt x="209" y="11762"/>
                  </a:cubicBezTo>
                  <a:cubicBezTo>
                    <a:pt x="742" y="12408"/>
                    <a:pt x="1541" y="12732"/>
                    <a:pt x="2378" y="12789"/>
                  </a:cubicBezTo>
                  <a:cubicBezTo>
                    <a:pt x="2406" y="12789"/>
                    <a:pt x="2434" y="12790"/>
                    <a:pt x="2462" y="12790"/>
                  </a:cubicBezTo>
                  <a:cubicBezTo>
                    <a:pt x="3268" y="12790"/>
                    <a:pt x="4038" y="12528"/>
                    <a:pt x="4736" y="12142"/>
                  </a:cubicBezTo>
                  <a:cubicBezTo>
                    <a:pt x="5859" y="11495"/>
                    <a:pt x="6962" y="10392"/>
                    <a:pt x="7418" y="9175"/>
                  </a:cubicBezTo>
                  <a:cubicBezTo>
                    <a:pt x="7815" y="9450"/>
                    <a:pt x="8301" y="9592"/>
                    <a:pt x="8788" y="9592"/>
                  </a:cubicBezTo>
                  <a:cubicBezTo>
                    <a:pt x="9141" y="9592"/>
                    <a:pt x="9495" y="9517"/>
                    <a:pt x="9815" y="9365"/>
                  </a:cubicBezTo>
                  <a:cubicBezTo>
                    <a:pt x="10576" y="9004"/>
                    <a:pt x="11127" y="8224"/>
                    <a:pt x="11203" y="7387"/>
                  </a:cubicBezTo>
                  <a:cubicBezTo>
                    <a:pt x="11720" y="7942"/>
                    <a:pt x="12472" y="8234"/>
                    <a:pt x="13223" y="8234"/>
                  </a:cubicBezTo>
                  <a:cubicBezTo>
                    <a:pt x="13579" y="8234"/>
                    <a:pt x="13935" y="8168"/>
                    <a:pt x="14266" y="8034"/>
                  </a:cubicBezTo>
                  <a:cubicBezTo>
                    <a:pt x="15293" y="7596"/>
                    <a:pt x="15807" y="6493"/>
                    <a:pt x="15749" y="5371"/>
                  </a:cubicBezTo>
                  <a:lnTo>
                    <a:pt x="15749" y="5371"/>
                  </a:lnTo>
                  <a:cubicBezTo>
                    <a:pt x="17633" y="7292"/>
                    <a:pt x="20105" y="8604"/>
                    <a:pt x="22730" y="9061"/>
                  </a:cubicBezTo>
                  <a:cubicBezTo>
                    <a:pt x="23142" y="9133"/>
                    <a:pt x="23567" y="9180"/>
                    <a:pt x="23987" y="9180"/>
                  </a:cubicBezTo>
                  <a:cubicBezTo>
                    <a:pt x="24674" y="9180"/>
                    <a:pt x="25347" y="9053"/>
                    <a:pt x="25926" y="8699"/>
                  </a:cubicBezTo>
                  <a:cubicBezTo>
                    <a:pt x="26610" y="8300"/>
                    <a:pt x="27086" y="7577"/>
                    <a:pt x="27200" y="6816"/>
                  </a:cubicBezTo>
                  <a:cubicBezTo>
                    <a:pt x="26363" y="5713"/>
                    <a:pt x="25298" y="4819"/>
                    <a:pt x="24081" y="4172"/>
                  </a:cubicBezTo>
                  <a:cubicBezTo>
                    <a:pt x="22766" y="3465"/>
                    <a:pt x="21272" y="3116"/>
                    <a:pt x="19779" y="3116"/>
                  </a:cubicBezTo>
                  <a:cubicBezTo>
                    <a:pt x="19264" y="3116"/>
                    <a:pt x="18749" y="3157"/>
                    <a:pt x="18241" y="3240"/>
                  </a:cubicBezTo>
                  <a:cubicBezTo>
                    <a:pt x="18165" y="2137"/>
                    <a:pt x="17518" y="996"/>
                    <a:pt x="16529" y="482"/>
                  </a:cubicBezTo>
                  <a:cubicBezTo>
                    <a:pt x="15836" y="142"/>
                    <a:pt x="15071" y="0"/>
                    <a:pt x="142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4"/>
            <p:cNvSpPr/>
            <p:nvPr/>
          </p:nvSpPr>
          <p:spPr>
            <a:xfrm>
              <a:off x="1984975" y="1155200"/>
              <a:ext cx="437500" cy="242550"/>
            </a:xfrm>
            <a:custGeom>
              <a:avLst/>
              <a:gdLst/>
              <a:ahLst/>
              <a:cxnLst/>
              <a:rect l="l" t="t" r="r" b="b"/>
              <a:pathLst>
                <a:path w="17500" h="9702" extrusionOk="0">
                  <a:moveTo>
                    <a:pt x="3633" y="1"/>
                  </a:moveTo>
                  <a:cubicBezTo>
                    <a:pt x="1636" y="1"/>
                    <a:pt x="19" y="1617"/>
                    <a:pt x="19" y="3615"/>
                  </a:cubicBezTo>
                  <a:lnTo>
                    <a:pt x="19" y="6087"/>
                  </a:lnTo>
                  <a:cubicBezTo>
                    <a:pt x="0" y="8065"/>
                    <a:pt x="1617" y="9701"/>
                    <a:pt x="3633" y="9701"/>
                  </a:cubicBezTo>
                  <a:lnTo>
                    <a:pt x="13886" y="9701"/>
                  </a:lnTo>
                  <a:cubicBezTo>
                    <a:pt x="15883" y="9701"/>
                    <a:pt x="17499" y="8084"/>
                    <a:pt x="17499" y="6087"/>
                  </a:cubicBezTo>
                  <a:lnTo>
                    <a:pt x="17499" y="3615"/>
                  </a:lnTo>
                  <a:cubicBezTo>
                    <a:pt x="17499" y="1617"/>
                    <a:pt x="15883" y="1"/>
                    <a:pt x="13886" y="1"/>
                  </a:cubicBezTo>
                  <a:close/>
                </a:path>
              </a:pathLst>
            </a:custGeom>
            <a:solidFill>
              <a:srgbClr val="797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4"/>
            <p:cNvSpPr/>
            <p:nvPr/>
          </p:nvSpPr>
          <p:spPr>
            <a:xfrm>
              <a:off x="2003525" y="1172325"/>
              <a:ext cx="401350" cy="206875"/>
            </a:xfrm>
            <a:custGeom>
              <a:avLst/>
              <a:gdLst/>
              <a:ahLst/>
              <a:cxnLst/>
              <a:rect l="l" t="t" r="r" b="b"/>
              <a:pathLst>
                <a:path w="16054" h="8275" extrusionOk="0">
                  <a:moveTo>
                    <a:pt x="2891" y="0"/>
                  </a:moveTo>
                  <a:cubicBezTo>
                    <a:pt x="1313" y="0"/>
                    <a:pt x="0" y="1313"/>
                    <a:pt x="0" y="2911"/>
                  </a:cubicBezTo>
                  <a:lnTo>
                    <a:pt x="0" y="5383"/>
                  </a:lnTo>
                  <a:cubicBezTo>
                    <a:pt x="0" y="6981"/>
                    <a:pt x="1313" y="8274"/>
                    <a:pt x="2891" y="8274"/>
                  </a:cubicBezTo>
                  <a:lnTo>
                    <a:pt x="13144" y="8274"/>
                  </a:lnTo>
                  <a:cubicBezTo>
                    <a:pt x="14741" y="8274"/>
                    <a:pt x="16054" y="7000"/>
                    <a:pt x="16054" y="5383"/>
                  </a:cubicBezTo>
                  <a:lnTo>
                    <a:pt x="16054" y="2911"/>
                  </a:lnTo>
                  <a:cubicBezTo>
                    <a:pt x="16054" y="1313"/>
                    <a:pt x="14741" y="0"/>
                    <a:pt x="13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4"/>
            <p:cNvSpPr/>
            <p:nvPr/>
          </p:nvSpPr>
          <p:spPr>
            <a:xfrm>
              <a:off x="1868475" y="1154725"/>
              <a:ext cx="206875" cy="242550"/>
            </a:xfrm>
            <a:custGeom>
              <a:avLst/>
              <a:gdLst/>
              <a:ahLst/>
              <a:cxnLst/>
              <a:rect l="l" t="t" r="r" b="b"/>
              <a:pathLst>
                <a:path w="8275" h="9702" extrusionOk="0">
                  <a:moveTo>
                    <a:pt x="3614" y="1"/>
                  </a:moveTo>
                  <a:cubicBezTo>
                    <a:pt x="1617" y="1"/>
                    <a:pt x="0" y="1617"/>
                    <a:pt x="0" y="3615"/>
                  </a:cubicBezTo>
                  <a:lnTo>
                    <a:pt x="0" y="6087"/>
                  </a:lnTo>
                  <a:cubicBezTo>
                    <a:pt x="0" y="8084"/>
                    <a:pt x="1617" y="9701"/>
                    <a:pt x="3614" y="9701"/>
                  </a:cubicBezTo>
                  <a:lnTo>
                    <a:pt x="8274" y="9701"/>
                  </a:lnTo>
                  <a:cubicBezTo>
                    <a:pt x="6277" y="9701"/>
                    <a:pt x="4660" y="8084"/>
                    <a:pt x="4660" y="6087"/>
                  </a:cubicBezTo>
                  <a:lnTo>
                    <a:pt x="4660" y="3615"/>
                  </a:lnTo>
                  <a:cubicBezTo>
                    <a:pt x="4660" y="1617"/>
                    <a:pt x="6277" y="1"/>
                    <a:pt x="82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4"/>
            <p:cNvSpPr/>
            <p:nvPr/>
          </p:nvSpPr>
          <p:spPr>
            <a:xfrm>
              <a:off x="1681100" y="1230325"/>
              <a:ext cx="237800" cy="75175"/>
            </a:xfrm>
            <a:custGeom>
              <a:avLst/>
              <a:gdLst/>
              <a:ahLst/>
              <a:cxnLst/>
              <a:rect l="l" t="t" r="r" b="b"/>
              <a:pathLst>
                <a:path w="9512" h="3007" extrusionOk="0">
                  <a:moveTo>
                    <a:pt x="1" y="1"/>
                  </a:moveTo>
                  <a:lnTo>
                    <a:pt x="1" y="3006"/>
                  </a:lnTo>
                  <a:lnTo>
                    <a:pt x="9511" y="3006"/>
                  </a:lnTo>
                  <a:lnTo>
                    <a:pt x="95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4"/>
            <p:cNvSpPr/>
            <p:nvPr/>
          </p:nvSpPr>
          <p:spPr>
            <a:xfrm>
              <a:off x="1647350" y="1268225"/>
              <a:ext cx="164550" cy="176300"/>
            </a:xfrm>
            <a:custGeom>
              <a:avLst/>
              <a:gdLst/>
              <a:ahLst/>
              <a:cxnLst/>
              <a:rect l="l" t="t" r="r" b="b"/>
              <a:pathLst>
                <a:path w="6582" h="7052" extrusionOk="0">
                  <a:moveTo>
                    <a:pt x="2747" y="1"/>
                  </a:moveTo>
                  <a:cubicBezTo>
                    <a:pt x="2422" y="1"/>
                    <a:pt x="2097" y="52"/>
                    <a:pt x="1788" y="159"/>
                  </a:cubicBezTo>
                  <a:cubicBezTo>
                    <a:pt x="761" y="539"/>
                    <a:pt x="1" y="1585"/>
                    <a:pt x="20" y="2689"/>
                  </a:cubicBezTo>
                  <a:cubicBezTo>
                    <a:pt x="58" y="3449"/>
                    <a:pt x="400" y="4134"/>
                    <a:pt x="837" y="4781"/>
                  </a:cubicBezTo>
                  <a:cubicBezTo>
                    <a:pt x="1332" y="5561"/>
                    <a:pt x="1979" y="6283"/>
                    <a:pt x="2778" y="6702"/>
                  </a:cubicBezTo>
                  <a:cubicBezTo>
                    <a:pt x="3224" y="6940"/>
                    <a:pt x="3680" y="7051"/>
                    <a:pt x="4113" y="7051"/>
                  </a:cubicBezTo>
                  <a:cubicBezTo>
                    <a:pt x="5339" y="7051"/>
                    <a:pt x="6384" y="6158"/>
                    <a:pt x="6525" y="4724"/>
                  </a:cubicBezTo>
                  <a:cubicBezTo>
                    <a:pt x="6582" y="4039"/>
                    <a:pt x="6258" y="3449"/>
                    <a:pt x="5992" y="2822"/>
                  </a:cubicBezTo>
                  <a:cubicBezTo>
                    <a:pt x="5631" y="1966"/>
                    <a:pt x="5383" y="1148"/>
                    <a:pt x="4566" y="577"/>
                  </a:cubicBezTo>
                  <a:cubicBezTo>
                    <a:pt x="4057" y="208"/>
                    <a:pt x="3403" y="1"/>
                    <a:pt x="2747"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4"/>
            <p:cNvSpPr/>
            <p:nvPr/>
          </p:nvSpPr>
          <p:spPr>
            <a:xfrm>
              <a:off x="1686825" y="1308700"/>
              <a:ext cx="85600" cy="91850"/>
            </a:xfrm>
            <a:custGeom>
              <a:avLst/>
              <a:gdLst/>
              <a:ahLst/>
              <a:cxnLst/>
              <a:rect l="l" t="t" r="r" b="b"/>
              <a:pathLst>
                <a:path w="3424" h="3674" extrusionOk="0">
                  <a:moveTo>
                    <a:pt x="1357" y="1"/>
                  </a:moveTo>
                  <a:cubicBezTo>
                    <a:pt x="821" y="1"/>
                    <a:pt x="285" y="263"/>
                    <a:pt x="0" y="708"/>
                  </a:cubicBezTo>
                  <a:cubicBezTo>
                    <a:pt x="223" y="502"/>
                    <a:pt x="617" y="420"/>
                    <a:pt x="972" y="420"/>
                  </a:cubicBezTo>
                  <a:cubicBezTo>
                    <a:pt x="1010" y="420"/>
                    <a:pt x="1047" y="421"/>
                    <a:pt x="1084" y="423"/>
                  </a:cubicBezTo>
                  <a:cubicBezTo>
                    <a:pt x="1446" y="423"/>
                    <a:pt x="1864" y="575"/>
                    <a:pt x="2150" y="803"/>
                  </a:cubicBezTo>
                  <a:cubicBezTo>
                    <a:pt x="1769" y="1012"/>
                    <a:pt x="1484" y="1374"/>
                    <a:pt x="1370" y="1792"/>
                  </a:cubicBezTo>
                  <a:cubicBezTo>
                    <a:pt x="1256" y="2211"/>
                    <a:pt x="1294" y="2686"/>
                    <a:pt x="1522" y="3067"/>
                  </a:cubicBezTo>
                  <a:cubicBezTo>
                    <a:pt x="1705" y="3399"/>
                    <a:pt x="2048" y="3674"/>
                    <a:pt x="2424" y="3674"/>
                  </a:cubicBezTo>
                  <a:cubicBezTo>
                    <a:pt x="2478" y="3674"/>
                    <a:pt x="2532" y="3668"/>
                    <a:pt x="2587" y="3656"/>
                  </a:cubicBezTo>
                  <a:cubicBezTo>
                    <a:pt x="2853" y="3618"/>
                    <a:pt x="3063" y="3428"/>
                    <a:pt x="3196" y="3181"/>
                  </a:cubicBezTo>
                  <a:cubicBezTo>
                    <a:pt x="3329" y="2953"/>
                    <a:pt x="3367" y="2686"/>
                    <a:pt x="3386" y="2420"/>
                  </a:cubicBezTo>
                  <a:cubicBezTo>
                    <a:pt x="3424" y="1849"/>
                    <a:pt x="3253" y="1260"/>
                    <a:pt x="2910" y="803"/>
                  </a:cubicBezTo>
                  <a:cubicBezTo>
                    <a:pt x="2587" y="347"/>
                    <a:pt x="2035" y="23"/>
                    <a:pt x="1465" y="4"/>
                  </a:cubicBezTo>
                  <a:cubicBezTo>
                    <a:pt x="1429" y="2"/>
                    <a:pt x="1393" y="1"/>
                    <a:pt x="1357" y="1"/>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4"/>
            <p:cNvSpPr/>
            <p:nvPr/>
          </p:nvSpPr>
          <p:spPr>
            <a:xfrm>
              <a:off x="1931700" y="1432425"/>
              <a:ext cx="214500" cy="95575"/>
            </a:xfrm>
            <a:custGeom>
              <a:avLst/>
              <a:gdLst/>
              <a:ahLst/>
              <a:cxnLst/>
              <a:rect l="l" t="t" r="r" b="b"/>
              <a:pathLst>
                <a:path w="8580" h="3823" extrusionOk="0">
                  <a:moveTo>
                    <a:pt x="1" y="1"/>
                  </a:moveTo>
                  <a:lnTo>
                    <a:pt x="1" y="1"/>
                  </a:lnTo>
                  <a:cubicBezTo>
                    <a:pt x="400" y="1275"/>
                    <a:pt x="1332" y="2797"/>
                    <a:pt x="2569" y="3424"/>
                  </a:cubicBezTo>
                  <a:cubicBezTo>
                    <a:pt x="3094" y="3696"/>
                    <a:pt x="3679" y="3822"/>
                    <a:pt x="4265" y="3822"/>
                  </a:cubicBezTo>
                  <a:cubicBezTo>
                    <a:pt x="4954" y="3822"/>
                    <a:pt x="5644" y="3648"/>
                    <a:pt x="6240" y="3329"/>
                  </a:cubicBezTo>
                  <a:cubicBezTo>
                    <a:pt x="7362" y="2702"/>
                    <a:pt x="8142" y="1579"/>
                    <a:pt x="8579" y="381"/>
                  </a:cubicBezTo>
                  <a:cubicBezTo>
                    <a:pt x="5707" y="248"/>
                    <a:pt x="2854" y="115"/>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4"/>
            <p:cNvSpPr/>
            <p:nvPr/>
          </p:nvSpPr>
          <p:spPr>
            <a:xfrm>
              <a:off x="2309750" y="1269325"/>
              <a:ext cx="52325" cy="80400"/>
            </a:xfrm>
            <a:custGeom>
              <a:avLst/>
              <a:gdLst/>
              <a:ahLst/>
              <a:cxnLst/>
              <a:rect l="l" t="t" r="r" b="b"/>
              <a:pathLst>
                <a:path w="2093" h="3216" extrusionOk="0">
                  <a:moveTo>
                    <a:pt x="1047" y="1"/>
                  </a:moveTo>
                  <a:cubicBezTo>
                    <a:pt x="476" y="1"/>
                    <a:pt x="1" y="476"/>
                    <a:pt x="1" y="1047"/>
                  </a:cubicBezTo>
                  <a:lnTo>
                    <a:pt x="1" y="2188"/>
                  </a:lnTo>
                  <a:cubicBezTo>
                    <a:pt x="20" y="2759"/>
                    <a:pt x="476" y="3215"/>
                    <a:pt x="1047" y="3215"/>
                  </a:cubicBezTo>
                  <a:cubicBezTo>
                    <a:pt x="1617" y="3215"/>
                    <a:pt x="2093" y="2740"/>
                    <a:pt x="2093" y="2169"/>
                  </a:cubicBezTo>
                  <a:lnTo>
                    <a:pt x="2093" y="1047"/>
                  </a:lnTo>
                  <a:cubicBezTo>
                    <a:pt x="2093" y="476"/>
                    <a:pt x="1617" y="1"/>
                    <a:pt x="10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4"/>
            <p:cNvSpPr/>
            <p:nvPr/>
          </p:nvSpPr>
          <p:spPr>
            <a:xfrm>
              <a:off x="2313550" y="1206550"/>
              <a:ext cx="45200" cy="45200"/>
            </a:xfrm>
            <a:custGeom>
              <a:avLst/>
              <a:gdLst/>
              <a:ahLst/>
              <a:cxnLst/>
              <a:rect l="l" t="t" r="r" b="b"/>
              <a:pathLst>
                <a:path w="1808" h="1808" extrusionOk="0">
                  <a:moveTo>
                    <a:pt x="914" y="1"/>
                  </a:moveTo>
                  <a:cubicBezTo>
                    <a:pt x="419" y="1"/>
                    <a:pt x="1" y="400"/>
                    <a:pt x="1" y="895"/>
                  </a:cubicBezTo>
                  <a:cubicBezTo>
                    <a:pt x="1" y="1389"/>
                    <a:pt x="419" y="1808"/>
                    <a:pt x="914" y="1808"/>
                  </a:cubicBezTo>
                  <a:cubicBezTo>
                    <a:pt x="1408" y="1808"/>
                    <a:pt x="1808" y="1389"/>
                    <a:pt x="1808" y="895"/>
                  </a:cubicBezTo>
                  <a:cubicBezTo>
                    <a:pt x="1808" y="400"/>
                    <a:pt x="1408" y="1"/>
                    <a:pt x="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4"/>
            <p:cNvSpPr/>
            <p:nvPr/>
          </p:nvSpPr>
          <p:spPr>
            <a:xfrm>
              <a:off x="1508075" y="2170450"/>
              <a:ext cx="220625" cy="262400"/>
            </a:xfrm>
            <a:custGeom>
              <a:avLst/>
              <a:gdLst/>
              <a:ahLst/>
              <a:cxnLst/>
              <a:rect l="l" t="t" r="r" b="b"/>
              <a:pathLst>
                <a:path w="8825" h="10496" extrusionOk="0">
                  <a:moveTo>
                    <a:pt x="2871" y="0"/>
                  </a:moveTo>
                  <a:lnTo>
                    <a:pt x="2871" y="0"/>
                  </a:lnTo>
                  <a:cubicBezTo>
                    <a:pt x="1" y="2724"/>
                    <a:pt x="149" y="10496"/>
                    <a:pt x="5352" y="10496"/>
                  </a:cubicBezTo>
                  <a:cubicBezTo>
                    <a:pt x="5597" y="10496"/>
                    <a:pt x="5855" y="10478"/>
                    <a:pt x="6123" y="10442"/>
                  </a:cubicBezTo>
                  <a:cubicBezTo>
                    <a:pt x="6123" y="10442"/>
                    <a:pt x="8824" y="1160"/>
                    <a:pt x="2871" y="0"/>
                  </a:cubicBezTo>
                  <a:close/>
                </a:path>
              </a:pathLst>
            </a:custGeom>
            <a:solidFill>
              <a:srgbClr val="807F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4"/>
            <p:cNvSpPr/>
            <p:nvPr/>
          </p:nvSpPr>
          <p:spPr>
            <a:xfrm>
              <a:off x="1819025" y="2160925"/>
              <a:ext cx="251075" cy="94700"/>
            </a:xfrm>
            <a:custGeom>
              <a:avLst/>
              <a:gdLst/>
              <a:ahLst/>
              <a:cxnLst/>
              <a:rect l="l" t="t" r="r" b="b"/>
              <a:pathLst>
                <a:path w="10043" h="3788" extrusionOk="0">
                  <a:moveTo>
                    <a:pt x="4166" y="1"/>
                  </a:moveTo>
                  <a:lnTo>
                    <a:pt x="0" y="153"/>
                  </a:lnTo>
                  <a:lnTo>
                    <a:pt x="2092" y="3215"/>
                  </a:lnTo>
                  <a:lnTo>
                    <a:pt x="8540" y="3786"/>
                  </a:lnTo>
                  <a:cubicBezTo>
                    <a:pt x="8565" y="3787"/>
                    <a:pt x="8590" y="3788"/>
                    <a:pt x="8614" y="3788"/>
                  </a:cubicBezTo>
                  <a:cubicBezTo>
                    <a:pt x="9270" y="3788"/>
                    <a:pt x="9856" y="3304"/>
                    <a:pt x="9948" y="2644"/>
                  </a:cubicBezTo>
                  <a:cubicBezTo>
                    <a:pt x="10043" y="1979"/>
                    <a:pt x="9606" y="1351"/>
                    <a:pt x="8978" y="1199"/>
                  </a:cubicBezTo>
                  <a:lnTo>
                    <a:pt x="4166" y="1"/>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4"/>
            <p:cNvSpPr/>
            <p:nvPr/>
          </p:nvSpPr>
          <p:spPr>
            <a:xfrm>
              <a:off x="1521325" y="2022550"/>
              <a:ext cx="519775" cy="361650"/>
            </a:xfrm>
            <a:custGeom>
              <a:avLst/>
              <a:gdLst/>
              <a:ahLst/>
              <a:cxnLst/>
              <a:rect l="l" t="t" r="r" b="b"/>
              <a:pathLst>
                <a:path w="20791" h="14466" extrusionOk="0">
                  <a:moveTo>
                    <a:pt x="11984" y="1"/>
                  </a:moveTo>
                  <a:cubicBezTo>
                    <a:pt x="11413" y="1"/>
                    <a:pt x="10862" y="191"/>
                    <a:pt x="10424" y="552"/>
                  </a:cubicBezTo>
                  <a:lnTo>
                    <a:pt x="3501" y="5973"/>
                  </a:lnTo>
                  <a:lnTo>
                    <a:pt x="1" y="8389"/>
                  </a:lnTo>
                  <a:lnTo>
                    <a:pt x="1865" y="12859"/>
                  </a:lnTo>
                  <a:lnTo>
                    <a:pt x="3406" y="11641"/>
                  </a:lnTo>
                  <a:cubicBezTo>
                    <a:pt x="3643" y="11692"/>
                    <a:pt x="3888" y="11715"/>
                    <a:pt x="4137" y="11715"/>
                  </a:cubicBezTo>
                  <a:cubicBezTo>
                    <a:pt x="5922" y="11715"/>
                    <a:pt x="7857" y="10557"/>
                    <a:pt x="7857" y="10557"/>
                  </a:cubicBezTo>
                  <a:lnTo>
                    <a:pt x="10063" y="13981"/>
                  </a:lnTo>
                  <a:cubicBezTo>
                    <a:pt x="10260" y="14291"/>
                    <a:pt x="10604" y="14465"/>
                    <a:pt x="10962" y="14465"/>
                  </a:cubicBezTo>
                  <a:cubicBezTo>
                    <a:pt x="11087" y="14465"/>
                    <a:pt x="11214" y="14444"/>
                    <a:pt x="11337" y="14399"/>
                  </a:cubicBezTo>
                  <a:cubicBezTo>
                    <a:pt x="11946" y="14190"/>
                    <a:pt x="12193" y="13505"/>
                    <a:pt x="11908" y="12935"/>
                  </a:cubicBezTo>
                  <a:lnTo>
                    <a:pt x="9397" y="7818"/>
                  </a:lnTo>
                  <a:lnTo>
                    <a:pt x="13905" y="13144"/>
                  </a:lnTo>
                  <a:cubicBezTo>
                    <a:pt x="14167" y="13438"/>
                    <a:pt x="14546" y="13601"/>
                    <a:pt x="14923" y="13601"/>
                  </a:cubicBezTo>
                  <a:cubicBezTo>
                    <a:pt x="15205" y="13601"/>
                    <a:pt x="15485" y="13510"/>
                    <a:pt x="15712" y="13315"/>
                  </a:cubicBezTo>
                  <a:cubicBezTo>
                    <a:pt x="16245" y="12878"/>
                    <a:pt x="16359" y="12155"/>
                    <a:pt x="15978" y="11565"/>
                  </a:cubicBezTo>
                  <a:lnTo>
                    <a:pt x="11946" y="5631"/>
                  </a:lnTo>
                  <a:lnTo>
                    <a:pt x="16340" y="10082"/>
                  </a:lnTo>
                  <a:cubicBezTo>
                    <a:pt x="16616" y="10357"/>
                    <a:pt x="16967" y="10491"/>
                    <a:pt x="17319" y="10491"/>
                  </a:cubicBezTo>
                  <a:cubicBezTo>
                    <a:pt x="17695" y="10491"/>
                    <a:pt x="18071" y="10338"/>
                    <a:pt x="18356" y="10044"/>
                  </a:cubicBezTo>
                  <a:cubicBezTo>
                    <a:pt x="18851" y="9530"/>
                    <a:pt x="18889" y="8693"/>
                    <a:pt x="18413" y="8141"/>
                  </a:cubicBezTo>
                  <a:lnTo>
                    <a:pt x="13658" y="2759"/>
                  </a:lnTo>
                  <a:lnTo>
                    <a:pt x="15560" y="2701"/>
                  </a:lnTo>
                  <a:lnTo>
                    <a:pt x="18356" y="5536"/>
                  </a:lnTo>
                  <a:cubicBezTo>
                    <a:pt x="18622" y="5792"/>
                    <a:pt x="18970" y="5921"/>
                    <a:pt x="19314" y="5921"/>
                  </a:cubicBezTo>
                  <a:cubicBezTo>
                    <a:pt x="19659" y="5921"/>
                    <a:pt x="20001" y="5792"/>
                    <a:pt x="20258" y="5536"/>
                  </a:cubicBezTo>
                  <a:cubicBezTo>
                    <a:pt x="20791" y="5060"/>
                    <a:pt x="20791" y="4204"/>
                    <a:pt x="20258" y="3691"/>
                  </a:cubicBezTo>
                  <a:lnTo>
                    <a:pt x="17386" y="761"/>
                  </a:lnTo>
                  <a:cubicBezTo>
                    <a:pt x="16911" y="286"/>
                    <a:pt x="16264" y="1"/>
                    <a:pt x="15579"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4"/>
            <p:cNvSpPr/>
            <p:nvPr/>
          </p:nvSpPr>
          <p:spPr>
            <a:xfrm>
              <a:off x="990175" y="1653175"/>
              <a:ext cx="733750" cy="1102025"/>
            </a:xfrm>
            <a:custGeom>
              <a:avLst/>
              <a:gdLst/>
              <a:ahLst/>
              <a:cxnLst/>
              <a:rect l="l" t="t" r="r" b="b"/>
              <a:pathLst>
                <a:path w="29350" h="44081" extrusionOk="0">
                  <a:moveTo>
                    <a:pt x="22853" y="0"/>
                  </a:moveTo>
                  <a:cubicBezTo>
                    <a:pt x="20149" y="0"/>
                    <a:pt x="17622" y="1499"/>
                    <a:pt x="16321" y="3953"/>
                  </a:cubicBezTo>
                  <a:lnTo>
                    <a:pt x="1865" y="31267"/>
                  </a:lnTo>
                  <a:cubicBezTo>
                    <a:pt x="1" y="34842"/>
                    <a:pt x="800" y="39236"/>
                    <a:pt x="3824" y="41899"/>
                  </a:cubicBezTo>
                  <a:cubicBezTo>
                    <a:pt x="5473" y="43353"/>
                    <a:pt x="7533" y="44080"/>
                    <a:pt x="9590" y="44080"/>
                  </a:cubicBezTo>
                  <a:cubicBezTo>
                    <a:pt x="11732" y="44080"/>
                    <a:pt x="13872" y="43291"/>
                    <a:pt x="15541" y="41709"/>
                  </a:cubicBezTo>
                  <a:lnTo>
                    <a:pt x="26839" y="31133"/>
                  </a:lnTo>
                  <a:cubicBezTo>
                    <a:pt x="21818" y="28356"/>
                    <a:pt x="22122" y="22688"/>
                    <a:pt x="23587" y="20691"/>
                  </a:cubicBezTo>
                  <a:lnTo>
                    <a:pt x="23587" y="20691"/>
                  </a:lnTo>
                  <a:lnTo>
                    <a:pt x="19877" y="23126"/>
                  </a:lnTo>
                  <a:lnTo>
                    <a:pt x="28114" y="8480"/>
                  </a:lnTo>
                  <a:cubicBezTo>
                    <a:pt x="29350" y="6254"/>
                    <a:pt x="29007" y="3534"/>
                    <a:pt x="27220" y="1727"/>
                  </a:cubicBezTo>
                  <a:cubicBezTo>
                    <a:pt x="26383" y="871"/>
                    <a:pt x="25298" y="301"/>
                    <a:pt x="24119" y="111"/>
                  </a:cubicBezTo>
                  <a:cubicBezTo>
                    <a:pt x="23695" y="36"/>
                    <a:pt x="23272" y="0"/>
                    <a:pt x="2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4"/>
            <p:cNvSpPr/>
            <p:nvPr/>
          </p:nvSpPr>
          <p:spPr>
            <a:xfrm>
              <a:off x="1117150" y="2198975"/>
              <a:ext cx="387575" cy="273925"/>
            </a:xfrm>
            <a:custGeom>
              <a:avLst/>
              <a:gdLst/>
              <a:ahLst/>
              <a:cxnLst/>
              <a:rect l="l" t="t" r="r" b="b"/>
              <a:pathLst>
                <a:path w="15503" h="10957" extrusionOk="0">
                  <a:moveTo>
                    <a:pt x="15502" y="0"/>
                  </a:moveTo>
                  <a:lnTo>
                    <a:pt x="15502" y="0"/>
                  </a:lnTo>
                  <a:cubicBezTo>
                    <a:pt x="11223" y="267"/>
                    <a:pt x="7247" y="2283"/>
                    <a:pt x="4489" y="5573"/>
                  </a:cubicBezTo>
                  <a:lnTo>
                    <a:pt x="0" y="10956"/>
                  </a:lnTo>
                  <a:lnTo>
                    <a:pt x="0" y="10956"/>
                  </a:lnTo>
                  <a:lnTo>
                    <a:pt x="14798" y="1294"/>
                  </a:lnTo>
                  <a:lnTo>
                    <a:pt x="15502" y="0"/>
                  </a:ln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4"/>
            <p:cNvSpPr/>
            <p:nvPr/>
          </p:nvSpPr>
          <p:spPr>
            <a:xfrm>
              <a:off x="1052475" y="2390125"/>
              <a:ext cx="608700" cy="364075"/>
            </a:xfrm>
            <a:custGeom>
              <a:avLst/>
              <a:gdLst/>
              <a:ahLst/>
              <a:cxnLst/>
              <a:rect l="l" t="t" r="r" b="b"/>
              <a:pathLst>
                <a:path w="24348" h="14563" extrusionOk="0">
                  <a:moveTo>
                    <a:pt x="22255" y="1"/>
                  </a:moveTo>
                  <a:lnTo>
                    <a:pt x="10937" y="10614"/>
                  </a:lnTo>
                  <a:cubicBezTo>
                    <a:pt x="9339" y="12114"/>
                    <a:pt x="7317" y="12851"/>
                    <a:pt x="5302" y="12851"/>
                  </a:cubicBezTo>
                  <a:cubicBezTo>
                    <a:pt x="3408" y="12851"/>
                    <a:pt x="1521" y="12200"/>
                    <a:pt x="0" y="10919"/>
                  </a:cubicBezTo>
                  <a:lnTo>
                    <a:pt x="0" y="10919"/>
                  </a:lnTo>
                  <a:cubicBezTo>
                    <a:pt x="381" y="11451"/>
                    <a:pt x="837" y="11946"/>
                    <a:pt x="1332" y="12402"/>
                  </a:cubicBezTo>
                  <a:cubicBezTo>
                    <a:pt x="2978" y="13844"/>
                    <a:pt x="5033" y="14562"/>
                    <a:pt x="7086" y="14562"/>
                  </a:cubicBezTo>
                  <a:cubicBezTo>
                    <a:pt x="9233" y="14562"/>
                    <a:pt x="11377" y="13777"/>
                    <a:pt x="13049" y="12212"/>
                  </a:cubicBezTo>
                  <a:lnTo>
                    <a:pt x="24347" y="1617"/>
                  </a:lnTo>
                  <a:cubicBezTo>
                    <a:pt x="23510" y="1180"/>
                    <a:pt x="22825" y="609"/>
                    <a:pt x="22255" y="1"/>
                  </a:cubicBez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4"/>
            <p:cNvSpPr/>
            <p:nvPr/>
          </p:nvSpPr>
          <p:spPr>
            <a:xfrm>
              <a:off x="2667350" y="941925"/>
              <a:ext cx="1247300" cy="1136400"/>
            </a:xfrm>
            <a:custGeom>
              <a:avLst/>
              <a:gdLst/>
              <a:ahLst/>
              <a:cxnLst/>
              <a:rect l="l" t="t" r="r" b="b"/>
              <a:pathLst>
                <a:path w="49892" h="45456" extrusionOk="0">
                  <a:moveTo>
                    <a:pt x="24944" y="1"/>
                  </a:moveTo>
                  <a:cubicBezTo>
                    <a:pt x="19126" y="1"/>
                    <a:pt x="13305" y="2217"/>
                    <a:pt x="8864" y="6649"/>
                  </a:cubicBezTo>
                  <a:cubicBezTo>
                    <a:pt x="0" y="15531"/>
                    <a:pt x="0" y="29930"/>
                    <a:pt x="8864" y="38794"/>
                  </a:cubicBezTo>
                  <a:cubicBezTo>
                    <a:pt x="13305" y="43235"/>
                    <a:pt x="19126" y="45456"/>
                    <a:pt x="24944" y="45456"/>
                  </a:cubicBezTo>
                  <a:cubicBezTo>
                    <a:pt x="30762" y="45456"/>
                    <a:pt x="36577" y="43235"/>
                    <a:pt x="41009" y="38794"/>
                  </a:cubicBezTo>
                  <a:cubicBezTo>
                    <a:pt x="49892" y="29930"/>
                    <a:pt x="49892" y="15531"/>
                    <a:pt x="41009" y="6649"/>
                  </a:cubicBezTo>
                  <a:cubicBezTo>
                    <a:pt x="36577" y="2217"/>
                    <a:pt x="30762" y="1"/>
                    <a:pt x="24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4"/>
            <p:cNvSpPr/>
            <p:nvPr/>
          </p:nvSpPr>
          <p:spPr>
            <a:xfrm>
              <a:off x="2978800" y="1003025"/>
              <a:ext cx="864525" cy="377600"/>
            </a:xfrm>
            <a:custGeom>
              <a:avLst/>
              <a:gdLst/>
              <a:ahLst/>
              <a:cxnLst/>
              <a:rect l="l" t="t" r="r" b="b"/>
              <a:pathLst>
                <a:path w="34581" h="15104" extrusionOk="0">
                  <a:moveTo>
                    <a:pt x="2188" y="1"/>
                  </a:moveTo>
                  <a:cubicBezTo>
                    <a:pt x="1446" y="400"/>
                    <a:pt x="724" y="819"/>
                    <a:pt x="1" y="1294"/>
                  </a:cubicBezTo>
                  <a:cubicBezTo>
                    <a:pt x="3406" y="1561"/>
                    <a:pt x="6772" y="2721"/>
                    <a:pt x="9873" y="4186"/>
                  </a:cubicBezTo>
                  <a:cubicBezTo>
                    <a:pt x="14837" y="6563"/>
                    <a:pt x="19383" y="9816"/>
                    <a:pt x="24328" y="12174"/>
                  </a:cubicBezTo>
                  <a:cubicBezTo>
                    <a:pt x="27543" y="13715"/>
                    <a:pt x="31062" y="14856"/>
                    <a:pt x="34581" y="15103"/>
                  </a:cubicBezTo>
                  <a:cubicBezTo>
                    <a:pt x="34410" y="14362"/>
                    <a:pt x="34200" y="13620"/>
                    <a:pt x="33953" y="12916"/>
                  </a:cubicBezTo>
                  <a:cubicBezTo>
                    <a:pt x="31594" y="12840"/>
                    <a:pt x="29293" y="12384"/>
                    <a:pt x="27087" y="11604"/>
                  </a:cubicBezTo>
                  <a:cubicBezTo>
                    <a:pt x="26630" y="11471"/>
                    <a:pt x="26174" y="11280"/>
                    <a:pt x="25850" y="10919"/>
                  </a:cubicBezTo>
                  <a:cubicBezTo>
                    <a:pt x="25546" y="10558"/>
                    <a:pt x="25375" y="10006"/>
                    <a:pt x="25603" y="9587"/>
                  </a:cubicBezTo>
                  <a:cubicBezTo>
                    <a:pt x="25793" y="9226"/>
                    <a:pt x="26231" y="9055"/>
                    <a:pt x="26630" y="9055"/>
                  </a:cubicBezTo>
                  <a:cubicBezTo>
                    <a:pt x="26653" y="9054"/>
                    <a:pt x="26676" y="9053"/>
                    <a:pt x="26699" y="9053"/>
                  </a:cubicBezTo>
                  <a:cubicBezTo>
                    <a:pt x="27073" y="9053"/>
                    <a:pt x="27432" y="9194"/>
                    <a:pt x="27790" y="9283"/>
                  </a:cubicBezTo>
                  <a:cubicBezTo>
                    <a:pt x="29085" y="9626"/>
                    <a:pt x="30419" y="9803"/>
                    <a:pt x="31748" y="9803"/>
                  </a:cubicBezTo>
                  <a:cubicBezTo>
                    <a:pt x="32040" y="9803"/>
                    <a:pt x="32331" y="9795"/>
                    <a:pt x="32622" y="9778"/>
                  </a:cubicBezTo>
                  <a:cubicBezTo>
                    <a:pt x="32317" y="9188"/>
                    <a:pt x="31975" y="8617"/>
                    <a:pt x="31632" y="8047"/>
                  </a:cubicBezTo>
                  <a:cubicBezTo>
                    <a:pt x="31228" y="8072"/>
                    <a:pt x="30820" y="8084"/>
                    <a:pt x="30411" y="8084"/>
                  </a:cubicBezTo>
                  <a:cubicBezTo>
                    <a:pt x="28324" y="8084"/>
                    <a:pt x="26203" y="7767"/>
                    <a:pt x="24214" y="7210"/>
                  </a:cubicBezTo>
                  <a:cubicBezTo>
                    <a:pt x="19402" y="5878"/>
                    <a:pt x="14989" y="3444"/>
                    <a:pt x="10253" y="1865"/>
                  </a:cubicBezTo>
                  <a:cubicBezTo>
                    <a:pt x="7628" y="971"/>
                    <a:pt x="4927" y="362"/>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4"/>
            <p:cNvSpPr/>
            <p:nvPr/>
          </p:nvSpPr>
          <p:spPr>
            <a:xfrm>
              <a:off x="2736300" y="1149075"/>
              <a:ext cx="1122250" cy="500200"/>
            </a:xfrm>
            <a:custGeom>
              <a:avLst/>
              <a:gdLst/>
              <a:ahLst/>
              <a:cxnLst/>
              <a:rect l="l" t="t" r="r" b="b"/>
              <a:pathLst>
                <a:path w="44890" h="20008" extrusionOk="0">
                  <a:moveTo>
                    <a:pt x="24263" y="12210"/>
                  </a:moveTo>
                  <a:cubicBezTo>
                    <a:pt x="25054" y="12210"/>
                    <a:pt x="25901" y="12474"/>
                    <a:pt x="26534" y="12723"/>
                  </a:cubicBezTo>
                  <a:cubicBezTo>
                    <a:pt x="28817" y="13655"/>
                    <a:pt x="31099" y="14587"/>
                    <a:pt x="33382" y="15481"/>
                  </a:cubicBezTo>
                  <a:cubicBezTo>
                    <a:pt x="33724" y="15633"/>
                    <a:pt x="34124" y="15843"/>
                    <a:pt x="34143" y="16204"/>
                  </a:cubicBezTo>
                  <a:cubicBezTo>
                    <a:pt x="34200" y="16699"/>
                    <a:pt x="33534" y="16946"/>
                    <a:pt x="33001" y="16965"/>
                  </a:cubicBezTo>
                  <a:cubicBezTo>
                    <a:pt x="32431" y="17003"/>
                    <a:pt x="31859" y="17022"/>
                    <a:pt x="31289" y="17022"/>
                  </a:cubicBezTo>
                  <a:cubicBezTo>
                    <a:pt x="29005" y="17022"/>
                    <a:pt x="26732" y="16718"/>
                    <a:pt x="24556" y="16109"/>
                  </a:cubicBezTo>
                  <a:cubicBezTo>
                    <a:pt x="23396" y="15805"/>
                    <a:pt x="21551" y="14701"/>
                    <a:pt x="22350" y="13237"/>
                  </a:cubicBezTo>
                  <a:cubicBezTo>
                    <a:pt x="22764" y="12464"/>
                    <a:pt x="23487" y="12210"/>
                    <a:pt x="24263" y="12210"/>
                  </a:cubicBezTo>
                  <a:close/>
                  <a:moveTo>
                    <a:pt x="7443" y="0"/>
                  </a:moveTo>
                  <a:cubicBezTo>
                    <a:pt x="6444" y="0"/>
                    <a:pt x="5445" y="57"/>
                    <a:pt x="4451" y="170"/>
                  </a:cubicBezTo>
                  <a:cubicBezTo>
                    <a:pt x="3919" y="816"/>
                    <a:pt x="3443" y="1482"/>
                    <a:pt x="3025" y="2167"/>
                  </a:cubicBezTo>
                  <a:cubicBezTo>
                    <a:pt x="4003" y="1995"/>
                    <a:pt x="4997" y="1911"/>
                    <a:pt x="5992" y="1911"/>
                  </a:cubicBezTo>
                  <a:cubicBezTo>
                    <a:pt x="10296" y="1911"/>
                    <a:pt x="14617" y="3488"/>
                    <a:pt x="17785" y="6408"/>
                  </a:cubicBezTo>
                  <a:cubicBezTo>
                    <a:pt x="19211" y="7721"/>
                    <a:pt x="20505" y="9566"/>
                    <a:pt x="20048" y="11468"/>
                  </a:cubicBezTo>
                  <a:cubicBezTo>
                    <a:pt x="19668" y="13085"/>
                    <a:pt x="18051" y="14207"/>
                    <a:pt x="16377" y="14473"/>
                  </a:cubicBezTo>
                  <a:cubicBezTo>
                    <a:pt x="16055" y="14521"/>
                    <a:pt x="15732" y="14544"/>
                    <a:pt x="15409" y="14544"/>
                  </a:cubicBezTo>
                  <a:cubicBezTo>
                    <a:pt x="14075" y="14544"/>
                    <a:pt x="12745" y="14164"/>
                    <a:pt x="11489" y="13674"/>
                  </a:cubicBezTo>
                  <a:cubicBezTo>
                    <a:pt x="7456" y="12210"/>
                    <a:pt x="3785" y="9927"/>
                    <a:pt x="666" y="6998"/>
                  </a:cubicBezTo>
                  <a:cubicBezTo>
                    <a:pt x="400" y="7759"/>
                    <a:pt x="171" y="8539"/>
                    <a:pt x="0" y="9357"/>
                  </a:cubicBezTo>
                  <a:cubicBezTo>
                    <a:pt x="5954" y="15253"/>
                    <a:pt x="14247" y="18525"/>
                    <a:pt x="22597" y="19571"/>
                  </a:cubicBezTo>
                  <a:cubicBezTo>
                    <a:pt x="24977" y="19874"/>
                    <a:pt x="27361" y="20008"/>
                    <a:pt x="29743" y="20008"/>
                  </a:cubicBezTo>
                  <a:cubicBezTo>
                    <a:pt x="34692" y="20008"/>
                    <a:pt x="39636" y="19429"/>
                    <a:pt x="44528" y="18582"/>
                  </a:cubicBezTo>
                  <a:cubicBezTo>
                    <a:pt x="44623" y="18087"/>
                    <a:pt x="44699" y="17574"/>
                    <a:pt x="44756" y="17079"/>
                  </a:cubicBezTo>
                  <a:lnTo>
                    <a:pt x="44756" y="17079"/>
                  </a:lnTo>
                  <a:cubicBezTo>
                    <a:pt x="43497" y="17225"/>
                    <a:pt x="42232" y="17298"/>
                    <a:pt x="40964" y="17298"/>
                  </a:cubicBezTo>
                  <a:cubicBezTo>
                    <a:pt x="40086" y="17298"/>
                    <a:pt x="39206" y="17263"/>
                    <a:pt x="38327" y="17193"/>
                  </a:cubicBezTo>
                  <a:cubicBezTo>
                    <a:pt x="37833" y="17155"/>
                    <a:pt x="37243" y="17041"/>
                    <a:pt x="37053" y="16584"/>
                  </a:cubicBezTo>
                  <a:cubicBezTo>
                    <a:pt x="36882" y="16147"/>
                    <a:pt x="37167" y="15652"/>
                    <a:pt x="37566" y="15462"/>
                  </a:cubicBezTo>
                  <a:cubicBezTo>
                    <a:pt x="37966" y="15253"/>
                    <a:pt x="38441" y="15253"/>
                    <a:pt x="38898" y="15253"/>
                  </a:cubicBezTo>
                  <a:cubicBezTo>
                    <a:pt x="40895" y="15272"/>
                    <a:pt x="42873" y="15291"/>
                    <a:pt x="44870" y="15329"/>
                  </a:cubicBezTo>
                  <a:cubicBezTo>
                    <a:pt x="44870" y="15044"/>
                    <a:pt x="44889" y="14720"/>
                    <a:pt x="44889" y="14435"/>
                  </a:cubicBezTo>
                  <a:cubicBezTo>
                    <a:pt x="44889" y="14207"/>
                    <a:pt x="44889" y="13960"/>
                    <a:pt x="44870" y="13731"/>
                  </a:cubicBezTo>
                  <a:cubicBezTo>
                    <a:pt x="44448" y="13757"/>
                    <a:pt x="44025" y="13769"/>
                    <a:pt x="43602" y="13769"/>
                  </a:cubicBezTo>
                  <a:cubicBezTo>
                    <a:pt x="41142" y="13769"/>
                    <a:pt x="38667" y="13350"/>
                    <a:pt x="36330" y="12571"/>
                  </a:cubicBezTo>
                  <a:cubicBezTo>
                    <a:pt x="29444" y="10213"/>
                    <a:pt x="24043" y="4716"/>
                    <a:pt x="17309" y="1938"/>
                  </a:cubicBezTo>
                  <a:cubicBezTo>
                    <a:pt x="14196" y="646"/>
                    <a:pt x="10823" y="0"/>
                    <a:pt x="74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4"/>
            <p:cNvSpPr/>
            <p:nvPr/>
          </p:nvSpPr>
          <p:spPr>
            <a:xfrm>
              <a:off x="2722975" y="1433850"/>
              <a:ext cx="272500" cy="196725"/>
            </a:xfrm>
            <a:custGeom>
              <a:avLst/>
              <a:gdLst/>
              <a:ahLst/>
              <a:cxnLst/>
              <a:rect l="l" t="t" r="r" b="b"/>
              <a:pathLst>
                <a:path w="10900" h="7869" extrusionOk="0">
                  <a:moveTo>
                    <a:pt x="229" y="1"/>
                  </a:moveTo>
                  <a:cubicBezTo>
                    <a:pt x="77" y="1009"/>
                    <a:pt x="1" y="2036"/>
                    <a:pt x="1" y="3044"/>
                  </a:cubicBezTo>
                  <a:cubicBezTo>
                    <a:pt x="1" y="3691"/>
                    <a:pt x="58" y="4357"/>
                    <a:pt x="96" y="5003"/>
                  </a:cubicBezTo>
                  <a:cubicBezTo>
                    <a:pt x="2552" y="6837"/>
                    <a:pt x="5591" y="7868"/>
                    <a:pt x="8639" y="7868"/>
                  </a:cubicBezTo>
                  <a:cubicBezTo>
                    <a:pt x="8942" y="7868"/>
                    <a:pt x="9246" y="7858"/>
                    <a:pt x="9549" y="7837"/>
                  </a:cubicBezTo>
                  <a:cubicBezTo>
                    <a:pt x="9930" y="7780"/>
                    <a:pt x="10348" y="7742"/>
                    <a:pt x="10595" y="7419"/>
                  </a:cubicBezTo>
                  <a:cubicBezTo>
                    <a:pt x="10900" y="7019"/>
                    <a:pt x="10728" y="6411"/>
                    <a:pt x="10348" y="6068"/>
                  </a:cubicBezTo>
                  <a:cubicBezTo>
                    <a:pt x="9968" y="5745"/>
                    <a:pt x="9454" y="5612"/>
                    <a:pt x="8978" y="5479"/>
                  </a:cubicBezTo>
                  <a:cubicBezTo>
                    <a:pt x="5631" y="4528"/>
                    <a:pt x="2549" y="2607"/>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4"/>
            <p:cNvSpPr/>
            <p:nvPr/>
          </p:nvSpPr>
          <p:spPr>
            <a:xfrm>
              <a:off x="2818550" y="1799800"/>
              <a:ext cx="925400" cy="185675"/>
            </a:xfrm>
            <a:custGeom>
              <a:avLst/>
              <a:gdLst/>
              <a:ahLst/>
              <a:cxnLst/>
              <a:rect l="l" t="t" r="r" b="b"/>
              <a:pathLst>
                <a:path w="37016" h="7427" extrusionOk="0">
                  <a:moveTo>
                    <a:pt x="24652" y="0"/>
                  </a:moveTo>
                  <a:cubicBezTo>
                    <a:pt x="24462" y="0"/>
                    <a:pt x="24272" y="3"/>
                    <a:pt x="24081" y="9"/>
                  </a:cubicBezTo>
                  <a:cubicBezTo>
                    <a:pt x="20125" y="142"/>
                    <a:pt x="16321" y="1511"/>
                    <a:pt x="12402" y="2063"/>
                  </a:cubicBezTo>
                  <a:cubicBezTo>
                    <a:pt x="11098" y="2249"/>
                    <a:pt x="9781" y="2341"/>
                    <a:pt x="8462" y="2341"/>
                  </a:cubicBezTo>
                  <a:cubicBezTo>
                    <a:pt x="5607" y="2341"/>
                    <a:pt x="2746" y="1913"/>
                    <a:pt x="1" y="1093"/>
                  </a:cubicBezTo>
                  <a:lnTo>
                    <a:pt x="1" y="1093"/>
                  </a:lnTo>
                  <a:cubicBezTo>
                    <a:pt x="590" y="1968"/>
                    <a:pt x="1237" y="2805"/>
                    <a:pt x="1941" y="3585"/>
                  </a:cubicBezTo>
                  <a:cubicBezTo>
                    <a:pt x="3837" y="3974"/>
                    <a:pt x="5764" y="4168"/>
                    <a:pt x="7689" y="4168"/>
                  </a:cubicBezTo>
                  <a:cubicBezTo>
                    <a:pt x="10186" y="4168"/>
                    <a:pt x="12678" y="3841"/>
                    <a:pt x="15084" y="3185"/>
                  </a:cubicBezTo>
                  <a:cubicBezTo>
                    <a:pt x="16407" y="2812"/>
                    <a:pt x="17767" y="2350"/>
                    <a:pt x="19114" y="2350"/>
                  </a:cubicBezTo>
                  <a:cubicBezTo>
                    <a:pt x="19414" y="2350"/>
                    <a:pt x="19713" y="2372"/>
                    <a:pt x="20011" y="2424"/>
                  </a:cubicBezTo>
                  <a:cubicBezTo>
                    <a:pt x="21818" y="2729"/>
                    <a:pt x="23263" y="3984"/>
                    <a:pt x="24823" y="4935"/>
                  </a:cubicBezTo>
                  <a:cubicBezTo>
                    <a:pt x="26820" y="6153"/>
                    <a:pt x="29046" y="6856"/>
                    <a:pt x="31328" y="7427"/>
                  </a:cubicBezTo>
                  <a:cubicBezTo>
                    <a:pt x="32203" y="6856"/>
                    <a:pt x="33059" y="6229"/>
                    <a:pt x="33858" y="5525"/>
                  </a:cubicBezTo>
                  <a:cubicBezTo>
                    <a:pt x="31328" y="4669"/>
                    <a:pt x="28741" y="4079"/>
                    <a:pt x="26097" y="3756"/>
                  </a:cubicBezTo>
                  <a:cubicBezTo>
                    <a:pt x="25717" y="3699"/>
                    <a:pt x="25318" y="3661"/>
                    <a:pt x="24975" y="3490"/>
                  </a:cubicBezTo>
                  <a:cubicBezTo>
                    <a:pt x="24633" y="3299"/>
                    <a:pt x="24347" y="2957"/>
                    <a:pt x="24347" y="2577"/>
                  </a:cubicBezTo>
                  <a:cubicBezTo>
                    <a:pt x="24347" y="2101"/>
                    <a:pt x="24766" y="1721"/>
                    <a:pt x="25241" y="1607"/>
                  </a:cubicBezTo>
                  <a:cubicBezTo>
                    <a:pt x="25378" y="1573"/>
                    <a:pt x="25515" y="1559"/>
                    <a:pt x="25654" y="1559"/>
                  </a:cubicBezTo>
                  <a:cubicBezTo>
                    <a:pt x="25982" y="1559"/>
                    <a:pt x="26315" y="1635"/>
                    <a:pt x="26649" y="1702"/>
                  </a:cubicBezTo>
                  <a:cubicBezTo>
                    <a:pt x="29654" y="2367"/>
                    <a:pt x="32679" y="3052"/>
                    <a:pt x="35703" y="3718"/>
                  </a:cubicBezTo>
                  <a:cubicBezTo>
                    <a:pt x="36159" y="3223"/>
                    <a:pt x="36616" y="2710"/>
                    <a:pt x="37015" y="2158"/>
                  </a:cubicBezTo>
                  <a:cubicBezTo>
                    <a:pt x="35798" y="1873"/>
                    <a:pt x="34562" y="1607"/>
                    <a:pt x="33344" y="1321"/>
                  </a:cubicBezTo>
                  <a:cubicBezTo>
                    <a:pt x="30470" y="661"/>
                    <a:pt x="27562" y="0"/>
                    <a:pt x="246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4"/>
            <p:cNvSpPr/>
            <p:nvPr/>
          </p:nvSpPr>
          <p:spPr>
            <a:xfrm>
              <a:off x="2733925" y="1623125"/>
              <a:ext cx="1100375" cy="165400"/>
            </a:xfrm>
            <a:custGeom>
              <a:avLst/>
              <a:gdLst/>
              <a:ahLst/>
              <a:cxnLst/>
              <a:rect l="l" t="t" r="r" b="b"/>
              <a:pathLst>
                <a:path w="44015" h="6616" extrusionOk="0">
                  <a:moveTo>
                    <a:pt x="0" y="0"/>
                  </a:moveTo>
                  <a:cubicBezTo>
                    <a:pt x="362" y="1826"/>
                    <a:pt x="951" y="3595"/>
                    <a:pt x="1731" y="5231"/>
                  </a:cubicBezTo>
                  <a:cubicBezTo>
                    <a:pt x="3743" y="6224"/>
                    <a:pt x="6078" y="6615"/>
                    <a:pt x="8422" y="6615"/>
                  </a:cubicBezTo>
                  <a:cubicBezTo>
                    <a:pt x="9490" y="6615"/>
                    <a:pt x="10561" y="6534"/>
                    <a:pt x="11603" y="6391"/>
                  </a:cubicBezTo>
                  <a:cubicBezTo>
                    <a:pt x="15806" y="5820"/>
                    <a:pt x="19896" y="4432"/>
                    <a:pt x="24138" y="4223"/>
                  </a:cubicBezTo>
                  <a:cubicBezTo>
                    <a:pt x="24574" y="4200"/>
                    <a:pt x="25010" y="4189"/>
                    <a:pt x="25445" y="4189"/>
                  </a:cubicBezTo>
                  <a:cubicBezTo>
                    <a:pt x="28612" y="4189"/>
                    <a:pt x="31743" y="4744"/>
                    <a:pt x="34903" y="5079"/>
                  </a:cubicBezTo>
                  <a:cubicBezTo>
                    <a:pt x="36219" y="5220"/>
                    <a:pt x="37552" y="5314"/>
                    <a:pt x="38879" y="5314"/>
                  </a:cubicBezTo>
                  <a:cubicBezTo>
                    <a:pt x="40239" y="5314"/>
                    <a:pt x="41592" y="5215"/>
                    <a:pt x="42911" y="4965"/>
                  </a:cubicBezTo>
                  <a:cubicBezTo>
                    <a:pt x="43349" y="4071"/>
                    <a:pt x="43710" y="3119"/>
                    <a:pt x="44014" y="2130"/>
                  </a:cubicBezTo>
                  <a:lnTo>
                    <a:pt x="44014" y="2130"/>
                  </a:lnTo>
                  <a:cubicBezTo>
                    <a:pt x="40258" y="3066"/>
                    <a:pt x="36402" y="3534"/>
                    <a:pt x="32540" y="3534"/>
                  </a:cubicBezTo>
                  <a:cubicBezTo>
                    <a:pt x="31063" y="3534"/>
                    <a:pt x="29586" y="3466"/>
                    <a:pt x="28113" y="3329"/>
                  </a:cubicBezTo>
                  <a:cubicBezTo>
                    <a:pt x="24784" y="3024"/>
                    <a:pt x="21475" y="2321"/>
                    <a:pt x="18146" y="2264"/>
                  </a:cubicBezTo>
                  <a:cubicBezTo>
                    <a:pt x="17923" y="2259"/>
                    <a:pt x="17700" y="2257"/>
                    <a:pt x="17477" y="2257"/>
                  </a:cubicBezTo>
                  <a:cubicBezTo>
                    <a:pt x="14815" y="2257"/>
                    <a:pt x="12154" y="2573"/>
                    <a:pt x="9492" y="2573"/>
                  </a:cubicBezTo>
                  <a:cubicBezTo>
                    <a:pt x="8858" y="2573"/>
                    <a:pt x="8224" y="2555"/>
                    <a:pt x="7589" y="2511"/>
                  </a:cubicBezTo>
                  <a:cubicBezTo>
                    <a:pt x="4907" y="2359"/>
                    <a:pt x="2111" y="159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4"/>
            <p:cNvSpPr/>
            <p:nvPr/>
          </p:nvSpPr>
          <p:spPr>
            <a:xfrm>
              <a:off x="2965025" y="1921300"/>
              <a:ext cx="527850" cy="146925"/>
            </a:xfrm>
            <a:custGeom>
              <a:avLst/>
              <a:gdLst/>
              <a:ahLst/>
              <a:cxnLst/>
              <a:rect l="l" t="t" r="r" b="b"/>
              <a:pathLst>
                <a:path w="21114" h="5877" extrusionOk="0">
                  <a:moveTo>
                    <a:pt x="11392" y="1"/>
                  </a:moveTo>
                  <a:cubicBezTo>
                    <a:pt x="10169" y="1"/>
                    <a:pt x="8936" y="275"/>
                    <a:pt x="7761" y="627"/>
                  </a:cubicBezTo>
                  <a:cubicBezTo>
                    <a:pt x="6125" y="1121"/>
                    <a:pt x="4508" y="1787"/>
                    <a:pt x="2796" y="2091"/>
                  </a:cubicBezTo>
                  <a:cubicBezTo>
                    <a:pt x="2194" y="2207"/>
                    <a:pt x="1565" y="2270"/>
                    <a:pt x="928" y="2270"/>
                  </a:cubicBezTo>
                  <a:cubicBezTo>
                    <a:pt x="620" y="2270"/>
                    <a:pt x="310" y="2256"/>
                    <a:pt x="0" y="2225"/>
                  </a:cubicBezTo>
                  <a:lnTo>
                    <a:pt x="0" y="2225"/>
                  </a:lnTo>
                  <a:cubicBezTo>
                    <a:pt x="799" y="2757"/>
                    <a:pt x="1598" y="3271"/>
                    <a:pt x="2454" y="3708"/>
                  </a:cubicBezTo>
                  <a:cubicBezTo>
                    <a:pt x="4432" y="3080"/>
                    <a:pt x="6429" y="2548"/>
                    <a:pt x="8445" y="2148"/>
                  </a:cubicBezTo>
                  <a:cubicBezTo>
                    <a:pt x="9316" y="1976"/>
                    <a:pt x="10212" y="1817"/>
                    <a:pt x="11090" y="1817"/>
                  </a:cubicBezTo>
                  <a:cubicBezTo>
                    <a:pt x="11765" y="1817"/>
                    <a:pt x="12431" y="1911"/>
                    <a:pt x="13068" y="2167"/>
                  </a:cubicBezTo>
                  <a:cubicBezTo>
                    <a:pt x="14798" y="2852"/>
                    <a:pt x="15921" y="4602"/>
                    <a:pt x="17271" y="5877"/>
                  </a:cubicBezTo>
                  <a:cubicBezTo>
                    <a:pt x="18603" y="5610"/>
                    <a:pt x="19877" y="5268"/>
                    <a:pt x="21113" y="4792"/>
                  </a:cubicBezTo>
                  <a:cubicBezTo>
                    <a:pt x="19972" y="4355"/>
                    <a:pt x="18926" y="3670"/>
                    <a:pt x="17937" y="2947"/>
                  </a:cubicBezTo>
                  <a:cubicBezTo>
                    <a:pt x="16358" y="1806"/>
                    <a:pt x="14779" y="570"/>
                    <a:pt x="12877" y="151"/>
                  </a:cubicBezTo>
                  <a:cubicBezTo>
                    <a:pt x="12387" y="47"/>
                    <a:pt x="11890" y="1"/>
                    <a:pt x="1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4"/>
            <p:cNvSpPr/>
            <p:nvPr/>
          </p:nvSpPr>
          <p:spPr>
            <a:xfrm>
              <a:off x="2838125" y="1266700"/>
              <a:ext cx="278600" cy="152375"/>
            </a:xfrm>
            <a:custGeom>
              <a:avLst/>
              <a:gdLst/>
              <a:ahLst/>
              <a:cxnLst/>
              <a:rect l="l" t="t" r="r" b="b"/>
              <a:pathLst>
                <a:path w="11144" h="6095" extrusionOk="0">
                  <a:moveTo>
                    <a:pt x="2457" y="0"/>
                  </a:moveTo>
                  <a:cubicBezTo>
                    <a:pt x="65" y="0"/>
                    <a:pt x="0" y="1879"/>
                    <a:pt x="1843" y="3320"/>
                  </a:cubicBezTo>
                  <a:cubicBezTo>
                    <a:pt x="3821" y="4785"/>
                    <a:pt x="6198" y="5736"/>
                    <a:pt x="8652" y="6059"/>
                  </a:cubicBezTo>
                  <a:cubicBezTo>
                    <a:pt x="8834" y="6081"/>
                    <a:pt x="9027" y="6095"/>
                    <a:pt x="9222" y="6095"/>
                  </a:cubicBezTo>
                  <a:cubicBezTo>
                    <a:pt x="9880" y="6095"/>
                    <a:pt x="10555" y="5937"/>
                    <a:pt x="10878" y="5393"/>
                  </a:cubicBezTo>
                  <a:cubicBezTo>
                    <a:pt x="11144" y="4937"/>
                    <a:pt x="11068" y="4366"/>
                    <a:pt x="10840" y="3910"/>
                  </a:cubicBezTo>
                  <a:cubicBezTo>
                    <a:pt x="10592" y="3491"/>
                    <a:pt x="10193" y="3130"/>
                    <a:pt x="9793" y="2826"/>
                  </a:cubicBezTo>
                  <a:cubicBezTo>
                    <a:pt x="7834" y="1323"/>
                    <a:pt x="5266" y="163"/>
                    <a:pt x="2775" y="11"/>
                  </a:cubicBezTo>
                  <a:cubicBezTo>
                    <a:pt x="2664" y="4"/>
                    <a:pt x="2558" y="0"/>
                    <a:pt x="2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4"/>
            <p:cNvSpPr/>
            <p:nvPr/>
          </p:nvSpPr>
          <p:spPr>
            <a:xfrm>
              <a:off x="2497100" y="797575"/>
              <a:ext cx="535475" cy="488950"/>
            </a:xfrm>
            <a:custGeom>
              <a:avLst/>
              <a:gdLst/>
              <a:ahLst/>
              <a:cxnLst/>
              <a:rect l="l" t="t" r="r" b="b"/>
              <a:pathLst>
                <a:path w="21419" h="19558" extrusionOk="0">
                  <a:moveTo>
                    <a:pt x="10702" y="0"/>
                  </a:moveTo>
                  <a:cubicBezTo>
                    <a:pt x="10008" y="0"/>
                    <a:pt x="9303" y="75"/>
                    <a:pt x="8598" y="230"/>
                  </a:cubicBezTo>
                  <a:cubicBezTo>
                    <a:pt x="3329" y="1391"/>
                    <a:pt x="1" y="6602"/>
                    <a:pt x="1161" y="11890"/>
                  </a:cubicBezTo>
                  <a:cubicBezTo>
                    <a:pt x="2165" y="16451"/>
                    <a:pt x="6206" y="19558"/>
                    <a:pt x="10691" y="19558"/>
                  </a:cubicBezTo>
                  <a:cubicBezTo>
                    <a:pt x="11387" y="19558"/>
                    <a:pt x="12094" y="19483"/>
                    <a:pt x="12802" y="19327"/>
                  </a:cubicBezTo>
                  <a:cubicBezTo>
                    <a:pt x="18071" y="18167"/>
                    <a:pt x="21418" y="12955"/>
                    <a:pt x="20258" y="7686"/>
                  </a:cubicBezTo>
                  <a:cubicBezTo>
                    <a:pt x="19253" y="3123"/>
                    <a:pt x="15194" y="0"/>
                    <a:pt x="10702"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4"/>
            <p:cNvSpPr/>
            <p:nvPr/>
          </p:nvSpPr>
          <p:spPr>
            <a:xfrm>
              <a:off x="2588400" y="865125"/>
              <a:ext cx="352875" cy="352875"/>
            </a:xfrm>
            <a:custGeom>
              <a:avLst/>
              <a:gdLst/>
              <a:ahLst/>
              <a:cxnLst/>
              <a:rect l="l" t="t" r="r" b="b"/>
              <a:pathLst>
                <a:path w="14115" h="14115" extrusionOk="0">
                  <a:moveTo>
                    <a:pt x="7057" y="1"/>
                  </a:moveTo>
                  <a:cubicBezTo>
                    <a:pt x="3158" y="1"/>
                    <a:pt x="1" y="3158"/>
                    <a:pt x="1" y="7058"/>
                  </a:cubicBezTo>
                  <a:cubicBezTo>
                    <a:pt x="1" y="10957"/>
                    <a:pt x="3158" y="14114"/>
                    <a:pt x="7057" y="14114"/>
                  </a:cubicBezTo>
                  <a:cubicBezTo>
                    <a:pt x="10957" y="14114"/>
                    <a:pt x="14114" y="10957"/>
                    <a:pt x="14114" y="7058"/>
                  </a:cubicBezTo>
                  <a:cubicBezTo>
                    <a:pt x="14114" y="3158"/>
                    <a:pt x="10957" y="1"/>
                    <a:pt x="7057"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4"/>
            <p:cNvSpPr/>
            <p:nvPr/>
          </p:nvSpPr>
          <p:spPr>
            <a:xfrm>
              <a:off x="2640725" y="928850"/>
              <a:ext cx="248225" cy="225775"/>
            </a:xfrm>
            <a:custGeom>
              <a:avLst/>
              <a:gdLst/>
              <a:ahLst/>
              <a:cxnLst/>
              <a:rect l="l" t="t" r="r" b="b"/>
              <a:pathLst>
                <a:path w="9929" h="9031" extrusionOk="0">
                  <a:moveTo>
                    <a:pt x="4964" y="1"/>
                  </a:moveTo>
                  <a:cubicBezTo>
                    <a:pt x="3809" y="1"/>
                    <a:pt x="2653" y="438"/>
                    <a:pt x="1769" y="1313"/>
                  </a:cubicBezTo>
                  <a:cubicBezTo>
                    <a:pt x="0" y="3082"/>
                    <a:pt x="0" y="5935"/>
                    <a:pt x="1769" y="7704"/>
                  </a:cubicBezTo>
                  <a:cubicBezTo>
                    <a:pt x="2653" y="8589"/>
                    <a:pt x="3809" y="9031"/>
                    <a:pt x="4964" y="9031"/>
                  </a:cubicBezTo>
                  <a:cubicBezTo>
                    <a:pt x="6120" y="9031"/>
                    <a:pt x="7275" y="8589"/>
                    <a:pt x="8160" y="7704"/>
                  </a:cubicBezTo>
                  <a:cubicBezTo>
                    <a:pt x="9929" y="5935"/>
                    <a:pt x="9929" y="3082"/>
                    <a:pt x="8160" y="1313"/>
                  </a:cubicBezTo>
                  <a:cubicBezTo>
                    <a:pt x="7275" y="438"/>
                    <a:pt x="6120" y="1"/>
                    <a:pt x="4964"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4"/>
            <p:cNvSpPr/>
            <p:nvPr/>
          </p:nvSpPr>
          <p:spPr>
            <a:xfrm>
              <a:off x="2705375" y="982125"/>
              <a:ext cx="118925" cy="118900"/>
            </a:xfrm>
            <a:custGeom>
              <a:avLst/>
              <a:gdLst/>
              <a:ahLst/>
              <a:cxnLst/>
              <a:rect l="l" t="t" r="r" b="b"/>
              <a:pathLst>
                <a:path w="4757" h="4756" extrusionOk="0">
                  <a:moveTo>
                    <a:pt x="2378" y="0"/>
                  </a:moveTo>
                  <a:cubicBezTo>
                    <a:pt x="1066" y="0"/>
                    <a:pt x="1" y="1046"/>
                    <a:pt x="1" y="2378"/>
                  </a:cubicBezTo>
                  <a:cubicBezTo>
                    <a:pt x="1" y="3690"/>
                    <a:pt x="1066" y="4755"/>
                    <a:pt x="2378" y="4755"/>
                  </a:cubicBezTo>
                  <a:cubicBezTo>
                    <a:pt x="3691" y="4755"/>
                    <a:pt x="4756" y="3690"/>
                    <a:pt x="4756" y="2378"/>
                  </a:cubicBezTo>
                  <a:cubicBezTo>
                    <a:pt x="4756" y="1084"/>
                    <a:pt x="3691" y="0"/>
                    <a:pt x="23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4"/>
            <p:cNvSpPr/>
            <p:nvPr/>
          </p:nvSpPr>
          <p:spPr>
            <a:xfrm>
              <a:off x="1763850" y="2277900"/>
              <a:ext cx="543075" cy="543550"/>
            </a:xfrm>
            <a:custGeom>
              <a:avLst/>
              <a:gdLst/>
              <a:ahLst/>
              <a:cxnLst/>
              <a:rect l="l" t="t" r="r" b="b"/>
              <a:pathLst>
                <a:path w="21723" h="21742" extrusionOk="0">
                  <a:moveTo>
                    <a:pt x="10862" y="1"/>
                  </a:moveTo>
                  <a:cubicBezTo>
                    <a:pt x="4870" y="1"/>
                    <a:pt x="1" y="4870"/>
                    <a:pt x="1" y="10881"/>
                  </a:cubicBezTo>
                  <a:cubicBezTo>
                    <a:pt x="1" y="16872"/>
                    <a:pt x="4870" y="21741"/>
                    <a:pt x="10862" y="21741"/>
                  </a:cubicBezTo>
                  <a:cubicBezTo>
                    <a:pt x="16872" y="21741"/>
                    <a:pt x="21722" y="16872"/>
                    <a:pt x="21722" y="10881"/>
                  </a:cubicBezTo>
                  <a:cubicBezTo>
                    <a:pt x="21722" y="4870"/>
                    <a:pt x="16872" y="1"/>
                    <a:pt x="10862" y="1"/>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4"/>
            <p:cNvSpPr/>
            <p:nvPr/>
          </p:nvSpPr>
          <p:spPr>
            <a:xfrm>
              <a:off x="1839450" y="2353525"/>
              <a:ext cx="392350" cy="392325"/>
            </a:xfrm>
            <a:custGeom>
              <a:avLst/>
              <a:gdLst/>
              <a:ahLst/>
              <a:cxnLst/>
              <a:rect l="l" t="t" r="r" b="b"/>
              <a:pathLst>
                <a:path w="15694" h="15693" extrusionOk="0">
                  <a:moveTo>
                    <a:pt x="7838" y="0"/>
                  </a:moveTo>
                  <a:cubicBezTo>
                    <a:pt x="3501" y="0"/>
                    <a:pt x="1" y="3519"/>
                    <a:pt x="1" y="7856"/>
                  </a:cubicBezTo>
                  <a:cubicBezTo>
                    <a:pt x="1" y="12173"/>
                    <a:pt x="3501" y="15692"/>
                    <a:pt x="7838" y="15692"/>
                  </a:cubicBezTo>
                  <a:cubicBezTo>
                    <a:pt x="12174" y="15692"/>
                    <a:pt x="15693" y="12173"/>
                    <a:pt x="15693" y="7856"/>
                  </a:cubicBezTo>
                  <a:cubicBezTo>
                    <a:pt x="15693" y="3519"/>
                    <a:pt x="12174" y="0"/>
                    <a:pt x="7838"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4"/>
            <p:cNvSpPr/>
            <p:nvPr/>
          </p:nvSpPr>
          <p:spPr>
            <a:xfrm>
              <a:off x="1900325" y="2424525"/>
              <a:ext cx="270125" cy="250775"/>
            </a:xfrm>
            <a:custGeom>
              <a:avLst/>
              <a:gdLst/>
              <a:ahLst/>
              <a:cxnLst/>
              <a:rect l="l" t="t" r="r" b="b"/>
              <a:pathLst>
                <a:path w="10805" h="10031" extrusionOk="0">
                  <a:moveTo>
                    <a:pt x="5414" y="1"/>
                  </a:moveTo>
                  <a:cubicBezTo>
                    <a:pt x="5140" y="1"/>
                    <a:pt x="4863" y="23"/>
                    <a:pt x="4585" y="70"/>
                  </a:cubicBezTo>
                  <a:cubicBezTo>
                    <a:pt x="1846" y="527"/>
                    <a:pt x="1" y="3114"/>
                    <a:pt x="457" y="5853"/>
                  </a:cubicBezTo>
                  <a:cubicBezTo>
                    <a:pt x="866" y="8309"/>
                    <a:pt x="2989" y="10031"/>
                    <a:pt x="5399" y="10031"/>
                  </a:cubicBezTo>
                  <a:cubicBezTo>
                    <a:pt x="5676" y="10031"/>
                    <a:pt x="5957" y="10008"/>
                    <a:pt x="6239" y="9961"/>
                  </a:cubicBezTo>
                  <a:cubicBezTo>
                    <a:pt x="8959" y="9505"/>
                    <a:pt x="10804" y="6918"/>
                    <a:pt x="10348" y="4198"/>
                  </a:cubicBezTo>
                  <a:cubicBezTo>
                    <a:pt x="9938" y="1739"/>
                    <a:pt x="7812" y="1"/>
                    <a:pt x="54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4"/>
            <p:cNvSpPr/>
            <p:nvPr/>
          </p:nvSpPr>
          <p:spPr>
            <a:xfrm>
              <a:off x="1969275" y="2483800"/>
              <a:ext cx="132225" cy="131750"/>
            </a:xfrm>
            <a:custGeom>
              <a:avLst/>
              <a:gdLst/>
              <a:ahLst/>
              <a:cxnLst/>
              <a:rect l="l" t="t" r="r" b="b"/>
              <a:pathLst>
                <a:path w="5289" h="5270" extrusionOk="0">
                  <a:moveTo>
                    <a:pt x="2645" y="1"/>
                  </a:moveTo>
                  <a:cubicBezTo>
                    <a:pt x="1199" y="1"/>
                    <a:pt x="1" y="1180"/>
                    <a:pt x="1" y="2645"/>
                  </a:cubicBezTo>
                  <a:cubicBezTo>
                    <a:pt x="1" y="4090"/>
                    <a:pt x="1199" y="5269"/>
                    <a:pt x="2645" y="5269"/>
                  </a:cubicBezTo>
                  <a:cubicBezTo>
                    <a:pt x="4109" y="5269"/>
                    <a:pt x="5288" y="4090"/>
                    <a:pt x="5288" y="2645"/>
                  </a:cubicBezTo>
                  <a:cubicBezTo>
                    <a:pt x="5288" y="1180"/>
                    <a:pt x="4109" y="1"/>
                    <a:pt x="2645" y="1"/>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4"/>
            <p:cNvSpPr/>
            <p:nvPr/>
          </p:nvSpPr>
          <p:spPr>
            <a:xfrm>
              <a:off x="3261750" y="2237475"/>
              <a:ext cx="498850" cy="331475"/>
            </a:xfrm>
            <a:custGeom>
              <a:avLst/>
              <a:gdLst/>
              <a:ahLst/>
              <a:cxnLst/>
              <a:rect l="l" t="t" r="r" b="b"/>
              <a:pathLst>
                <a:path w="19954" h="13259" extrusionOk="0">
                  <a:moveTo>
                    <a:pt x="818" y="1"/>
                  </a:moveTo>
                  <a:cubicBezTo>
                    <a:pt x="362" y="1"/>
                    <a:pt x="0" y="362"/>
                    <a:pt x="0" y="819"/>
                  </a:cubicBezTo>
                  <a:lnTo>
                    <a:pt x="0" y="12441"/>
                  </a:lnTo>
                  <a:cubicBezTo>
                    <a:pt x="0" y="12897"/>
                    <a:pt x="362" y="13258"/>
                    <a:pt x="818" y="13258"/>
                  </a:cubicBezTo>
                  <a:lnTo>
                    <a:pt x="19135" y="13258"/>
                  </a:lnTo>
                  <a:cubicBezTo>
                    <a:pt x="19592" y="13258"/>
                    <a:pt x="19953" y="12897"/>
                    <a:pt x="19953" y="12441"/>
                  </a:cubicBezTo>
                  <a:lnTo>
                    <a:pt x="19953" y="819"/>
                  </a:lnTo>
                  <a:cubicBezTo>
                    <a:pt x="19953" y="362"/>
                    <a:pt x="19592" y="1"/>
                    <a:pt x="19135"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4"/>
            <p:cNvSpPr/>
            <p:nvPr/>
          </p:nvSpPr>
          <p:spPr>
            <a:xfrm>
              <a:off x="2991175" y="2436725"/>
              <a:ext cx="420375" cy="278200"/>
            </a:xfrm>
            <a:custGeom>
              <a:avLst/>
              <a:gdLst/>
              <a:ahLst/>
              <a:cxnLst/>
              <a:rect l="l" t="t" r="r" b="b"/>
              <a:pathLst>
                <a:path w="16815" h="11128" extrusionOk="0">
                  <a:moveTo>
                    <a:pt x="818" y="1"/>
                  </a:moveTo>
                  <a:cubicBezTo>
                    <a:pt x="362" y="1"/>
                    <a:pt x="0" y="362"/>
                    <a:pt x="0" y="819"/>
                  </a:cubicBezTo>
                  <a:lnTo>
                    <a:pt x="0" y="10329"/>
                  </a:lnTo>
                  <a:cubicBezTo>
                    <a:pt x="38" y="10766"/>
                    <a:pt x="381" y="11128"/>
                    <a:pt x="818" y="11128"/>
                  </a:cubicBezTo>
                  <a:lnTo>
                    <a:pt x="16016" y="11128"/>
                  </a:lnTo>
                  <a:cubicBezTo>
                    <a:pt x="16453" y="11128"/>
                    <a:pt x="16815" y="10766"/>
                    <a:pt x="16815" y="10329"/>
                  </a:cubicBezTo>
                  <a:lnTo>
                    <a:pt x="16815" y="819"/>
                  </a:lnTo>
                  <a:cubicBezTo>
                    <a:pt x="16815" y="362"/>
                    <a:pt x="16453" y="1"/>
                    <a:pt x="16016"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4"/>
            <p:cNvSpPr/>
            <p:nvPr/>
          </p:nvSpPr>
          <p:spPr>
            <a:xfrm>
              <a:off x="3501875" y="2662600"/>
              <a:ext cx="161225" cy="161225"/>
            </a:xfrm>
            <a:custGeom>
              <a:avLst/>
              <a:gdLst/>
              <a:ahLst/>
              <a:cxnLst/>
              <a:rect l="l" t="t" r="r" b="b"/>
              <a:pathLst>
                <a:path w="6449" h="6449" extrusionOk="0">
                  <a:moveTo>
                    <a:pt x="819" y="1"/>
                  </a:moveTo>
                  <a:cubicBezTo>
                    <a:pt x="362" y="1"/>
                    <a:pt x="1" y="362"/>
                    <a:pt x="1" y="818"/>
                  </a:cubicBezTo>
                  <a:lnTo>
                    <a:pt x="1" y="5631"/>
                  </a:lnTo>
                  <a:cubicBezTo>
                    <a:pt x="1" y="6087"/>
                    <a:pt x="362" y="6449"/>
                    <a:pt x="819" y="6449"/>
                  </a:cubicBezTo>
                  <a:lnTo>
                    <a:pt x="5631" y="6449"/>
                  </a:lnTo>
                  <a:cubicBezTo>
                    <a:pt x="6087" y="6449"/>
                    <a:pt x="6449" y="6087"/>
                    <a:pt x="6449" y="5631"/>
                  </a:cubicBezTo>
                  <a:lnTo>
                    <a:pt x="6449" y="818"/>
                  </a:lnTo>
                  <a:cubicBezTo>
                    <a:pt x="6449" y="362"/>
                    <a:pt x="6087" y="1"/>
                    <a:pt x="5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4"/>
            <p:cNvSpPr/>
            <p:nvPr/>
          </p:nvSpPr>
          <p:spPr>
            <a:xfrm>
              <a:off x="1354900" y="976875"/>
              <a:ext cx="153625" cy="278200"/>
            </a:xfrm>
            <a:custGeom>
              <a:avLst/>
              <a:gdLst/>
              <a:ahLst/>
              <a:cxnLst/>
              <a:rect l="l" t="t" r="r" b="b"/>
              <a:pathLst>
                <a:path w="6145" h="11128" extrusionOk="0">
                  <a:moveTo>
                    <a:pt x="952" y="1"/>
                  </a:moveTo>
                  <a:lnTo>
                    <a:pt x="1" y="1123"/>
                  </a:lnTo>
                  <a:cubicBezTo>
                    <a:pt x="2968" y="3615"/>
                    <a:pt x="4661" y="7286"/>
                    <a:pt x="4661" y="11128"/>
                  </a:cubicBezTo>
                  <a:lnTo>
                    <a:pt x="6144" y="11128"/>
                  </a:lnTo>
                  <a:cubicBezTo>
                    <a:pt x="6144" y="6829"/>
                    <a:pt x="4261" y="2759"/>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4"/>
            <p:cNvSpPr/>
            <p:nvPr/>
          </p:nvSpPr>
          <p:spPr>
            <a:xfrm>
              <a:off x="1410075" y="1329250"/>
              <a:ext cx="88925" cy="137925"/>
            </a:xfrm>
            <a:custGeom>
              <a:avLst/>
              <a:gdLst/>
              <a:ahLst/>
              <a:cxnLst/>
              <a:rect l="l" t="t" r="r" b="b"/>
              <a:pathLst>
                <a:path w="3557" h="5517" extrusionOk="0">
                  <a:moveTo>
                    <a:pt x="2130" y="0"/>
                  </a:moveTo>
                  <a:cubicBezTo>
                    <a:pt x="1750" y="1693"/>
                    <a:pt x="1027" y="3272"/>
                    <a:pt x="0" y="4660"/>
                  </a:cubicBezTo>
                  <a:lnTo>
                    <a:pt x="1198" y="5516"/>
                  </a:lnTo>
                  <a:cubicBezTo>
                    <a:pt x="2321" y="3957"/>
                    <a:pt x="3120" y="2226"/>
                    <a:pt x="3557" y="343"/>
                  </a:cubicBezTo>
                  <a:lnTo>
                    <a:pt x="21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4"/>
            <p:cNvSpPr/>
            <p:nvPr/>
          </p:nvSpPr>
          <p:spPr>
            <a:xfrm>
              <a:off x="888900" y="1488075"/>
              <a:ext cx="437975" cy="130775"/>
            </a:xfrm>
            <a:custGeom>
              <a:avLst/>
              <a:gdLst/>
              <a:ahLst/>
              <a:cxnLst/>
              <a:rect l="l" t="t" r="r" b="b"/>
              <a:pathLst>
                <a:path w="17519" h="5231" extrusionOk="0">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4"/>
            <p:cNvSpPr/>
            <p:nvPr/>
          </p:nvSpPr>
          <p:spPr>
            <a:xfrm>
              <a:off x="780950" y="999700"/>
              <a:ext cx="131750" cy="397575"/>
            </a:xfrm>
            <a:custGeom>
              <a:avLst/>
              <a:gdLst/>
              <a:ahLst/>
              <a:cxnLst/>
              <a:rect l="l" t="t" r="r" b="b"/>
              <a:pathLst>
                <a:path w="5270" h="15903" extrusionOk="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4"/>
            <p:cNvSpPr/>
            <p:nvPr/>
          </p:nvSpPr>
          <p:spPr>
            <a:xfrm>
              <a:off x="976875" y="891300"/>
              <a:ext cx="166925" cy="73250"/>
            </a:xfrm>
            <a:custGeom>
              <a:avLst/>
              <a:gdLst/>
              <a:ahLst/>
              <a:cxnLst/>
              <a:rect l="l" t="t" r="r" b="b"/>
              <a:pathLst>
                <a:path w="6677" h="2930" extrusionOk="0">
                  <a:moveTo>
                    <a:pt x="6676" y="0"/>
                  </a:moveTo>
                  <a:cubicBezTo>
                    <a:pt x="4356" y="0"/>
                    <a:pt x="2054" y="571"/>
                    <a:pt x="0" y="1617"/>
                  </a:cubicBezTo>
                  <a:lnTo>
                    <a:pt x="685" y="2929"/>
                  </a:lnTo>
                  <a:cubicBezTo>
                    <a:pt x="2549" y="1959"/>
                    <a:pt x="4565" y="1484"/>
                    <a:pt x="6676" y="1484"/>
                  </a:cubicBezTo>
                  <a:lnTo>
                    <a:pt x="6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4"/>
            <p:cNvSpPr/>
            <p:nvPr/>
          </p:nvSpPr>
          <p:spPr>
            <a:xfrm>
              <a:off x="922175" y="1033000"/>
              <a:ext cx="444650" cy="444625"/>
            </a:xfrm>
            <a:custGeom>
              <a:avLst/>
              <a:gdLst/>
              <a:ahLst/>
              <a:cxnLst/>
              <a:rect l="l" t="t" r="r" b="b"/>
              <a:pathLst>
                <a:path w="17786" h="17785" extrusionOk="0">
                  <a:moveTo>
                    <a:pt x="8902" y="0"/>
                  </a:moveTo>
                  <a:cubicBezTo>
                    <a:pt x="3976" y="0"/>
                    <a:pt x="1" y="3976"/>
                    <a:pt x="1" y="8883"/>
                  </a:cubicBezTo>
                  <a:cubicBezTo>
                    <a:pt x="1" y="13790"/>
                    <a:pt x="3976" y="17785"/>
                    <a:pt x="8902" y="17785"/>
                  </a:cubicBezTo>
                  <a:cubicBezTo>
                    <a:pt x="13810" y="17785"/>
                    <a:pt x="17785" y="13790"/>
                    <a:pt x="17785" y="8883"/>
                  </a:cubicBezTo>
                  <a:cubicBezTo>
                    <a:pt x="17785" y="3976"/>
                    <a:pt x="13810" y="0"/>
                    <a:pt x="89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4"/>
            <p:cNvSpPr/>
            <p:nvPr/>
          </p:nvSpPr>
          <p:spPr>
            <a:xfrm>
              <a:off x="949750" y="1073550"/>
              <a:ext cx="390450" cy="363525"/>
            </a:xfrm>
            <a:custGeom>
              <a:avLst/>
              <a:gdLst/>
              <a:ahLst/>
              <a:cxnLst/>
              <a:rect l="l" t="t" r="r" b="b"/>
              <a:pathLst>
                <a:path w="15618" h="14541" extrusionOk="0">
                  <a:moveTo>
                    <a:pt x="7820" y="0"/>
                  </a:moveTo>
                  <a:cubicBezTo>
                    <a:pt x="7444" y="0"/>
                    <a:pt x="7062" y="29"/>
                    <a:pt x="6677" y="90"/>
                  </a:cubicBezTo>
                  <a:cubicBezTo>
                    <a:pt x="2702" y="699"/>
                    <a:pt x="1" y="4427"/>
                    <a:pt x="610" y="8402"/>
                  </a:cubicBezTo>
                  <a:cubicBezTo>
                    <a:pt x="1177" y="11976"/>
                    <a:pt x="4273" y="14541"/>
                    <a:pt x="7783" y="14541"/>
                  </a:cubicBezTo>
                  <a:cubicBezTo>
                    <a:pt x="8159" y="14541"/>
                    <a:pt x="8539" y="14512"/>
                    <a:pt x="8922" y="14451"/>
                  </a:cubicBezTo>
                  <a:cubicBezTo>
                    <a:pt x="12897" y="13842"/>
                    <a:pt x="15617" y="10114"/>
                    <a:pt x="14989" y="6139"/>
                  </a:cubicBezTo>
                  <a:cubicBezTo>
                    <a:pt x="14422" y="2565"/>
                    <a:pt x="11341" y="0"/>
                    <a:pt x="7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4"/>
            <p:cNvSpPr/>
            <p:nvPr/>
          </p:nvSpPr>
          <p:spPr>
            <a:xfrm flipH="1">
              <a:off x="1028700" y="1107650"/>
              <a:ext cx="233500" cy="287725"/>
            </a:xfrm>
            <a:custGeom>
              <a:avLst/>
              <a:gdLst/>
              <a:ahLst/>
              <a:cxnLst/>
              <a:rect l="l" t="t" r="r" b="b"/>
              <a:pathLst>
                <a:path w="9340" h="11509" extrusionOk="0">
                  <a:moveTo>
                    <a:pt x="4109" y="3082"/>
                  </a:moveTo>
                  <a:lnTo>
                    <a:pt x="4109" y="4927"/>
                  </a:lnTo>
                  <a:cubicBezTo>
                    <a:pt x="3976" y="4927"/>
                    <a:pt x="3843" y="4927"/>
                    <a:pt x="3728" y="4946"/>
                  </a:cubicBezTo>
                  <a:cubicBezTo>
                    <a:pt x="3614" y="4965"/>
                    <a:pt x="3500" y="4965"/>
                    <a:pt x="3405" y="4965"/>
                  </a:cubicBezTo>
                  <a:cubicBezTo>
                    <a:pt x="2949" y="4965"/>
                    <a:pt x="2606" y="4870"/>
                    <a:pt x="2397" y="4737"/>
                  </a:cubicBezTo>
                  <a:cubicBezTo>
                    <a:pt x="2188" y="4585"/>
                    <a:pt x="2074" y="4375"/>
                    <a:pt x="2074" y="4147"/>
                  </a:cubicBezTo>
                  <a:cubicBezTo>
                    <a:pt x="2074" y="4014"/>
                    <a:pt x="2112" y="3900"/>
                    <a:pt x="2188" y="3805"/>
                  </a:cubicBezTo>
                  <a:cubicBezTo>
                    <a:pt x="2264" y="3691"/>
                    <a:pt x="2359" y="3557"/>
                    <a:pt x="2511" y="3481"/>
                  </a:cubicBezTo>
                  <a:cubicBezTo>
                    <a:pt x="2663" y="3348"/>
                    <a:pt x="2873" y="3291"/>
                    <a:pt x="3139" y="3215"/>
                  </a:cubicBezTo>
                  <a:cubicBezTo>
                    <a:pt x="3405" y="3139"/>
                    <a:pt x="3728" y="3120"/>
                    <a:pt x="4109" y="3082"/>
                  </a:cubicBezTo>
                  <a:close/>
                  <a:moveTo>
                    <a:pt x="6030" y="6277"/>
                  </a:moveTo>
                  <a:cubicBezTo>
                    <a:pt x="6563" y="6277"/>
                    <a:pt x="6943" y="6373"/>
                    <a:pt x="7171" y="6544"/>
                  </a:cubicBezTo>
                  <a:cubicBezTo>
                    <a:pt x="7438" y="6715"/>
                    <a:pt x="7552" y="6943"/>
                    <a:pt x="7552" y="7228"/>
                  </a:cubicBezTo>
                  <a:cubicBezTo>
                    <a:pt x="7552" y="7400"/>
                    <a:pt x="7514" y="7571"/>
                    <a:pt x="7438" y="7704"/>
                  </a:cubicBezTo>
                  <a:cubicBezTo>
                    <a:pt x="7361" y="7875"/>
                    <a:pt x="7247" y="7989"/>
                    <a:pt x="7057" y="8103"/>
                  </a:cubicBezTo>
                  <a:cubicBezTo>
                    <a:pt x="6867" y="8237"/>
                    <a:pt x="6658" y="8332"/>
                    <a:pt x="6372" y="8389"/>
                  </a:cubicBezTo>
                  <a:cubicBezTo>
                    <a:pt x="6087" y="8465"/>
                    <a:pt x="5745" y="8522"/>
                    <a:pt x="5345" y="8541"/>
                  </a:cubicBezTo>
                  <a:lnTo>
                    <a:pt x="5326" y="8541"/>
                  </a:lnTo>
                  <a:lnTo>
                    <a:pt x="5326" y="6334"/>
                  </a:lnTo>
                  <a:cubicBezTo>
                    <a:pt x="5440" y="6334"/>
                    <a:pt x="5554" y="6334"/>
                    <a:pt x="5688" y="6296"/>
                  </a:cubicBezTo>
                  <a:cubicBezTo>
                    <a:pt x="5802" y="6277"/>
                    <a:pt x="5916" y="6277"/>
                    <a:pt x="6030" y="6277"/>
                  </a:cubicBezTo>
                  <a:close/>
                  <a:moveTo>
                    <a:pt x="4109" y="1"/>
                  </a:moveTo>
                  <a:lnTo>
                    <a:pt x="4109" y="1560"/>
                  </a:lnTo>
                  <a:cubicBezTo>
                    <a:pt x="3424" y="1598"/>
                    <a:pt x="2835" y="1693"/>
                    <a:pt x="2359" y="1846"/>
                  </a:cubicBezTo>
                  <a:cubicBezTo>
                    <a:pt x="1883" y="2017"/>
                    <a:pt x="1503" y="2226"/>
                    <a:pt x="1180" y="2473"/>
                  </a:cubicBezTo>
                  <a:cubicBezTo>
                    <a:pt x="894" y="2701"/>
                    <a:pt x="685" y="2987"/>
                    <a:pt x="552" y="3310"/>
                  </a:cubicBezTo>
                  <a:cubicBezTo>
                    <a:pt x="419" y="3614"/>
                    <a:pt x="362" y="3938"/>
                    <a:pt x="362" y="4261"/>
                  </a:cubicBezTo>
                  <a:cubicBezTo>
                    <a:pt x="362" y="4604"/>
                    <a:pt x="457" y="4946"/>
                    <a:pt x="590" y="5231"/>
                  </a:cubicBezTo>
                  <a:cubicBezTo>
                    <a:pt x="742" y="5517"/>
                    <a:pt x="951" y="5745"/>
                    <a:pt x="1218" y="5935"/>
                  </a:cubicBezTo>
                  <a:cubicBezTo>
                    <a:pt x="1446" y="6144"/>
                    <a:pt x="1750" y="6277"/>
                    <a:pt x="2093" y="6373"/>
                  </a:cubicBezTo>
                  <a:cubicBezTo>
                    <a:pt x="2416" y="6468"/>
                    <a:pt x="2777" y="6525"/>
                    <a:pt x="3139" y="6525"/>
                  </a:cubicBezTo>
                  <a:cubicBezTo>
                    <a:pt x="3310" y="6525"/>
                    <a:pt x="3443" y="6525"/>
                    <a:pt x="3614" y="6487"/>
                  </a:cubicBezTo>
                  <a:cubicBezTo>
                    <a:pt x="3748" y="6487"/>
                    <a:pt x="3938" y="6468"/>
                    <a:pt x="4109" y="6449"/>
                  </a:cubicBezTo>
                  <a:lnTo>
                    <a:pt x="4109" y="8484"/>
                  </a:lnTo>
                  <a:cubicBezTo>
                    <a:pt x="3805" y="8465"/>
                    <a:pt x="3500" y="8446"/>
                    <a:pt x="3215" y="8370"/>
                  </a:cubicBezTo>
                  <a:cubicBezTo>
                    <a:pt x="2930" y="8332"/>
                    <a:pt x="2644" y="8256"/>
                    <a:pt x="2378" y="8160"/>
                  </a:cubicBezTo>
                  <a:cubicBezTo>
                    <a:pt x="2112" y="8065"/>
                    <a:pt x="1845" y="7970"/>
                    <a:pt x="1598" y="7856"/>
                  </a:cubicBezTo>
                  <a:cubicBezTo>
                    <a:pt x="1332" y="7723"/>
                    <a:pt x="1085" y="7609"/>
                    <a:pt x="837" y="7476"/>
                  </a:cubicBezTo>
                  <a:lnTo>
                    <a:pt x="0" y="8769"/>
                  </a:lnTo>
                  <a:cubicBezTo>
                    <a:pt x="571" y="9073"/>
                    <a:pt x="1180" y="9340"/>
                    <a:pt x="1902" y="9549"/>
                  </a:cubicBezTo>
                  <a:cubicBezTo>
                    <a:pt x="2587" y="9777"/>
                    <a:pt x="3348" y="9891"/>
                    <a:pt x="4166" y="9929"/>
                  </a:cubicBezTo>
                  <a:lnTo>
                    <a:pt x="4166" y="11508"/>
                  </a:lnTo>
                  <a:lnTo>
                    <a:pt x="5402" y="11508"/>
                  </a:lnTo>
                  <a:lnTo>
                    <a:pt x="5402" y="9910"/>
                  </a:lnTo>
                  <a:cubicBezTo>
                    <a:pt x="6011" y="9891"/>
                    <a:pt x="6563" y="9777"/>
                    <a:pt x="7038" y="9625"/>
                  </a:cubicBezTo>
                  <a:cubicBezTo>
                    <a:pt x="7514" y="9454"/>
                    <a:pt x="7932" y="9264"/>
                    <a:pt x="8274" y="9016"/>
                  </a:cubicBezTo>
                  <a:cubicBezTo>
                    <a:pt x="8598" y="8750"/>
                    <a:pt x="8864" y="8465"/>
                    <a:pt x="9054" y="8103"/>
                  </a:cubicBezTo>
                  <a:cubicBezTo>
                    <a:pt x="9245" y="7780"/>
                    <a:pt x="9340" y="7362"/>
                    <a:pt x="9340" y="6943"/>
                  </a:cubicBezTo>
                  <a:cubicBezTo>
                    <a:pt x="9340" y="6582"/>
                    <a:pt x="9264" y="6277"/>
                    <a:pt x="9149" y="5992"/>
                  </a:cubicBezTo>
                  <a:cubicBezTo>
                    <a:pt x="9016" y="5726"/>
                    <a:pt x="8845" y="5460"/>
                    <a:pt x="8579" y="5269"/>
                  </a:cubicBezTo>
                  <a:cubicBezTo>
                    <a:pt x="8351" y="5079"/>
                    <a:pt x="8027" y="4946"/>
                    <a:pt x="7647" y="4832"/>
                  </a:cubicBezTo>
                  <a:cubicBezTo>
                    <a:pt x="7266" y="4699"/>
                    <a:pt x="6848" y="4661"/>
                    <a:pt x="6372" y="4661"/>
                  </a:cubicBezTo>
                  <a:cubicBezTo>
                    <a:pt x="6201" y="4661"/>
                    <a:pt x="6030" y="4661"/>
                    <a:pt x="5878" y="4680"/>
                  </a:cubicBezTo>
                  <a:cubicBezTo>
                    <a:pt x="5707" y="4699"/>
                    <a:pt x="5535" y="4699"/>
                    <a:pt x="5364" y="4737"/>
                  </a:cubicBezTo>
                  <a:lnTo>
                    <a:pt x="5364" y="3063"/>
                  </a:lnTo>
                  <a:cubicBezTo>
                    <a:pt x="5821" y="3139"/>
                    <a:pt x="6258" y="3215"/>
                    <a:pt x="6658" y="3329"/>
                  </a:cubicBezTo>
                  <a:cubicBezTo>
                    <a:pt x="7057" y="3443"/>
                    <a:pt x="7419" y="3595"/>
                    <a:pt x="7780" y="3729"/>
                  </a:cubicBezTo>
                  <a:lnTo>
                    <a:pt x="8484" y="2397"/>
                  </a:lnTo>
                  <a:cubicBezTo>
                    <a:pt x="8027" y="2207"/>
                    <a:pt x="7533" y="2036"/>
                    <a:pt x="7019" y="1903"/>
                  </a:cubicBezTo>
                  <a:cubicBezTo>
                    <a:pt x="6487" y="1750"/>
                    <a:pt x="5916" y="1655"/>
                    <a:pt x="5345" y="1617"/>
                  </a:cubicBezTo>
                  <a:lnTo>
                    <a:pt x="53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4"/>
            <p:cNvSpPr/>
            <p:nvPr/>
          </p:nvSpPr>
          <p:spPr>
            <a:xfrm>
              <a:off x="983525" y="1693500"/>
              <a:ext cx="321950" cy="25700"/>
            </a:xfrm>
            <a:custGeom>
              <a:avLst/>
              <a:gdLst/>
              <a:ahLst/>
              <a:cxnLst/>
              <a:rect l="l" t="t" r="r" b="b"/>
              <a:pathLst>
                <a:path w="12878" h="1028" extrusionOk="0">
                  <a:moveTo>
                    <a:pt x="0" y="0"/>
                  </a:moveTo>
                  <a:lnTo>
                    <a:pt x="0" y="1027"/>
                  </a:lnTo>
                  <a:lnTo>
                    <a:pt x="12878" y="1027"/>
                  </a:lnTo>
                  <a:lnTo>
                    <a:pt x="12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4"/>
            <p:cNvSpPr/>
            <p:nvPr/>
          </p:nvSpPr>
          <p:spPr>
            <a:xfrm>
              <a:off x="984000" y="1761500"/>
              <a:ext cx="181675" cy="25700"/>
            </a:xfrm>
            <a:custGeom>
              <a:avLst/>
              <a:gdLst/>
              <a:ahLst/>
              <a:cxnLst/>
              <a:rect l="l" t="t" r="r" b="b"/>
              <a:pathLst>
                <a:path w="7267" h="1028" extrusionOk="0">
                  <a:moveTo>
                    <a:pt x="0" y="0"/>
                  </a:moveTo>
                  <a:lnTo>
                    <a:pt x="0" y="1027"/>
                  </a:lnTo>
                  <a:lnTo>
                    <a:pt x="7266" y="1027"/>
                  </a:lnTo>
                  <a:lnTo>
                    <a:pt x="72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4"/>
            <p:cNvSpPr/>
            <p:nvPr/>
          </p:nvSpPr>
          <p:spPr>
            <a:xfrm>
              <a:off x="1207025" y="1761500"/>
              <a:ext cx="97975" cy="25700"/>
            </a:xfrm>
            <a:custGeom>
              <a:avLst/>
              <a:gdLst/>
              <a:ahLst/>
              <a:cxnLst/>
              <a:rect l="l" t="t" r="r" b="b"/>
              <a:pathLst>
                <a:path w="3919" h="1028" extrusionOk="0">
                  <a:moveTo>
                    <a:pt x="0" y="0"/>
                  </a:moveTo>
                  <a:lnTo>
                    <a:pt x="0" y="1027"/>
                  </a:lnTo>
                  <a:lnTo>
                    <a:pt x="3919" y="1027"/>
                  </a:lnTo>
                  <a:lnTo>
                    <a:pt x="3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4"/>
            <p:cNvSpPr/>
            <p:nvPr/>
          </p:nvSpPr>
          <p:spPr>
            <a:xfrm>
              <a:off x="1234125" y="1828550"/>
              <a:ext cx="70875" cy="25700"/>
            </a:xfrm>
            <a:custGeom>
              <a:avLst/>
              <a:gdLst/>
              <a:ahLst/>
              <a:cxnLst/>
              <a:rect l="l" t="t" r="r" b="b"/>
              <a:pathLst>
                <a:path w="2835" h="1028" extrusionOk="0">
                  <a:moveTo>
                    <a:pt x="0" y="0"/>
                  </a:moveTo>
                  <a:lnTo>
                    <a:pt x="0" y="1027"/>
                  </a:lnTo>
                  <a:lnTo>
                    <a:pt x="2835" y="1027"/>
                  </a:lnTo>
                  <a:lnTo>
                    <a:pt x="2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4"/>
            <p:cNvSpPr/>
            <p:nvPr/>
          </p:nvSpPr>
          <p:spPr>
            <a:xfrm>
              <a:off x="984000" y="1828550"/>
              <a:ext cx="195925" cy="25700"/>
            </a:xfrm>
            <a:custGeom>
              <a:avLst/>
              <a:gdLst/>
              <a:ahLst/>
              <a:cxnLst/>
              <a:rect l="l" t="t" r="r" b="b"/>
              <a:pathLst>
                <a:path w="7837" h="1028" extrusionOk="0">
                  <a:moveTo>
                    <a:pt x="0" y="0"/>
                  </a:moveTo>
                  <a:lnTo>
                    <a:pt x="0" y="1027"/>
                  </a:lnTo>
                  <a:lnTo>
                    <a:pt x="7837" y="1027"/>
                  </a:lnTo>
                  <a:lnTo>
                    <a:pt x="78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4"/>
            <p:cNvSpPr/>
            <p:nvPr/>
          </p:nvSpPr>
          <p:spPr>
            <a:xfrm>
              <a:off x="1096700" y="1897025"/>
              <a:ext cx="208775" cy="25700"/>
            </a:xfrm>
            <a:custGeom>
              <a:avLst/>
              <a:gdLst/>
              <a:ahLst/>
              <a:cxnLst/>
              <a:rect l="l" t="t" r="r" b="b"/>
              <a:pathLst>
                <a:path w="8351" h="1028" extrusionOk="0">
                  <a:moveTo>
                    <a:pt x="0" y="0"/>
                  </a:moveTo>
                  <a:lnTo>
                    <a:pt x="0" y="1027"/>
                  </a:lnTo>
                  <a:lnTo>
                    <a:pt x="8351" y="1027"/>
                  </a:lnTo>
                  <a:lnTo>
                    <a:pt x="8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4"/>
            <p:cNvSpPr/>
            <p:nvPr/>
          </p:nvSpPr>
          <p:spPr>
            <a:xfrm>
              <a:off x="1137125" y="1968825"/>
              <a:ext cx="167875" cy="25700"/>
            </a:xfrm>
            <a:custGeom>
              <a:avLst/>
              <a:gdLst/>
              <a:ahLst/>
              <a:cxnLst/>
              <a:rect l="l" t="t" r="r" b="b"/>
              <a:pathLst>
                <a:path w="6715" h="1028" extrusionOk="0">
                  <a:moveTo>
                    <a:pt x="0" y="0"/>
                  </a:moveTo>
                  <a:lnTo>
                    <a:pt x="0" y="1027"/>
                  </a:lnTo>
                  <a:lnTo>
                    <a:pt x="6715" y="1027"/>
                  </a:lnTo>
                  <a:lnTo>
                    <a:pt x="67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4"/>
            <p:cNvSpPr/>
            <p:nvPr/>
          </p:nvSpPr>
          <p:spPr>
            <a:xfrm>
              <a:off x="1060075" y="2111950"/>
              <a:ext cx="244925" cy="25225"/>
            </a:xfrm>
            <a:custGeom>
              <a:avLst/>
              <a:gdLst/>
              <a:ahLst/>
              <a:cxnLst/>
              <a:rect l="l" t="t" r="r" b="b"/>
              <a:pathLst>
                <a:path w="9797" h="1009" extrusionOk="0">
                  <a:moveTo>
                    <a:pt x="1" y="0"/>
                  </a:moveTo>
                  <a:lnTo>
                    <a:pt x="1" y="1009"/>
                  </a:lnTo>
                  <a:lnTo>
                    <a:pt x="9797" y="1009"/>
                  </a:lnTo>
                  <a:lnTo>
                    <a:pt x="9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4"/>
            <p:cNvSpPr/>
            <p:nvPr/>
          </p:nvSpPr>
          <p:spPr>
            <a:xfrm>
              <a:off x="1060075" y="2170925"/>
              <a:ext cx="244925" cy="25700"/>
            </a:xfrm>
            <a:custGeom>
              <a:avLst/>
              <a:gdLst/>
              <a:ahLst/>
              <a:cxnLst/>
              <a:rect l="l" t="t" r="r" b="b"/>
              <a:pathLst>
                <a:path w="9797" h="1028" extrusionOk="0">
                  <a:moveTo>
                    <a:pt x="1" y="0"/>
                  </a:moveTo>
                  <a:lnTo>
                    <a:pt x="1" y="1027"/>
                  </a:lnTo>
                  <a:lnTo>
                    <a:pt x="9797" y="1027"/>
                  </a:lnTo>
                  <a:lnTo>
                    <a:pt x="9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4"/>
            <p:cNvSpPr/>
            <p:nvPr/>
          </p:nvSpPr>
          <p:spPr>
            <a:xfrm>
              <a:off x="1137125" y="2230350"/>
              <a:ext cx="167875" cy="25700"/>
            </a:xfrm>
            <a:custGeom>
              <a:avLst/>
              <a:gdLst/>
              <a:ahLst/>
              <a:cxnLst/>
              <a:rect l="l" t="t" r="r" b="b"/>
              <a:pathLst>
                <a:path w="6715" h="1028" extrusionOk="0">
                  <a:moveTo>
                    <a:pt x="0" y="1"/>
                  </a:moveTo>
                  <a:lnTo>
                    <a:pt x="0" y="1028"/>
                  </a:lnTo>
                  <a:lnTo>
                    <a:pt x="6715" y="1028"/>
                  </a:lnTo>
                  <a:lnTo>
                    <a:pt x="6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4"/>
            <p:cNvSpPr/>
            <p:nvPr/>
          </p:nvSpPr>
          <p:spPr>
            <a:xfrm>
              <a:off x="2597925" y="2479525"/>
              <a:ext cx="121275" cy="121275"/>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4"/>
            <p:cNvSpPr/>
            <p:nvPr/>
          </p:nvSpPr>
          <p:spPr>
            <a:xfrm>
              <a:off x="2667350" y="2548475"/>
              <a:ext cx="85600" cy="85625"/>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4"/>
            <p:cNvSpPr/>
            <p:nvPr/>
          </p:nvSpPr>
          <p:spPr>
            <a:xfrm>
              <a:off x="2879425" y="2548475"/>
              <a:ext cx="52325" cy="52325"/>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4"/>
            <p:cNvSpPr/>
            <p:nvPr/>
          </p:nvSpPr>
          <p:spPr>
            <a:xfrm>
              <a:off x="2737725" y="2742500"/>
              <a:ext cx="71350" cy="71350"/>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4"/>
            <p:cNvSpPr/>
            <p:nvPr/>
          </p:nvSpPr>
          <p:spPr>
            <a:xfrm>
              <a:off x="1635034" y="156403"/>
              <a:ext cx="70875" cy="70875"/>
            </a:xfrm>
            <a:custGeom>
              <a:avLst/>
              <a:gdLst/>
              <a:ahLst/>
              <a:cxnLst/>
              <a:rect l="l" t="t" r="r" b="b"/>
              <a:pathLst>
                <a:path w="2835" h="2835" extrusionOk="0">
                  <a:moveTo>
                    <a:pt x="0" y="0"/>
                  </a:moveTo>
                  <a:lnTo>
                    <a:pt x="0" y="2835"/>
                  </a:lnTo>
                  <a:lnTo>
                    <a:pt x="2834" y="2835"/>
                  </a:lnTo>
                  <a:lnTo>
                    <a:pt x="283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4"/>
            <p:cNvSpPr/>
            <p:nvPr/>
          </p:nvSpPr>
          <p:spPr>
            <a:xfrm>
              <a:off x="1592709" y="191578"/>
              <a:ext cx="78475" cy="78500"/>
            </a:xfrm>
            <a:custGeom>
              <a:avLst/>
              <a:gdLst/>
              <a:ahLst/>
              <a:cxnLst/>
              <a:rect l="l" t="t" r="r" b="b"/>
              <a:pathLst>
                <a:path w="3139" h="3140" extrusionOk="0">
                  <a:moveTo>
                    <a:pt x="0" y="1"/>
                  </a:moveTo>
                  <a:lnTo>
                    <a:pt x="0" y="3139"/>
                  </a:lnTo>
                  <a:lnTo>
                    <a:pt x="3139" y="3139"/>
                  </a:lnTo>
                  <a:lnTo>
                    <a:pt x="313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4"/>
            <p:cNvSpPr/>
            <p:nvPr/>
          </p:nvSpPr>
          <p:spPr>
            <a:xfrm>
              <a:off x="1501884" y="199678"/>
              <a:ext cx="38075" cy="38050"/>
            </a:xfrm>
            <a:custGeom>
              <a:avLst/>
              <a:gdLst/>
              <a:ahLst/>
              <a:cxnLst/>
              <a:rect l="l" t="t" r="r" b="b"/>
              <a:pathLst>
                <a:path w="1523" h="1522" extrusionOk="0">
                  <a:moveTo>
                    <a:pt x="0" y="0"/>
                  </a:moveTo>
                  <a:lnTo>
                    <a:pt x="0" y="1522"/>
                  </a:lnTo>
                  <a:lnTo>
                    <a:pt x="1522" y="1522"/>
                  </a:lnTo>
                  <a:lnTo>
                    <a:pt x="1522"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4"/>
            <p:cNvSpPr/>
            <p:nvPr/>
          </p:nvSpPr>
          <p:spPr>
            <a:xfrm>
              <a:off x="2524200" y="1567000"/>
              <a:ext cx="64225" cy="64225"/>
            </a:xfrm>
            <a:custGeom>
              <a:avLst/>
              <a:gdLst/>
              <a:ahLst/>
              <a:cxnLst/>
              <a:rect l="l" t="t" r="r" b="b"/>
              <a:pathLst>
                <a:path w="2569" h="2569" extrusionOk="0">
                  <a:moveTo>
                    <a:pt x="1" y="1"/>
                  </a:moveTo>
                  <a:lnTo>
                    <a:pt x="1" y="2568"/>
                  </a:lnTo>
                  <a:lnTo>
                    <a:pt x="2569" y="2568"/>
                  </a:lnTo>
                  <a:lnTo>
                    <a:pt x="256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4"/>
            <p:cNvSpPr/>
            <p:nvPr/>
          </p:nvSpPr>
          <p:spPr>
            <a:xfrm>
              <a:off x="2511850" y="1461925"/>
              <a:ext cx="33300" cy="33300"/>
            </a:xfrm>
            <a:custGeom>
              <a:avLst/>
              <a:gdLst/>
              <a:ahLst/>
              <a:cxnLst/>
              <a:rect l="l" t="t" r="r" b="b"/>
              <a:pathLst>
                <a:path w="1332" h="1332" extrusionOk="0">
                  <a:moveTo>
                    <a:pt x="0" y="0"/>
                  </a:moveTo>
                  <a:lnTo>
                    <a:pt x="0" y="1331"/>
                  </a:lnTo>
                  <a:lnTo>
                    <a:pt x="1332" y="1331"/>
                  </a:lnTo>
                  <a:lnTo>
                    <a:pt x="1332"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4"/>
            <p:cNvSpPr/>
            <p:nvPr/>
          </p:nvSpPr>
          <p:spPr>
            <a:xfrm>
              <a:off x="2391075" y="1525150"/>
              <a:ext cx="27600" cy="27600"/>
            </a:xfrm>
            <a:custGeom>
              <a:avLst/>
              <a:gdLst/>
              <a:ahLst/>
              <a:cxnLst/>
              <a:rect l="l" t="t" r="r" b="b"/>
              <a:pathLst>
                <a:path w="1104" h="1104" extrusionOk="0">
                  <a:moveTo>
                    <a:pt x="0" y="1"/>
                  </a:moveTo>
                  <a:lnTo>
                    <a:pt x="0" y="1104"/>
                  </a:lnTo>
                  <a:lnTo>
                    <a:pt x="1103" y="1104"/>
                  </a:lnTo>
                  <a:lnTo>
                    <a:pt x="110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4"/>
            <p:cNvSpPr/>
            <p:nvPr/>
          </p:nvSpPr>
          <p:spPr>
            <a:xfrm>
              <a:off x="2307375" y="1326875"/>
              <a:ext cx="48525" cy="49000"/>
            </a:xfrm>
            <a:custGeom>
              <a:avLst/>
              <a:gdLst/>
              <a:ahLst/>
              <a:cxnLst/>
              <a:rect l="l" t="t" r="r" b="b"/>
              <a:pathLst>
                <a:path w="1941" h="1960" extrusionOk="0">
                  <a:moveTo>
                    <a:pt x="0" y="0"/>
                  </a:moveTo>
                  <a:lnTo>
                    <a:pt x="0" y="1959"/>
                  </a:lnTo>
                  <a:lnTo>
                    <a:pt x="1941" y="1959"/>
                  </a:lnTo>
                  <a:lnTo>
                    <a:pt x="1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6" name="Google Shape;1906;p44"/>
            <p:cNvGrpSpPr/>
            <p:nvPr/>
          </p:nvGrpSpPr>
          <p:grpSpPr>
            <a:xfrm>
              <a:off x="3365969" y="-253549"/>
              <a:ext cx="256800" cy="245850"/>
              <a:chOff x="3365969" y="-253549"/>
              <a:chExt cx="256800" cy="245850"/>
            </a:xfrm>
          </p:grpSpPr>
          <p:sp>
            <p:nvSpPr>
              <p:cNvPr id="1907" name="Google Shape;1907;p44"/>
              <p:cNvSpPr/>
              <p:nvPr/>
            </p:nvSpPr>
            <p:spPr>
              <a:xfrm>
                <a:off x="3391644" y="-151324"/>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4"/>
              <p:cNvSpPr/>
              <p:nvPr/>
            </p:nvSpPr>
            <p:spPr>
              <a:xfrm>
                <a:off x="3462969" y="-81899"/>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4"/>
              <p:cNvSpPr/>
              <p:nvPr/>
            </p:nvSpPr>
            <p:spPr>
              <a:xfrm>
                <a:off x="3553794" y="-194599"/>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4"/>
              <p:cNvSpPr/>
              <p:nvPr/>
            </p:nvSpPr>
            <p:spPr>
              <a:xfrm>
                <a:off x="3365969" y="-253549"/>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1" name="Google Shape;1911;p44"/>
            <p:cNvSpPr/>
            <p:nvPr/>
          </p:nvSpPr>
          <p:spPr>
            <a:xfrm>
              <a:off x="2720253" y="147430"/>
              <a:ext cx="94175" cy="94650"/>
            </a:xfrm>
            <a:custGeom>
              <a:avLst/>
              <a:gdLst/>
              <a:ahLst/>
              <a:cxnLst/>
              <a:rect l="l" t="t" r="r" b="b"/>
              <a:pathLst>
                <a:path w="3767" h="3786" extrusionOk="0">
                  <a:moveTo>
                    <a:pt x="0" y="1"/>
                  </a:moveTo>
                  <a:lnTo>
                    <a:pt x="0" y="3786"/>
                  </a:lnTo>
                  <a:lnTo>
                    <a:pt x="3767" y="3786"/>
                  </a:lnTo>
                  <a:lnTo>
                    <a:pt x="376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4"/>
            <p:cNvSpPr/>
            <p:nvPr/>
          </p:nvSpPr>
          <p:spPr>
            <a:xfrm>
              <a:off x="2645603" y="204005"/>
              <a:ext cx="107000" cy="107025"/>
            </a:xfrm>
            <a:custGeom>
              <a:avLst/>
              <a:gdLst/>
              <a:ahLst/>
              <a:cxnLst/>
              <a:rect l="l" t="t" r="r" b="b"/>
              <a:pathLst>
                <a:path w="4280" h="4281" extrusionOk="0">
                  <a:moveTo>
                    <a:pt x="0" y="1"/>
                  </a:moveTo>
                  <a:lnTo>
                    <a:pt x="0" y="4281"/>
                  </a:lnTo>
                  <a:lnTo>
                    <a:pt x="4280" y="4281"/>
                  </a:lnTo>
                  <a:lnTo>
                    <a:pt x="428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4"/>
            <p:cNvSpPr/>
            <p:nvPr/>
          </p:nvSpPr>
          <p:spPr>
            <a:xfrm>
              <a:off x="2538603" y="171205"/>
              <a:ext cx="57075" cy="57100"/>
            </a:xfrm>
            <a:custGeom>
              <a:avLst/>
              <a:gdLst/>
              <a:ahLst/>
              <a:cxnLst/>
              <a:rect l="l" t="t" r="r" b="b"/>
              <a:pathLst>
                <a:path w="2283" h="2284" extrusionOk="0">
                  <a:moveTo>
                    <a:pt x="0" y="1"/>
                  </a:moveTo>
                  <a:lnTo>
                    <a:pt x="0"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4"/>
            <p:cNvSpPr/>
            <p:nvPr/>
          </p:nvSpPr>
          <p:spPr>
            <a:xfrm>
              <a:off x="3781077" y="1901300"/>
              <a:ext cx="82275" cy="81800"/>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4"/>
            <p:cNvSpPr/>
            <p:nvPr/>
          </p:nvSpPr>
          <p:spPr>
            <a:xfrm>
              <a:off x="3831952" y="1949800"/>
              <a:ext cx="95600" cy="96075"/>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4"/>
            <p:cNvSpPr/>
            <p:nvPr/>
          </p:nvSpPr>
          <p:spPr>
            <a:xfrm>
              <a:off x="3916602" y="1873250"/>
              <a:ext cx="99400" cy="99400"/>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4"/>
            <p:cNvSpPr/>
            <p:nvPr/>
          </p:nvSpPr>
          <p:spPr>
            <a:xfrm>
              <a:off x="3136328" y="415698"/>
              <a:ext cx="57575" cy="57575"/>
            </a:xfrm>
            <a:custGeom>
              <a:avLst/>
              <a:gdLst/>
              <a:ahLst/>
              <a:cxnLst/>
              <a:rect l="l" t="t" r="r" b="b"/>
              <a:pathLst>
                <a:path w="2303" h="2303" extrusionOk="0">
                  <a:moveTo>
                    <a:pt x="1" y="1"/>
                  </a:moveTo>
                  <a:lnTo>
                    <a:pt x="1" y="2302"/>
                  </a:lnTo>
                  <a:lnTo>
                    <a:pt x="2302" y="2302"/>
                  </a:lnTo>
                  <a:lnTo>
                    <a:pt x="2302"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8" name="Google Shape;1918;p44"/>
            <p:cNvGrpSpPr/>
            <p:nvPr/>
          </p:nvGrpSpPr>
          <p:grpSpPr>
            <a:xfrm>
              <a:off x="855125" y="-39522"/>
              <a:ext cx="642034" cy="707745"/>
              <a:chOff x="855125" y="-39522"/>
              <a:chExt cx="642034" cy="707745"/>
            </a:xfrm>
          </p:grpSpPr>
          <p:sp>
            <p:nvSpPr>
              <p:cNvPr id="1919" name="Google Shape;1919;p44"/>
              <p:cNvSpPr/>
              <p:nvPr/>
            </p:nvSpPr>
            <p:spPr>
              <a:xfrm>
                <a:off x="1440059" y="-39522"/>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4"/>
              <p:cNvSpPr/>
              <p:nvPr/>
            </p:nvSpPr>
            <p:spPr>
              <a:xfrm>
                <a:off x="855125" y="534598"/>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4"/>
              <p:cNvSpPr/>
              <p:nvPr/>
            </p:nvSpPr>
            <p:spPr>
              <a:xfrm>
                <a:off x="917425" y="596873"/>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2" name="Google Shape;1922;p44"/>
            <p:cNvSpPr/>
            <p:nvPr/>
          </p:nvSpPr>
          <p:spPr>
            <a:xfrm>
              <a:off x="835625" y="2706825"/>
              <a:ext cx="93725" cy="93700"/>
            </a:xfrm>
            <a:custGeom>
              <a:avLst/>
              <a:gdLst/>
              <a:ahLst/>
              <a:cxnLst/>
              <a:rect l="l" t="t" r="r" b="b"/>
              <a:pathLst>
                <a:path w="3749" h="3748" extrusionOk="0">
                  <a:moveTo>
                    <a:pt x="1" y="0"/>
                  </a:moveTo>
                  <a:lnTo>
                    <a:pt x="1" y="3748"/>
                  </a:lnTo>
                  <a:lnTo>
                    <a:pt x="3748" y="3748"/>
                  </a:lnTo>
                  <a:lnTo>
                    <a:pt x="3748"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4"/>
            <p:cNvSpPr/>
            <p:nvPr/>
          </p:nvSpPr>
          <p:spPr>
            <a:xfrm>
              <a:off x="1015850" y="2810475"/>
              <a:ext cx="39500" cy="39500"/>
            </a:xfrm>
            <a:custGeom>
              <a:avLst/>
              <a:gdLst/>
              <a:ahLst/>
              <a:cxnLst/>
              <a:rect l="l" t="t" r="r" b="b"/>
              <a:pathLst>
                <a:path w="1580" h="1580" extrusionOk="0">
                  <a:moveTo>
                    <a:pt x="1" y="1"/>
                  </a:moveTo>
                  <a:lnTo>
                    <a:pt x="1" y="1580"/>
                  </a:lnTo>
                  <a:lnTo>
                    <a:pt x="1580" y="1580"/>
                  </a:lnTo>
                  <a:lnTo>
                    <a:pt x="158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4"/>
            <p:cNvSpPr/>
            <p:nvPr/>
          </p:nvSpPr>
          <p:spPr>
            <a:xfrm>
              <a:off x="604456" y="2271725"/>
              <a:ext cx="71350" cy="71350"/>
            </a:xfrm>
            <a:custGeom>
              <a:avLst/>
              <a:gdLst/>
              <a:ahLst/>
              <a:cxnLst/>
              <a:rect l="l" t="t" r="r" b="b"/>
              <a:pathLst>
                <a:path w="2854" h="2854" extrusionOk="0">
                  <a:moveTo>
                    <a:pt x="0" y="0"/>
                  </a:moveTo>
                  <a:lnTo>
                    <a:pt x="0" y="2854"/>
                  </a:lnTo>
                  <a:lnTo>
                    <a:pt x="2853" y="2854"/>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4"/>
            <p:cNvSpPr/>
            <p:nvPr/>
          </p:nvSpPr>
          <p:spPr>
            <a:xfrm>
              <a:off x="656756" y="2325450"/>
              <a:ext cx="55650" cy="56150"/>
            </a:xfrm>
            <a:custGeom>
              <a:avLst/>
              <a:gdLst/>
              <a:ahLst/>
              <a:cxnLst/>
              <a:rect l="l" t="t" r="r" b="b"/>
              <a:pathLst>
                <a:path w="2226" h="2246" extrusionOk="0">
                  <a:moveTo>
                    <a:pt x="1" y="1"/>
                  </a:moveTo>
                  <a:lnTo>
                    <a:pt x="1" y="2245"/>
                  </a:lnTo>
                  <a:lnTo>
                    <a:pt x="2226" y="2245"/>
                  </a:lnTo>
                  <a:lnTo>
                    <a:pt x="2226"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4"/>
            <p:cNvSpPr/>
            <p:nvPr/>
          </p:nvSpPr>
          <p:spPr>
            <a:xfrm>
              <a:off x="735206" y="2278375"/>
              <a:ext cx="36175" cy="36650"/>
            </a:xfrm>
            <a:custGeom>
              <a:avLst/>
              <a:gdLst/>
              <a:ahLst/>
              <a:cxnLst/>
              <a:rect l="l" t="t" r="r" b="b"/>
              <a:pathLst>
                <a:path w="1447" h="1466" extrusionOk="0">
                  <a:moveTo>
                    <a:pt x="1" y="1"/>
                  </a:moveTo>
                  <a:lnTo>
                    <a:pt x="1" y="1465"/>
                  </a:lnTo>
                  <a:lnTo>
                    <a:pt x="1447" y="1465"/>
                  </a:lnTo>
                  <a:lnTo>
                    <a:pt x="144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4"/>
            <p:cNvSpPr/>
            <p:nvPr/>
          </p:nvSpPr>
          <p:spPr>
            <a:xfrm>
              <a:off x="574956" y="2229875"/>
              <a:ext cx="23800" cy="23800"/>
            </a:xfrm>
            <a:custGeom>
              <a:avLst/>
              <a:gdLst/>
              <a:ahLst/>
              <a:cxnLst/>
              <a:rect l="l" t="t" r="r" b="b"/>
              <a:pathLst>
                <a:path w="952" h="952" extrusionOk="0">
                  <a:moveTo>
                    <a:pt x="1" y="1"/>
                  </a:moveTo>
                  <a:lnTo>
                    <a:pt x="1" y="952"/>
                  </a:lnTo>
                  <a:lnTo>
                    <a:pt x="952" y="952"/>
                  </a:lnTo>
                  <a:lnTo>
                    <a:pt x="952"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932;p45">
            <a:extLst>
              <a:ext uri="{FF2B5EF4-FFF2-40B4-BE49-F238E27FC236}">
                <a16:creationId xmlns:a16="http://schemas.microsoft.com/office/drawing/2014/main" id="{01CB3511-6652-1DF2-7067-984F70ECE6E0}"/>
              </a:ext>
            </a:extLst>
          </p:cNvPr>
          <p:cNvGrpSpPr/>
          <p:nvPr/>
        </p:nvGrpSpPr>
        <p:grpSpPr>
          <a:xfrm>
            <a:off x="1154786" y="897874"/>
            <a:ext cx="3806404" cy="2291705"/>
            <a:chOff x="511310" y="634003"/>
            <a:chExt cx="3806404" cy="2291705"/>
          </a:xfrm>
        </p:grpSpPr>
        <p:sp>
          <p:nvSpPr>
            <p:cNvPr id="5" name="Google Shape;1933;p45">
              <a:extLst>
                <a:ext uri="{FF2B5EF4-FFF2-40B4-BE49-F238E27FC236}">
                  <a16:creationId xmlns:a16="http://schemas.microsoft.com/office/drawing/2014/main" id="{9BC17416-8A60-BB71-DB41-CAA751C46555}"/>
                </a:ext>
              </a:extLst>
            </p:cNvPr>
            <p:cNvSpPr/>
            <p:nvPr/>
          </p:nvSpPr>
          <p:spPr>
            <a:xfrm>
              <a:off x="552795" y="726457"/>
              <a:ext cx="3764919" cy="2199251"/>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34;p45">
              <a:extLst>
                <a:ext uri="{FF2B5EF4-FFF2-40B4-BE49-F238E27FC236}">
                  <a16:creationId xmlns:a16="http://schemas.microsoft.com/office/drawing/2014/main" id="{C6C1FAAF-9E34-FF86-79CF-8FF08614D997}"/>
                </a:ext>
              </a:extLst>
            </p:cNvPr>
            <p:cNvSpPr/>
            <p:nvPr/>
          </p:nvSpPr>
          <p:spPr>
            <a:xfrm>
              <a:off x="511310" y="634003"/>
              <a:ext cx="3719362" cy="219925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FDD46A73-CE4E-4E8F-45FB-2BE112BE4818}"/>
              </a:ext>
            </a:extLst>
          </p:cNvPr>
          <p:cNvSpPr txBox="1"/>
          <p:nvPr/>
        </p:nvSpPr>
        <p:spPr>
          <a:xfrm>
            <a:off x="1391876" y="1369094"/>
            <a:ext cx="6419088" cy="1200329"/>
          </a:xfrm>
          <a:prstGeom prst="rect">
            <a:avLst/>
          </a:prstGeom>
          <a:noFill/>
        </p:spPr>
        <p:txBody>
          <a:bodyPr wrap="square">
            <a:spAutoFit/>
          </a:bodyPr>
          <a:lstStyle/>
          <a:p>
            <a:r>
              <a:rPr lang="en" sz="3600" b="1" dirty="0">
                <a:solidFill>
                  <a:schemeClr val="accent1">
                    <a:lumMod val="60000"/>
                    <a:lumOff val="40000"/>
                  </a:schemeClr>
                </a:solidFill>
                <a:latin typeface="Orbitron" panose="020B0604020202020204" charset="0"/>
              </a:rPr>
              <a:t>TEST </a:t>
            </a:r>
          </a:p>
          <a:p>
            <a:r>
              <a:rPr lang="en-IN" sz="3600" b="1" dirty="0">
                <a:solidFill>
                  <a:schemeClr val="accent1">
                    <a:lumMod val="60000"/>
                    <a:lumOff val="40000"/>
                  </a:schemeClr>
                </a:solidFill>
                <a:latin typeface="Orbitron" panose="020B0604020202020204" charset="0"/>
              </a:rPr>
              <a:t>SCENARIO</a:t>
            </a:r>
          </a:p>
        </p:txBody>
      </p:sp>
    </p:spTree>
  </p:cSld>
  <p:clrMapOvr>
    <a:masterClrMapping/>
  </p:clrMapOvr>
</p:sld>
</file>

<file path=ppt/theme/theme1.xml><?xml version="1.0" encoding="utf-8"?>
<a:theme xmlns:a="http://schemas.openxmlformats.org/drawingml/2006/main" name="Virtual Metaverse Project Proposal by Slidesgo">
  <a:themeElements>
    <a:clrScheme name="Simple Light">
      <a:dk1>
        <a:srgbClr val="FFFFFF"/>
      </a:dk1>
      <a:lt1>
        <a:srgbClr val="0D092A"/>
      </a:lt1>
      <a:dk2>
        <a:srgbClr val="3333B8"/>
      </a:dk2>
      <a:lt2>
        <a:srgbClr val="35CFDB"/>
      </a:lt2>
      <a:accent1>
        <a:srgbClr val="92F7FF"/>
      </a:accent1>
      <a:accent2>
        <a:srgbClr val="3F3FD8"/>
      </a:accent2>
      <a:accent3>
        <a:srgbClr val="A6ABFF"/>
      </a:accent3>
      <a:accent4>
        <a:srgbClr val="0F89A5"/>
      </a:accent4>
      <a:accent5>
        <a:srgbClr val="EDDEFF"/>
      </a:accent5>
      <a:accent6>
        <a:srgbClr val="09066A"/>
      </a:accent6>
      <a:hlink>
        <a:srgbClr val="FFFFFF"/>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TotalTime>
  <Words>3348</Words>
  <Application>Microsoft Office PowerPoint</Application>
  <PresentationFormat>On-screen Show (16:9)</PresentationFormat>
  <Paragraphs>424</Paragraphs>
  <Slides>53</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Roboto Condensed Light</vt:lpstr>
      <vt:lpstr>Orbitron</vt:lpstr>
      <vt:lpstr>Arial</vt:lpstr>
      <vt:lpstr>Wingdings</vt:lpstr>
      <vt:lpstr>Archivo Light</vt:lpstr>
      <vt:lpstr>Virtual Metaverse Project Proposal by Slidesgo</vt:lpstr>
      <vt:lpstr>RLL-Project  Demo-Web-Shop .Tricentis .Com</vt:lpstr>
      <vt:lpstr>RLL-GROUP-3</vt:lpstr>
      <vt:lpstr>screenshots</vt:lpstr>
      <vt:lpstr>INTRODUCTION</vt:lpstr>
      <vt:lpstr>PowerPoint Presentation</vt:lpstr>
      <vt:lpstr>OBJECTIVES</vt:lpstr>
      <vt:lpstr>PowerPoint Presentation</vt:lpstr>
      <vt:lpstr>MODULES</vt:lpstr>
      <vt:lpstr>PowerPoint Presentation</vt:lpstr>
      <vt:lpstr>PowerPoint Presentation</vt:lpstr>
      <vt:lpstr>PowerPoint Presentation</vt:lpstr>
      <vt:lpstr>PowerPoint Presentation</vt:lpstr>
      <vt:lpstr>TECHNOLOGIES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demo-web-shop. tricentis. com</dc:title>
  <dc:creator>Akshata Basutkar</dc:creator>
  <cp:lastModifiedBy>Akshata Basutkar</cp:lastModifiedBy>
  <cp:revision>34</cp:revision>
  <dcterms:modified xsi:type="dcterms:W3CDTF">2024-03-01T07:01:29Z</dcterms:modified>
</cp:coreProperties>
</file>