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6681" y="5982749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Compiler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Design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Parser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100" y="6794500"/>
            <a:ext cx="3310254" cy="2477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Top</a:t>
            </a:r>
            <a:r>
              <a:rPr sz="1600" b="1" spc="-4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lang="en-US" sz="1600" b="1" spc="-70" dirty="0">
                <a:latin typeface="Arial"/>
                <a:cs typeface="Arial"/>
              </a:rPr>
              <a:t>JAVA DEFINING CLASS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18872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latin typeface="Arial"/>
                <a:cs typeface="Arial"/>
              </a:rPr>
              <a:t>Submitted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By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70"/>
              </a:spcBef>
            </a:pPr>
            <a:r>
              <a:rPr lang="en-US" sz="1400" spc="-45" dirty="0">
                <a:latin typeface="Arial"/>
                <a:cs typeface="Arial"/>
              </a:rPr>
              <a:t>SHIV KUMAR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(202347570</a:t>
            </a:r>
            <a:r>
              <a:rPr lang="en-US" sz="1400" dirty="0">
                <a:latin typeface="Arial"/>
                <a:cs typeface="Arial"/>
              </a:rPr>
              <a:t>47</a:t>
            </a:r>
            <a:r>
              <a:rPr sz="1400" dirty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70"/>
              </a:spcBef>
            </a:pPr>
            <a:r>
              <a:rPr lang="en-IN" sz="1400" dirty="0">
                <a:latin typeface="Arial"/>
                <a:cs typeface="Arial"/>
              </a:rPr>
              <a:t>DEEPAK KUMAR (20234757011)</a:t>
            </a:r>
            <a:endParaRPr lang="en-US" sz="1400" dirty="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70"/>
              </a:spcBef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"/>
              <a:cs typeface="Arial"/>
            </a:endParaRPr>
          </a:p>
          <a:p>
            <a:pPr marL="1243330">
              <a:lnSpc>
                <a:spcPct val="100000"/>
              </a:lnSpc>
            </a:pPr>
            <a:r>
              <a:rPr sz="1400" b="1" i="1" spc="-5" dirty="0">
                <a:latin typeface="Arial"/>
                <a:cs typeface="Arial"/>
              </a:rPr>
              <a:t>Submitted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to:</a:t>
            </a:r>
            <a:endParaRPr sz="1400" dirty="0">
              <a:latin typeface="Arial"/>
              <a:cs typeface="Arial"/>
            </a:endParaRPr>
          </a:p>
          <a:p>
            <a:pPr marL="1203325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8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Anki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Rajpa</a:t>
            </a:r>
            <a:r>
              <a:rPr sz="1400" dirty="0">
                <a:latin typeface="Arial"/>
                <a:cs typeface="Arial"/>
              </a:rPr>
              <a:t>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017" y="1241617"/>
            <a:ext cx="4314613" cy="413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949"/>
            <a:ext cx="5941060" cy="5814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Project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Overview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300" spc="-55" dirty="0">
                <a:latin typeface="Arial"/>
                <a:cs typeface="Arial"/>
              </a:rPr>
              <a:t>This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project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presents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simple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parser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to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lang="en-US" sz="1300" spc="-50" dirty="0">
                <a:latin typeface="Arial"/>
                <a:cs typeface="Arial"/>
              </a:rPr>
              <a:t>java defining a class</a:t>
            </a:r>
            <a:endParaRPr sz="1300" dirty="0">
              <a:latin typeface="Arial"/>
              <a:cs typeface="Arial"/>
            </a:endParaRPr>
          </a:p>
          <a:p>
            <a:pPr marL="12700" marR="209550">
              <a:lnSpc>
                <a:spcPct val="110200"/>
              </a:lnSpc>
              <a:spcBef>
                <a:spcPts val="15"/>
              </a:spcBef>
            </a:pPr>
            <a:r>
              <a:rPr sz="1300" spc="-5" dirty="0">
                <a:latin typeface="Arial"/>
                <a:cs typeface="Arial"/>
              </a:rPr>
              <a:t>with limited use cases and tokens supported. It's made for academic purposes </a:t>
            </a:r>
            <a:r>
              <a:rPr sz="1300" spc="-3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learning purposes.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Arial"/>
              <a:cs typeface="Arial"/>
            </a:endParaRPr>
          </a:p>
          <a:p>
            <a:pPr marL="12700" marR="75565">
              <a:lnSpc>
                <a:spcPct val="109000"/>
              </a:lnSpc>
            </a:pPr>
            <a:r>
              <a:rPr sz="1300" spc="-40" dirty="0">
                <a:latin typeface="Arial"/>
                <a:cs typeface="Arial"/>
              </a:rPr>
              <a:t>The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source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file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of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yacc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is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defined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in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class</a:t>
            </a:r>
            <a:r>
              <a:rPr sz="1300" spc="-50" dirty="0" err="1">
                <a:latin typeface="Arial"/>
                <a:cs typeface="Arial"/>
              </a:rPr>
              <a:t>.y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source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file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of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lex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is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defined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in </a:t>
            </a:r>
            <a:r>
              <a:rPr sz="1300" spc="-345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class</a:t>
            </a:r>
            <a:r>
              <a:rPr sz="1300" spc="-50" dirty="0" err="1">
                <a:latin typeface="Arial"/>
                <a:cs typeface="Arial"/>
              </a:rPr>
              <a:t>.l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What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does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parser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do?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7100"/>
              </a:lnSpc>
              <a:spcBef>
                <a:spcPts val="1680"/>
              </a:spcBef>
            </a:pPr>
            <a:r>
              <a:rPr sz="1400" spc="-50" dirty="0">
                <a:latin typeface="Arial"/>
                <a:cs typeface="Arial"/>
              </a:rPr>
              <a:t>The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parser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analyses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the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syntax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of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 java defining function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entered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by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the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user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tells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whether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the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statement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lang="en-US" sz="1400" spc="-90" dirty="0">
                <a:latin typeface="Arial"/>
                <a:cs typeface="Arial"/>
              </a:rPr>
              <a:t> a java defining function  or not.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2700" marR="537210">
              <a:lnSpc>
                <a:spcPct val="110200"/>
              </a:lnSpc>
            </a:pPr>
            <a:r>
              <a:rPr sz="1400" spc="-5" dirty="0">
                <a:latin typeface="Arial"/>
                <a:cs typeface="Arial"/>
              </a:rPr>
              <a:t>The parser works perfectly for all the ideal test cases of the following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syntax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public class hello  {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    public static void main(String[] </a:t>
            </a:r>
            <a:r>
              <a:rPr lang="en-US" sz="1400" dirty="0" err="1">
                <a:latin typeface="Arial"/>
                <a:cs typeface="Arial"/>
              </a:rPr>
              <a:t>args</a:t>
            </a:r>
            <a:r>
              <a:rPr lang="en-US" sz="1400" dirty="0">
                <a:latin typeface="Arial"/>
                <a:cs typeface="Arial"/>
              </a:rPr>
              <a:t>) {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        int a = 10;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        int b = 20;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        int c = a + b;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        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    }</a:t>
            </a:r>
          </a:p>
          <a:p>
            <a:pPr marL="241300">
              <a:lnSpc>
                <a:spcPts val="1540"/>
              </a:lnSpc>
              <a:spcBef>
                <a:spcPts val="175"/>
              </a:spcBef>
            </a:pPr>
            <a:r>
              <a:rPr lang="en-US" sz="14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949"/>
            <a:ext cx="3016250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Commands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run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600" b="1" i="1" spc="-10" dirty="0">
                <a:latin typeface="Arial"/>
                <a:cs typeface="Arial"/>
              </a:rPr>
              <a:t>Windows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406400" indent="-1651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1400" spc="-9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8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lang="en-US" sz="1400" spc="-35" dirty="0" err="1">
                <a:latin typeface="Arial"/>
                <a:cs typeface="Arial"/>
              </a:rPr>
              <a:t>class</a:t>
            </a:r>
            <a:r>
              <a:rPr sz="1400" spc="-90" dirty="0" err="1">
                <a:latin typeface="Arial"/>
                <a:cs typeface="Arial"/>
              </a:rPr>
              <a:t>.</a:t>
            </a:r>
            <a:r>
              <a:rPr sz="1400" dirty="0" err="1">
                <a:latin typeface="Arial"/>
                <a:cs typeface="Arial"/>
              </a:rPr>
              <a:t>l</a:t>
            </a:r>
            <a:endParaRPr sz="1400" dirty="0">
              <a:latin typeface="Arial"/>
              <a:cs typeface="Arial"/>
            </a:endParaRPr>
          </a:p>
          <a:p>
            <a:pPr marL="406400" indent="-1651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406400" algn="l"/>
              </a:tabLst>
            </a:pPr>
            <a:r>
              <a:rPr sz="1400" spc="-8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8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-</a:t>
            </a:r>
            <a:r>
              <a:rPr sz="1400" dirty="0" err="1">
                <a:latin typeface="Arial"/>
                <a:cs typeface="Arial"/>
              </a:rPr>
              <a:t>yvd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lang="en-US" sz="1400" spc="-35" dirty="0" err="1">
                <a:latin typeface="Arial"/>
                <a:cs typeface="Arial"/>
              </a:rPr>
              <a:t>class</a:t>
            </a:r>
            <a:r>
              <a:rPr sz="1400" spc="-90" dirty="0" err="1">
                <a:latin typeface="Arial"/>
                <a:cs typeface="Arial"/>
              </a:rPr>
              <a:t>.</a:t>
            </a:r>
            <a:r>
              <a:rPr sz="1400" dirty="0" err="1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gcc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lex.yy.c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y.tab.c</a:t>
            </a:r>
            <a:endParaRPr sz="1400" dirty="0">
              <a:latin typeface="Arial"/>
              <a:cs typeface="Arial"/>
            </a:endParaRPr>
          </a:p>
          <a:p>
            <a:pPr marL="406400" indent="-1651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06400" algn="l"/>
              </a:tabLst>
            </a:pPr>
            <a:r>
              <a:rPr sz="1400" spc="-50" dirty="0">
                <a:latin typeface="Arial"/>
                <a:cs typeface="Arial"/>
              </a:rPr>
              <a:t>a.exe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Linux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Arial"/>
              <a:cs typeface="Arial"/>
            </a:endParaRPr>
          </a:p>
          <a:p>
            <a:pPr marL="406400" indent="-1651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1400" dirty="0">
                <a:latin typeface="Arial"/>
                <a:cs typeface="Arial"/>
              </a:rPr>
              <a:t>y</a:t>
            </a:r>
            <a:r>
              <a:rPr sz="1400" spc="-8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cc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–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8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bo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lang="en-US" sz="1400" spc="-35" dirty="0" err="1">
                <a:latin typeface="Arial"/>
                <a:cs typeface="Arial"/>
              </a:rPr>
              <a:t>class</a:t>
            </a:r>
            <a:r>
              <a:rPr sz="1400" spc="-90" dirty="0" err="1">
                <a:latin typeface="Arial"/>
                <a:cs typeface="Arial"/>
              </a:rPr>
              <a:t>.</a:t>
            </a:r>
            <a:r>
              <a:rPr sz="1400" dirty="0" err="1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L="406400" indent="-1651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06400" algn="l"/>
              </a:tabLst>
            </a:pP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8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lang="en-US" sz="1400" spc="-35" dirty="0" err="1">
                <a:latin typeface="Arial"/>
                <a:cs typeface="Arial"/>
              </a:rPr>
              <a:t>class</a:t>
            </a:r>
            <a:r>
              <a:rPr sz="1400" spc="-90" dirty="0" err="1">
                <a:latin typeface="Arial"/>
                <a:cs typeface="Arial"/>
              </a:rPr>
              <a:t>.</a:t>
            </a:r>
            <a:r>
              <a:rPr sz="1400" dirty="0" err="1">
                <a:latin typeface="Arial"/>
                <a:cs typeface="Arial"/>
              </a:rPr>
              <a:t>l</a:t>
            </a:r>
            <a:endParaRPr sz="14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gcc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lex.yy.c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y.tab.c</a:t>
            </a:r>
            <a:endParaRPr sz="14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./a.out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Sample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execution: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289" y="5157802"/>
            <a:ext cx="2903797" cy="14715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230</Words>
  <Application>Microsoft Office PowerPoint</Application>
  <PresentationFormat>Custom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Parser Project</dc:title>
  <cp:lastModifiedBy>RINKU KUMARI</cp:lastModifiedBy>
  <cp:revision>11</cp:revision>
  <dcterms:created xsi:type="dcterms:W3CDTF">2022-03-16T10:53:00Z</dcterms:created>
  <dcterms:modified xsi:type="dcterms:W3CDTF">2022-04-01T15:42:50Z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2022-03-16T00:00:00Z</vt:filetime>
  </property>
</Properties>
</file>