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0" r:id="rId2"/>
    <p:sldId id="269" r:id="rId3"/>
    <p:sldId id="301" r:id="rId4"/>
    <p:sldId id="302" r:id="rId5"/>
    <p:sldId id="303" r:id="rId6"/>
    <p:sldId id="304" r:id="rId7"/>
    <p:sldId id="305" r:id="rId8"/>
    <p:sldId id="306" r:id="rId9"/>
    <p:sldId id="307" r:id="rId10"/>
    <p:sldId id="266" r:id="rId11"/>
    <p:sldId id="267" r:id="rId12"/>
    <p:sldId id="268" r:id="rId13"/>
    <p:sldId id="265" r:id="rId14"/>
    <p:sldId id="261" r:id="rId15"/>
    <p:sldId id="258" r:id="rId16"/>
    <p:sldId id="262" r:id="rId17"/>
    <p:sldId id="263" r:id="rId18"/>
    <p:sldId id="271" r:id="rId19"/>
    <p:sldId id="272" r:id="rId20"/>
    <p:sldId id="277" r:id="rId21"/>
    <p:sldId id="286" r:id="rId22"/>
    <p:sldId id="275" r:id="rId23"/>
    <p:sldId id="276" r:id="rId24"/>
    <p:sldId id="279" r:id="rId25"/>
    <p:sldId id="284" r:id="rId26"/>
    <p:sldId id="281" r:id="rId27"/>
    <p:sldId id="285" r:id="rId28"/>
    <p:sldId id="282"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mishra8\Desktop\images\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mishra8\Desktop\images\New%20Microsoft%20Excel%20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ishra8\Desktop\New%20Microsoft%20Excel%20Workshe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mishra8\Desktop\New%20Microsoft%20Excel%20Worksheet.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smishra8\Desktop\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Median Low (Hours)</c:v>
                </c:pt>
              </c:strCache>
            </c:strRef>
          </c:tx>
          <c:explosion val="24"/>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1B1-491E-8A18-99EDD08F820B}"/>
              </c:ext>
            </c:extLst>
          </c:dPt>
          <c:dPt>
            <c:idx val="1"/>
            <c:bubble3D val="0"/>
            <c:explosion val="23"/>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1B1-491E-8A18-99EDD08F820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1B1-491E-8A18-99EDD08F820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1B1-491E-8A18-99EDD08F820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1.1.1 Design</c:v>
                </c:pt>
                <c:pt idx="1">
                  <c:v>1.1.2 Development</c:v>
                </c:pt>
                <c:pt idx="2">
                  <c:v>1.1.3 Testing</c:v>
                </c:pt>
                <c:pt idx="3">
                  <c:v>1.1.4 Deployment</c:v>
                </c:pt>
              </c:strCache>
            </c:strRef>
          </c:cat>
          <c:val>
            <c:numRef>
              <c:f>Sheet1!$B$2:$B$5</c:f>
              <c:numCache>
                <c:formatCode>General</c:formatCode>
                <c:ptCount val="4"/>
                <c:pt idx="0">
                  <c:v>52.125</c:v>
                </c:pt>
                <c:pt idx="1">
                  <c:v>165.5</c:v>
                </c:pt>
                <c:pt idx="2">
                  <c:v>30</c:v>
                </c:pt>
                <c:pt idx="3">
                  <c:v>5.125</c:v>
                </c:pt>
              </c:numCache>
            </c:numRef>
          </c:val>
          <c:extLst>
            <c:ext xmlns:c16="http://schemas.microsoft.com/office/drawing/2014/chart" uri="{C3380CC4-5D6E-409C-BE32-E72D297353CC}">
              <c16:uniqueId val="{00000008-11B1-491E-8A18-99EDD08F820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Median High (Hours)</c:v>
                </c:pt>
              </c:strCache>
            </c:strRef>
          </c:tx>
          <c:explosion val="24"/>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D6E-408A-B2B6-F299FA937475}"/>
              </c:ext>
            </c:extLst>
          </c:dPt>
          <c:dPt>
            <c:idx val="1"/>
            <c:bubble3D val="0"/>
            <c:explosion val="23"/>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D6E-408A-B2B6-F299FA93747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D6E-408A-B2B6-F299FA93747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4D6E-408A-B2B6-F299FA93747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1.1.1 Design</c:v>
                </c:pt>
                <c:pt idx="1">
                  <c:v>1.1.2 Development</c:v>
                </c:pt>
                <c:pt idx="2">
                  <c:v>1.1.3 Testing</c:v>
                </c:pt>
                <c:pt idx="3">
                  <c:v>1.1.4 Deployment</c:v>
                </c:pt>
              </c:strCache>
            </c:strRef>
          </c:cat>
          <c:val>
            <c:numRef>
              <c:f>Sheet1!$B$2:$B$5</c:f>
              <c:numCache>
                <c:formatCode>General</c:formatCode>
                <c:ptCount val="4"/>
                <c:pt idx="0">
                  <c:v>238.5</c:v>
                </c:pt>
                <c:pt idx="1">
                  <c:v>733.5</c:v>
                </c:pt>
                <c:pt idx="2">
                  <c:v>160</c:v>
                </c:pt>
                <c:pt idx="3">
                  <c:v>11</c:v>
                </c:pt>
              </c:numCache>
            </c:numRef>
          </c:val>
          <c:extLst>
            <c:ext xmlns:c16="http://schemas.microsoft.com/office/drawing/2014/chart" uri="{C3380CC4-5D6E-409C-BE32-E72D297353CC}">
              <c16:uniqueId val="{00000008-4D6E-408A-B2B6-F299FA93747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000" dirty="0"/>
              <a:t>Database development cost distribution</a:t>
            </a:r>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BC5C-4914-B489-0E467743ADC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6-BC5C-4914-B489-0E467743ADC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C5C-4914-B489-0E467743ADC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3"/>
                <c:pt idx="0">
                  <c:v>Data Collection</c:v>
                </c:pt>
                <c:pt idx="1">
                  <c:v>Data Cleaning</c:v>
                </c:pt>
                <c:pt idx="2">
                  <c:v>Feature Engineering &amp; Data pre-processing</c:v>
                </c:pt>
              </c:strCache>
            </c:strRef>
          </c:cat>
          <c:val>
            <c:numRef>
              <c:f>Sheet1!$B$2:$B$5</c:f>
              <c:numCache>
                <c:formatCode>General</c:formatCode>
                <c:ptCount val="3"/>
                <c:pt idx="0">
                  <c:v>46080</c:v>
                </c:pt>
                <c:pt idx="1">
                  <c:v>62784</c:v>
                </c:pt>
                <c:pt idx="2">
                  <c:v>37312</c:v>
                </c:pt>
              </c:numCache>
            </c:numRef>
          </c:val>
          <c:extLst>
            <c:ext xmlns:c16="http://schemas.microsoft.com/office/drawing/2014/chart" uri="{C3380CC4-5D6E-409C-BE32-E72D297353CC}">
              <c16:uniqueId val="{00000000-BC5C-4914-B489-0E467743ADC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10003122709566176"/>
          <c:y val="0.101174709432993"/>
          <c:w val="0.7969660888586878"/>
          <c:h val="5.794662414292543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000" dirty="0" smtClean="0"/>
              <a:t>1.</a:t>
            </a:r>
            <a:r>
              <a:rPr lang="en-US" sz="1000" baseline="0" dirty="0" smtClean="0"/>
              <a:t> DATA ACCUMULATION COST DISTRIBUTION</a:t>
            </a:r>
            <a:endParaRPr lang="en-US" sz="1000" dirty="0"/>
          </a:p>
        </c:rich>
      </c:tx>
      <c:layout>
        <c:manualLayout>
          <c:xMode val="edge"/>
          <c:yMode val="edge"/>
          <c:x val="0.31176372281811804"/>
          <c:y val="1.9506133682357357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explosion val="29"/>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5CA-49ED-AFCC-5ACC97026F6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5CA-49ED-AFCC-5ACC97026F6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5CA-49ED-AFCC-5ACC97026F66}"/>
              </c:ext>
            </c:extLst>
          </c:dPt>
          <c:dLbls>
            <c:dLbl>
              <c:idx val="0"/>
              <c:layout>
                <c:manualLayout>
                  <c:x val="0.10833333333333323"/>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D5CA-49ED-AFCC-5ACC97026F66}"/>
                </c:ext>
              </c:extLst>
            </c:dLbl>
            <c:dLbl>
              <c:idx val="1"/>
              <c:layout>
                <c:manualLayout>
                  <c:x val="-0.15833333333333333"/>
                  <c:y val="-0.49074074074074081"/>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D5CA-49ED-AFCC-5ACC97026F66}"/>
                </c:ext>
              </c:extLst>
            </c:dLbl>
            <c:dLbl>
              <c:idx val="2"/>
              <c:layout>
                <c:manualLayout>
                  <c:x val="-1.0750437445319335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3415288713910762"/>
                      <c:h val="0.2964122193059201"/>
                    </c:manualLayout>
                  </c15:layout>
                </c:ext>
                <c:ext xmlns:c16="http://schemas.microsoft.com/office/drawing/2014/chart" uri="{C3380CC4-5D6E-409C-BE32-E72D297353CC}">
                  <c16:uniqueId val="{00000005-D5CA-49ED-AFCC-5ACC97026F66}"/>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Sheet1!$F$23:$F$25</c:f>
              <c:strCache>
                <c:ptCount val="2"/>
                <c:pt idx="0">
                  <c:v>1.1 Initial App Release</c:v>
                </c:pt>
                <c:pt idx="1">
                  <c:v>1.2 Database Development</c:v>
                </c:pt>
              </c:strCache>
            </c:strRef>
          </c:cat>
          <c:val>
            <c:numRef>
              <c:f>Sheet1!$G$23:$G$25</c:f>
              <c:numCache>
                <c:formatCode>"$"#,##0_);[Red]\("$"#,##0\)</c:formatCode>
                <c:ptCount val="3"/>
                <c:pt idx="0">
                  <c:v>35910</c:v>
                </c:pt>
                <c:pt idx="1">
                  <c:v>146176</c:v>
                </c:pt>
              </c:numCache>
            </c:numRef>
          </c:val>
          <c:extLst>
            <c:ext xmlns:c16="http://schemas.microsoft.com/office/drawing/2014/chart" uri="{C3380CC4-5D6E-409C-BE32-E72D297353CC}">
              <c16:uniqueId val="{00000006-D5CA-49ED-AFCC-5ACC97026F66}"/>
            </c:ext>
          </c:extLst>
        </c:ser>
        <c:dLbls>
          <c:dLblPos val="out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cost distribution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AA9-4C58-B4C7-4F8CE3FCAB4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AA9-4C58-B4C7-4F8CE3FCAB4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AA9-4C58-B4C7-4F8CE3FCAB4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App and ML model Integration</c:v>
                </c:pt>
                <c:pt idx="1">
                  <c:v>Testing</c:v>
                </c:pt>
                <c:pt idx="2">
                  <c:v>Update Roll Out</c:v>
                </c:pt>
              </c:strCache>
            </c:strRef>
          </c:cat>
          <c:val>
            <c:numRef>
              <c:f>Sheet1!$B$2:$B$4</c:f>
              <c:numCache>
                <c:formatCode>General</c:formatCode>
                <c:ptCount val="3"/>
                <c:pt idx="0">
                  <c:v>24640</c:v>
                </c:pt>
                <c:pt idx="1">
                  <c:v>4873.5</c:v>
                </c:pt>
                <c:pt idx="2">
                  <c:v>413.6</c:v>
                </c:pt>
              </c:numCache>
            </c:numRef>
          </c:val>
          <c:extLst>
            <c:ext xmlns:c16="http://schemas.microsoft.com/office/drawing/2014/chart" uri="{C3380CC4-5D6E-409C-BE32-E72D297353CC}">
              <c16:uniqueId val="{00000000-D6E4-4183-B9A6-AE721DFA2F3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Cost Distribution</a:t>
            </a:r>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8E-47F8-8153-C25C80D53EF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8E-47F8-8153-C25C80D53EF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C8E-47F8-8153-C25C80D53EF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4.1 App operations and maintenance cost</c:v>
                </c:pt>
                <c:pt idx="1">
                  <c:v>4.2 Database update and maintenance cost</c:v>
                </c:pt>
                <c:pt idx="2">
                  <c:v>4.3 ML model update and maintenance cost</c:v>
                </c:pt>
              </c:strCache>
            </c:strRef>
          </c:cat>
          <c:val>
            <c:numRef>
              <c:f>Sheet1!$B$2:$B$4</c:f>
              <c:numCache>
                <c:formatCode>General</c:formatCode>
                <c:ptCount val="3"/>
                <c:pt idx="0">
                  <c:v>407500</c:v>
                </c:pt>
                <c:pt idx="1">
                  <c:v>266100</c:v>
                </c:pt>
                <c:pt idx="2">
                  <c:v>295500</c:v>
                </c:pt>
              </c:numCache>
            </c:numRef>
          </c:val>
          <c:extLst>
            <c:ext xmlns:c16="http://schemas.microsoft.com/office/drawing/2014/chart" uri="{C3380CC4-5D6E-409C-BE32-E72D297353CC}">
              <c16:uniqueId val="{00000000-D91C-42D7-9659-3556093BE8D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B3E-434D-A12A-3E513F86C69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B3E-434D-A12A-3E513F86C69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B3E-434D-A12A-3E513F86C69D}"/>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B3E-434D-A12A-3E513F86C69D}"/>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B3E-434D-A12A-3E513F86C69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Hardware</c:v>
                </c:pt>
                <c:pt idx="1">
                  <c:v>Cloud Services</c:v>
                </c:pt>
                <c:pt idx="2">
                  <c:v>SE</c:v>
                </c:pt>
                <c:pt idx="3">
                  <c:v>PM</c:v>
                </c:pt>
                <c:pt idx="4">
                  <c:v>G&amp;A</c:v>
                </c:pt>
              </c:strCache>
            </c:strRef>
          </c:cat>
          <c:val>
            <c:numRef>
              <c:f>Sheet1!$B$2:$B$6</c:f>
              <c:numCache>
                <c:formatCode>General</c:formatCode>
                <c:ptCount val="5"/>
                <c:pt idx="0">
                  <c:v>40000</c:v>
                </c:pt>
                <c:pt idx="1">
                  <c:v>15975</c:v>
                </c:pt>
                <c:pt idx="2">
                  <c:v>219070</c:v>
                </c:pt>
                <c:pt idx="3">
                  <c:v>116838</c:v>
                </c:pt>
                <c:pt idx="4">
                  <c:v>146047</c:v>
                </c:pt>
              </c:numCache>
            </c:numRef>
          </c:val>
          <c:extLst>
            <c:ext xmlns:c16="http://schemas.microsoft.com/office/drawing/2014/chart" uri="{C3380CC4-5D6E-409C-BE32-E72D297353CC}">
              <c16:uniqueId val="{00000000-DE53-4295-AE3F-B03F3FA0C39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smtClean="0"/>
              <a:t>COST</a:t>
            </a:r>
            <a:r>
              <a:rPr lang="en-US" baseline="0" dirty="0" smtClean="0"/>
              <a:t> distribution</a:t>
            </a:r>
            <a:endParaRPr lang="en-US" dirty="0"/>
          </a:p>
        </c:rich>
      </c:tx>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464-454A-A529-114D31D5F98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464-454A-A529-114D31D5F98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464-454A-A529-114D31D5F98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464-454A-A529-114D31D5F98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464-454A-A529-114D31D5F98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Sheet1!$A$1:$A$5</c:f>
              <c:strCache>
                <c:ptCount val="5"/>
                <c:pt idx="0">
                  <c:v>1. Data Accumulation</c:v>
                </c:pt>
                <c:pt idx="1">
                  <c:v>2. ML model development</c:v>
                </c:pt>
                <c:pt idx="2">
                  <c:v>3. App Update</c:v>
                </c:pt>
                <c:pt idx="3">
                  <c:v>4. Operation and Maintenance</c:v>
                </c:pt>
                <c:pt idx="4">
                  <c:v>5. Overhead</c:v>
                </c:pt>
              </c:strCache>
            </c:strRef>
          </c:cat>
          <c:val>
            <c:numRef>
              <c:f>Sheet1!$B$1:$B$5</c:f>
              <c:numCache>
                <c:formatCode>General</c:formatCode>
                <c:ptCount val="5"/>
                <c:pt idx="0">
                  <c:v>182086</c:v>
                </c:pt>
                <c:pt idx="1">
                  <c:v>57600</c:v>
                </c:pt>
                <c:pt idx="2">
                  <c:v>251687</c:v>
                </c:pt>
                <c:pt idx="3">
                  <c:v>969100</c:v>
                </c:pt>
                <c:pt idx="4">
                  <c:v>537930</c:v>
                </c:pt>
              </c:numCache>
            </c:numRef>
          </c:val>
          <c:extLst>
            <c:ext xmlns:c16="http://schemas.microsoft.com/office/drawing/2014/chart" uri="{C3380CC4-5D6E-409C-BE32-E72D297353CC}">
              <c16:uniqueId val="{0000000A-0464-454A-A529-114D31D5F98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10222265966754156"/>
          <c:y val="0.19782407407407407"/>
          <c:w val="0.76867339032328641"/>
          <c:h val="0.2028355472212533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Sheet1!$A$1:$A$5</cx:f>
        <cx:lvl ptCount="5">
          <cx:pt idx="0">1. Data Accumulation</cx:pt>
          <cx:pt idx="1">2. ML model development</cx:pt>
          <cx:pt idx="2">3. App Update</cx:pt>
          <cx:pt idx="3">4. Operation and Maintenance</cx:pt>
          <cx:pt idx="4">5. Overhead</cx:pt>
        </cx:lvl>
      </cx:strDim>
      <cx:numDim type="val">
        <cx:f>Sheet1!$B$1:$B$5</cx:f>
        <cx:lvl ptCount="5" formatCode="General">
          <cx:pt idx="0">182086</cx:pt>
          <cx:pt idx="1">57600</cx:pt>
          <cx:pt idx="2">251687</cx:pt>
          <cx:pt idx="3">969100</cx:pt>
          <cx:pt idx="4">537930</cx:pt>
        </cx:lvl>
      </cx:numDim>
    </cx:data>
  </cx:chartData>
  <cx:chart>
    <cx:title pos="t" align="ctr" overlay="0">
      <cx:tx>
        <cx:rich>
          <a:bodyPr spcFirstLastPara="1" vertOverflow="ellipsis" wrap="square" lIns="0" tIns="0" rIns="0" bIns="0" anchor="ctr" anchorCtr="1"/>
          <a:lstStyle/>
          <a:p>
            <a:pPr algn="ctr">
              <a:defRPr/>
            </a:pPr>
            <a:r>
              <a:rPr lang="en-US" dirty="0" smtClean="0"/>
              <a:t>Pareto Analysis for first level of WBS elements</a:t>
            </a:r>
            <a:endParaRPr lang="en-US" dirty="0"/>
          </a:p>
        </cx:rich>
      </cx:tx>
    </cx:title>
    <cx:plotArea>
      <cx:plotAreaRegion>
        <cx:series layoutId="clusteredColumn" uniqueId="{5DA035B3-2453-4E7C-B1D7-9E38FB5C02A6}">
          <cx:dataId val="0"/>
          <cx:layoutPr>
            <cx:aggregation/>
          </cx:layoutPr>
          <cx:axisId val="1"/>
        </cx:series>
        <cx:series layoutId="paretoLine" ownerIdx="0" uniqueId="{3F53096E-A2DA-4F1F-A038-1060F866D51E}">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41C199-1531-4642-B35A-655828CC3EF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E30622B4-0C68-4B39-B1BA-43FD848E6E1D}">
      <dgm:prSet phldrT="[Text]"/>
      <dgm:spPr>
        <a:solidFill>
          <a:schemeClr val="bg1"/>
        </a:solidFill>
      </dgm:spPr>
      <dgm:t>
        <a:bodyPr/>
        <a:lstStyle/>
        <a:p>
          <a:r>
            <a:rPr lang="en-IN"/>
            <a:t>SM Spam Blocker</a:t>
          </a:r>
        </a:p>
      </dgm:t>
    </dgm:pt>
    <dgm:pt modelId="{E3635689-04C6-494F-9C1E-B0283C18832F}" type="parTrans" cxnId="{7FA314CB-6B07-466A-84AD-ACAFDCF9C4B6}">
      <dgm:prSet/>
      <dgm:spPr/>
      <dgm:t>
        <a:bodyPr/>
        <a:lstStyle/>
        <a:p>
          <a:endParaRPr lang="en-IN"/>
        </a:p>
      </dgm:t>
    </dgm:pt>
    <dgm:pt modelId="{E968C65E-E5C3-4B9E-A2A7-E8996E778DED}" type="sibTrans" cxnId="{7FA314CB-6B07-466A-84AD-ACAFDCF9C4B6}">
      <dgm:prSet/>
      <dgm:spPr/>
      <dgm:t>
        <a:bodyPr/>
        <a:lstStyle/>
        <a:p>
          <a:endParaRPr lang="en-IN"/>
        </a:p>
      </dgm:t>
    </dgm:pt>
    <dgm:pt modelId="{497419BA-3BD6-472B-A993-889C92A2684A}">
      <dgm:prSet phldrT="[Text]"/>
      <dgm:spPr>
        <a:solidFill>
          <a:schemeClr val="tx2">
            <a:lumMod val="60000"/>
            <a:lumOff val="40000"/>
          </a:schemeClr>
        </a:solidFill>
      </dgm:spPr>
      <dgm:t>
        <a:bodyPr/>
        <a:lstStyle/>
        <a:p>
          <a:r>
            <a:rPr lang="en-IN" dirty="0"/>
            <a:t>1. Data Accumulation</a:t>
          </a:r>
        </a:p>
      </dgm:t>
    </dgm:pt>
    <dgm:pt modelId="{5F8BB855-9B74-4707-8C0C-E85AEFEBB09C}" type="parTrans" cxnId="{A9966D5C-9869-499D-BFC1-2BE2677EEE4A}">
      <dgm:prSet/>
      <dgm:spPr/>
      <dgm:t>
        <a:bodyPr/>
        <a:lstStyle/>
        <a:p>
          <a:endParaRPr lang="en-IN"/>
        </a:p>
      </dgm:t>
    </dgm:pt>
    <dgm:pt modelId="{785910BC-436D-40C5-BA7D-3E92E00DE33F}" type="sibTrans" cxnId="{A9966D5C-9869-499D-BFC1-2BE2677EEE4A}">
      <dgm:prSet/>
      <dgm:spPr/>
      <dgm:t>
        <a:bodyPr/>
        <a:lstStyle/>
        <a:p>
          <a:endParaRPr lang="en-IN"/>
        </a:p>
      </dgm:t>
    </dgm:pt>
    <dgm:pt modelId="{CF99AAC0-E80D-473D-BAC8-815AADD3DC43}">
      <dgm:prSet phldrT="[Text]"/>
      <dgm:spPr>
        <a:solidFill>
          <a:schemeClr val="accent2">
            <a:lumMod val="60000"/>
            <a:lumOff val="40000"/>
          </a:schemeClr>
        </a:solidFill>
      </dgm:spPr>
      <dgm:t>
        <a:bodyPr/>
        <a:lstStyle/>
        <a:p>
          <a:r>
            <a:rPr lang="en-IN" dirty="0"/>
            <a:t>2. ML Model Development</a:t>
          </a:r>
        </a:p>
      </dgm:t>
    </dgm:pt>
    <dgm:pt modelId="{F17E6A2D-C8BA-4238-9DA8-8E57AFC4237E}" type="parTrans" cxnId="{5B02EDD0-6ECC-4638-A724-AD639B4F5DBD}">
      <dgm:prSet/>
      <dgm:spPr/>
      <dgm:t>
        <a:bodyPr/>
        <a:lstStyle/>
        <a:p>
          <a:endParaRPr lang="en-IN"/>
        </a:p>
      </dgm:t>
    </dgm:pt>
    <dgm:pt modelId="{8F966848-3D2E-4490-8F16-0073537E194E}" type="sibTrans" cxnId="{5B02EDD0-6ECC-4638-A724-AD639B4F5DBD}">
      <dgm:prSet/>
      <dgm:spPr/>
      <dgm:t>
        <a:bodyPr/>
        <a:lstStyle/>
        <a:p>
          <a:endParaRPr lang="en-IN"/>
        </a:p>
      </dgm:t>
    </dgm:pt>
    <dgm:pt modelId="{51DCF18E-E67D-4394-A576-B7B9F1F358BD}">
      <dgm:prSet phldrT="[Text]"/>
      <dgm:spPr>
        <a:solidFill>
          <a:schemeClr val="accent3">
            <a:lumMod val="75000"/>
          </a:schemeClr>
        </a:solidFill>
      </dgm:spPr>
      <dgm:t>
        <a:bodyPr/>
        <a:lstStyle/>
        <a:p>
          <a:r>
            <a:rPr lang="en-IN" dirty="0"/>
            <a:t>3. App Update</a:t>
          </a:r>
        </a:p>
      </dgm:t>
    </dgm:pt>
    <dgm:pt modelId="{2E0B97D1-B450-45E4-A921-16AFE15E2321}" type="parTrans" cxnId="{A1266958-E597-4798-93E7-59E22226BD5B}">
      <dgm:prSet/>
      <dgm:spPr/>
      <dgm:t>
        <a:bodyPr/>
        <a:lstStyle/>
        <a:p>
          <a:endParaRPr lang="en-IN"/>
        </a:p>
      </dgm:t>
    </dgm:pt>
    <dgm:pt modelId="{FDA7A143-D067-4E4C-A9CB-EE48FB736028}" type="sibTrans" cxnId="{A1266958-E597-4798-93E7-59E22226BD5B}">
      <dgm:prSet/>
      <dgm:spPr/>
      <dgm:t>
        <a:bodyPr/>
        <a:lstStyle/>
        <a:p>
          <a:endParaRPr lang="en-IN"/>
        </a:p>
      </dgm:t>
    </dgm:pt>
    <dgm:pt modelId="{463E12BC-44F9-4645-8D3C-344E519A2A32}">
      <dgm:prSet phldrT="[Text]"/>
      <dgm:spPr>
        <a:solidFill>
          <a:schemeClr val="accent4">
            <a:lumMod val="60000"/>
            <a:lumOff val="40000"/>
          </a:schemeClr>
        </a:solidFill>
      </dgm:spPr>
      <dgm:t>
        <a:bodyPr/>
        <a:lstStyle/>
        <a:p>
          <a:r>
            <a:rPr lang="en-IN" dirty="0"/>
            <a:t>4. </a:t>
          </a:r>
          <a:r>
            <a:rPr lang="en-IN" dirty="0" smtClean="0"/>
            <a:t>Operation  &amp; </a:t>
          </a:r>
        </a:p>
        <a:p>
          <a:r>
            <a:rPr lang="en-IN" dirty="0" smtClean="0"/>
            <a:t>Maintenance</a:t>
          </a:r>
          <a:endParaRPr lang="en-IN" dirty="0"/>
        </a:p>
      </dgm:t>
    </dgm:pt>
    <dgm:pt modelId="{D5A20186-0862-40AE-B471-CDE394EB992B}" type="parTrans" cxnId="{23504EC8-2671-4A57-B416-50044F928377}">
      <dgm:prSet/>
      <dgm:spPr/>
      <dgm:t>
        <a:bodyPr/>
        <a:lstStyle/>
        <a:p>
          <a:endParaRPr lang="en-IN"/>
        </a:p>
      </dgm:t>
    </dgm:pt>
    <dgm:pt modelId="{D55EE494-5A44-475E-9D68-A968DBA2248E}" type="sibTrans" cxnId="{23504EC8-2671-4A57-B416-50044F928377}">
      <dgm:prSet/>
      <dgm:spPr/>
      <dgm:t>
        <a:bodyPr/>
        <a:lstStyle/>
        <a:p>
          <a:endParaRPr lang="en-IN"/>
        </a:p>
      </dgm:t>
    </dgm:pt>
    <dgm:pt modelId="{CACB8455-878B-4BF1-B379-A155A773CB37}">
      <dgm:prSet phldrT="[Text]"/>
      <dgm:spPr>
        <a:solidFill>
          <a:schemeClr val="accent6">
            <a:lumMod val="75000"/>
          </a:schemeClr>
        </a:solidFill>
      </dgm:spPr>
      <dgm:t>
        <a:bodyPr/>
        <a:lstStyle/>
        <a:p>
          <a:r>
            <a:rPr lang="en-IN" dirty="0"/>
            <a:t>5. Overhead</a:t>
          </a:r>
        </a:p>
      </dgm:t>
    </dgm:pt>
    <dgm:pt modelId="{CE966CC3-75D4-4B68-9BCA-03D4DBDACA6A}" type="parTrans" cxnId="{FAC47EAE-673E-4A63-8E94-AAFCEE4A164D}">
      <dgm:prSet/>
      <dgm:spPr/>
      <dgm:t>
        <a:bodyPr/>
        <a:lstStyle/>
        <a:p>
          <a:endParaRPr lang="en-IN"/>
        </a:p>
      </dgm:t>
    </dgm:pt>
    <dgm:pt modelId="{57C15BE8-9CB6-4617-932F-5EB80B413C4D}" type="sibTrans" cxnId="{FAC47EAE-673E-4A63-8E94-AAFCEE4A164D}">
      <dgm:prSet/>
      <dgm:spPr/>
      <dgm:t>
        <a:bodyPr/>
        <a:lstStyle/>
        <a:p>
          <a:endParaRPr lang="en-IN"/>
        </a:p>
      </dgm:t>
    </dgm:pt>
    <dgm:pt modelId="{4B6BE36C-784B-4332-95B8-0A4D7B73DF50}">
      <dgm:prSet phldrT="[Text]"/>
      <dgm:spPr>
        <a:solidFill>
          <a:schemeClr val="tx2">
            <a:lumMod val="20000"/>
            <a:lumOff val="80000"/>
          </a:schemeClr>
        </a:solidFill>
      </dgm:spPr>
      <dgm:t>
        <a:bodyPr/>
        <a:lstStyle/>
        <a:p>
          <a:r>
            <a:rPr lang="en-IN" dirty="0" smtClean="0"/>
            <a:t>1.1 Initial App Release </a:t>
          </a:r>
          <a:endParaRPr lang="en-IN" dirty="0"/>
        </a:p>
      </dgm:t>
    </dgm:pt>
    <dgm:pt modelId="{98C6757F-B006-4B76-AB9D-D82D77FB43FA}" type="parTrans" cxnId="{05723A56-715C-4823-B8DF-DD6703E58447}">
      <dgm:prSet/>
      <dgm:spPr/>
      <dgm:t>
        <a:bodyPr/>
        <a:lstStyle/>
        <a:p>
          <a:endParaRPr lang="en-IN"/>
        </a:p>
      </dgm:t>
    </dgm:pt>
    <dgm:pt modelId="{4F942F34-2698-4C64-B54E-6222A186585A}" type="sibTrans" cxnId="{05723A56-715C-4823-B8DF-DD6703E58447}">
      <dgm:prSet/>
      <dgm:spPr/>
      <dgm:t>
        <a:bodyPr/>
        <a:lstStyle/>
        <a:p>
          <a:endParaRPr lang="en-IN"/>
        </a:p>
      </dgm:t>
    </dgm:pt>
    <dgm:pt modelId="{494F28AA-21E4-4D60-8758-F32CB99A9439}">
      <dgm:prSet phldrT="[Text]"/>
      <dgm:spPr>
        <a:solidFill>
          <a:schemeClr val="tx2">
            <a:lumMod val="20000"/>
            <a:lumOff val="80000"/>
          </a:schemeClr>
        </a:solidFill>
      </dgm:spPr>
      <dgm:t>
        <a:bodyPr/>
        <a:lstStyle/>
        <a:p>
          <a:r>
            <a:rPr lang="en-IN" dirty="0" smtClean="0"/>
            <a:t>1.2 Database Development</a:t>
          </a:r>
          <a:endParaRPr lang="en-IN" dirty="0"/>
        </a:p>
      </dgm:t>
    </dgm:pt>
    <dgm:pt modelId="{DD98DEF8-D7B9-458A-A30F-7ED05F7E48F1}" type="parTrans" cxnId="{CE14664E-8E87-4936-A531-FDBFF84E4940}">
      <dgm:prSet/>
      <dgm:spPr/>
      <dgm:t>
        <a:bodyPr/>
        <a:lstStyle/>
        <a:p>
          <a:endParaRPr lang="en-IN"/>
        </a:p>
      </dgm:t>
    </dgm:pt>
    <dgm:pt modelId="{D35B7010-EF7C-4BFA-A5F7-5462CC914F06}" type="sibTrans" cxnId="{CE14664E-8E87-4936-A531-FDBFF84E4940}">
      <dgm:prSet/>
      <dgm:spPr/>
      <dgm:t>
        <a:bodyPr/>
        <a:lstStyle/>
        <a:p>
          <a:endParaRPr lang="en-IN"/>
        </a:p>
      </dgm:t>
    </dgm:pt>
    <dgm:pt modelId="{558AF20E-0FCC-49F1-97DE-24AA75500EF3}">
      <dgm:prSet phldrT="[Text]"/>
      <dgm:spPr>
        <a:solidFill>
          <a:schemeClr val="accent2">
            <a:lumMod val="20000"/>
            <a:lumOff val="80000"/>
          </a:schemeClr>
        </a:solidFill>
      </dgm:spPr>
      <dgm:t>
        <a:bodyPr/>
        <a:lstStyle/>
        <a:p>
          <a:r>
            <a:rPr lang="en-IN" dirty="0" smtClean="0"/>
            <a:t>2.1 Training</a:t>
          </a:r>
          <a:endParaRPr lang="en-IN" dirty="0"/>
        </a:p>
      </dgm:t>
    </dgm:pt>
    <dgm:pt modelId="{A83FA924-5C57-44AA-8669-090DF15836B3}" type="parTrans" cxnId="{1ED4C6E5-E473-4A36-935C-18C3724DA061}">
      <dgm:prSet/>
      <dgm:spPr/>
      <dgm:t>
        <a:bodyPr/>
        <a:lstStyle/>
        <a:p>
          <a:endParaRPr lang="en-IN"/>
        </a:p>
      </dgm:t>
    </dgm:pt>
    <dgm:pt modelId="{F3FA6FEC-835E-4F26-A44C-BAF2D0A434DA}" type="sibTrans" cxnId="{1ED4C6E5-E473-4A36-935C-18C3724DA061}">
      <dgm:prSet/>
      <dgm:spPr/>
      <dgm:t>
        <a:bodyPr/>
        <a:lstStyle/>
        <a:p>
          <a:endParaRPr lang="en-IN"/>
        </a:p>
      </dgm:t>
    </dgm:pt>
    <dgm:pt modelId="{A81140A7-841B-4EBF-AB0A-AA4556FC01D8}">
      <dgm:prSet phldrT="[Text]"/>
      <dgm:spPr>
        <a:solidFill>
          <a:schemeClr val="accent2">
            <a:lumMod val="20000"/>
            <a:lumOff val="80000"/>
          </a:schemeClr>
        </a:solidFill>
      </dgm:spPr>
      <dgm:t>
        <a:bodyPr/>
        <a:lstStyle/>
        <a:p>
          <a:r>
            <a:rPr lang="en-IN" dirty="0" smtClean="0"/>
            <a:t>2.2 Testing</a:t>
          </a:r>
          <a:endParaRPr lang="en-IN" dirty="0"/>
        </a:p>
      </dgm:t>
    </dgm:pt>
    <dgm:pt modelId="{B24B7461-BEB9-4410-A57F-26315C8B39CD}" type="parTrans" cxnId="{F9C966B7-3AF7-4C25-A44B-D7F3C693299A}">
      <dgm:prSet/>
      <dgm:spPr/>
      <dgm:t>
        <a:bodyPr/>
        <a:lstStyle/>
        <a:p>
          <a:endParaRPr lang="en-IN"/>
        </a:p>
      </dgm:t>
    </dgm:pt>
    <dgm:pt modelId="{8B656FD9-D7C7-4250-B97E-CD3FF5BC0D8C}" type="sibTrans" cxnId="{F9C966B7-3AF7-4C25-A44B-D7F3C693299A}">
      <dgm:prSet/>
      <dgm:spPr/>
      <dgm:t>
        <a:bodyPr/>
        <a:lstStyle/>
        <a:p>
          <a:endParaRPr lang="en-IN"/>
        </a:p>
      </dgm:t>
    </dgm:pt>
    <dgm:pt modelId="{DC96B0C6-DD34-468D-ABC8-6A086B212CCE}">
      <dgm:prSet phldrT="[Text]"/>
      <dgm:spPr>
        <a:solidFill>
          <a:schemeClr val="accent2">
            <a:lumMod val="20000"/>
            <a:lumOff val="80000"/>
          </a:schemeClr>
        </a:solidFill>
      </dgm:spPr>
      <dgm:t>
        <a:bodyPr/>
        <a:lstStyle/>
        <a:p>
          <a:r>
            <a:rPr lang="en-IN" dirty="0" smtClean="0"/>
            <a:t>2.3 Parameter Tuning</a:t>
          </a:r>
          <a:endParaRPr lang="en-IN" dirty="0"/>
        </a:p>
      </dgm:t>
    </dgm:pt>
    <dgm:pt modelId="{0DCE2B8F-CBDD-4975-A5FD-DBE93C6F4966}" type="parTrans" cxnId="{FF7DF4EC-88E7-45C7-98A9-54AEFC38C37E}">
      <dgm:prSet/>
      <dgm:spPr/>
      <dgm:t>
        <a:bodyPr/>
        <a:lstStyle/>
        <a:p>
          <a:endParaRPr lang="en-IN"/>
        </a:p>
      </dgm:t>
    </dgm:pt>
    <dgm:pt modelId="{A83D5AC6-4BE4-4631-BA19-BA8A48199128}" type="sibTrans" cxnId="{FF7DF4EC-88E7-45C7-98A9-54AEFC38C37E}">
      <dgm:prSet/>
      <dgm:spPr/>
      <dgm:t>
        <a:bodyPr/>
        <a:lstStyle/>
        <a:p>
          <a:endParaRPr lang="en-IN"/>
        </a:p>
      </dgm:t>
    </dgm:pt>
    <dgm:pt modelId="{07D1BAF3-DBA7-4FE0-9788-17D38E45D3FE}">
      <dgm:prSet phldrT="[Text]"/>
      <dgm:spPr>
        <a:solidFill>
          <a:schemeClr val="accent3">
            <a:lumMod val="40000"/>
            <a:lumOff val="60000"/>
          </a:schemeClr>
        </a:solidFill>
      </dgm:spPr>
      <dgm:t>
        <a:bodyPr/>
        <a:lstStyle/>
        <a:p>
          <a:r>
            <a:rPr lang="en-IN" dirty="0" smtClean="0"/>
            <a:t>3.1 App &amp; ML model Integration</a:t>
          </a:r>
        </a:p>
      </dgm:t>
    </dgm:pt>
    <dgm:pt modelId="{B5E843A2-2F55-4761-9C39-301C6D1D6B53}" type="parTrans" cxnId="{9D82AF3A-CFA1-4732-B5D4-FABBB3FB778E}">
      <dgm:prSet/>
      <dgm:spPr/>
      <dgm:t>
        <a:bodyPr/>
        <a:lstStyle/>
        <a:p>
          <a:endParaRPr lang="en-IN"/>
        </a:p>
      </dgm:t>
    </dgm:pt>
    <dgm:pt modelId="{6F7686FC-A08A-4A58-AF54-D01A9C138DF3}" type="sibTrans" cxnId="{9D82AF3A-CFA1-4732-B5D4-FABBB3FB778E}">
      <dgm:prSet/>
      <dgm:spPr/>
      <dgm:t>
        <a:bodyPr/>
        <a:lstStyle/>
        <a:p>
          <a:endParaRPr lang="en-IN"/>
        </a:p>
      </dgm:t>
    </dgm:pt>
    <dgm:pt modelId="{22DDF6CD-4F8E-4E8F-BCAC-B40B8031DFF6}">
      <dgm:prSet phldrT="[Text]"/>
      <dgm:spPr>
        <a:solidFill>
          <a:schemeClr val="accent3">
            <a:lumMod val="40000"/>
            <a:lumOff val="60000"/>
          </a:schemeClr>
        </a:solidFill>
      </dgm:spPr>
      <dgm:t>
        <a:bodyPr/>
        <a:lstStyle/>
        <a:p>
          <a:r>
            <a:rPr lang="en-IN" dirty="0" smtClean="0"/>
            <a:t>3.2 Testing</a:t>
          </a:r>
        </a:p>
      </dgm:t>
    </dgm:pt>
    <dgm:pt modelId="{58B6B586-0756-4813-9D63-CCAF23D95582}" type="parTrans" cxnId="{CC6535E4-7BF7-48A5-8B98-17A825C9BC42}">
      <dgm:prSet/>
      <dgm:spPr/>
      <dgm:t>
        <a:bodyPr/>
        <a:lstStyle/>
        <a:p>
          <a:endParaRPr lang="en-IN"/>
        </a:p>
      </dgm:t>
    </dgm:pt>
    <dgm:pt modelId="{1E041D41-7AC2-48BC-88AD-F0AF1F1D90C4}" type="sibTrans" cxnId="{CC6535E4-7BF7-48A5-8B98-17A825C9BC42}">
      <dgm:prSet/>
      <dgm:spPr/>
      <dgm:t>
        <a:bodyPr/>
        <a:lstStyle/>
        <a:p>
          <a:endParaRPr lang="en-IN"/>
        </a:p>
      </dgm:t>
    </dgm:pt>
    <dgm:pt modelId="{4FD9C8A4-6BF6-417F-B5A2-254230FDD6D5}">
      <dgm:prSet phldrT="[Text]"/>
      <dgm:spPr>
        <a:solidFill>
          <a:schemeClr val="accent3">
            <a:lumMod val="40000"/>
            <a:lumOff val="60000"/>
          </a:schemeClr>
        </a:solidFill>
      </dgm:spPr>
      <dgm:t>
        <a:bodyPr/>
        <a:lstStyle/>
        <a:p>
          <a:r>
            <a:rPr lang="en-IN" dirty="0" smtClean="0"/>
            <a:t>3.3 Update Roll Out</a:t>
          </a:r>
        </a:p>
      </dgm:t>
    </dgm:pt>
    <dgm:pt modelId="{3DC68CAF-633A-4BB4-AE58-11F4C2C3BD72}" type="parTrans" cxnId="{0014A2A9-B506-405C-B677-815AAF847690}">
      <dgm:prSet/>
      <dgm:spPr/>
      <dgm:t>
        <a:bodyPr/>
        <a:lstStyle/>
        <a:p>
          <a:endParaRPr lang="en-IN"/>
        </a:p>
      </dgm:t>
    </dgm:pt>
    <dgm:pt modelId="{2245C3D1-D78E-4486-8B96-E0A3447BD7AA}" type="sibTrans" cxnId="{0014A2A9-B506-405C-B677-815AAF847690}">
      <dgm:prSet/>
      <dgm:spPr/>
      <dgm:t>
        <a:bodyPr/>
        <a:lstStyle/>
        <a:p>
          <a:endParaRPr lang="en-IN"/>
        </a:p>
      </dgm:t>
    </dgm:pt>
    <dgm:pt modelId="{1D95F645-5B59-4299-B344-569B4A160BE2}">
      <dgm:prSet phldrT="[Text]"/>
      <dgm:spPr>
        <a:solidFill>
          <a:schemeClr val="accent4">
            <a:lumMod val="20000"/>
            <a:lumOff val="80000"/>
          </a:schemeClr>
        </a:solidFill>
      </dgm:spPr>
      <dgm:t>
        <a:bodyPr/>
        <a:lstStyle/>
        <a:p>
          <a:r>
            <a:rPr lang="en-IN" dirty="0" smtClean="0"/>
            <a:t>4.1 App Operations &amp; Maintenance </a:t>
          </a:r>
          <a:endParaRPr lang="en-IN" dirty="0"/>
        </a:p>
      </dgm:t>
    </dgm:pt>
    <dgm:pt modelId="{01230C3F-B6F8-4606-A4B2-7DD00FAA2529}" type="parTrans" cxnId="{1CBE850B-71E9-4C8A-84DC-BA42D55F4ABB}">
      <dgm:prSet/>
      <dgm:spPr/>
      <dgm:t>
        <a:bodyPr/>
        <a:lstStyle/>
        <a:p>
          <a:endParaRPr lang="en-IN"/>
        </a:p>
      </dgm:t>
    </dgm:pt>
    <dgm:pt modelId="{57A3418C-9DCD-4505-89FF-F648CB31D356}" type="sibTrans" cxnId="{1CBE850B-71E9-4C8A-84DC-BA42D55F4ABB}">
      <dgm:prSet/>
      <dgm:spPr/>
      <dgm:t>
        <a:bodyPr/>
        <a:lstStyle/>
        <a:p>
          <a:endParaRPr lang="en-IN"/>
        </a:p>
      </dgm:t>
    </dgm:pt>
    <dgm:pt modelId="{0DC92E41-FDDB-4464-AD2E-1EECED28B048}">
      <dgm:prSet phldrT="[Text]"/>
      <dgm:spPr>
        <a:solidFill>
          <a:schemeClr val="accent4">
            <a:lumMod val="20000"/>
            <a:lumOff val="80000"/>
          </a:schemeClr>
        </a:solidFill>
      </dgm:spPr>
      <dgm:t>
        <a:bodyPr/>
        <a:lstStyle/>
        <a:p>
          <a:r>
            <a:rPr lang="en-IN" dirty="0" smtClean="0"/>
            <a:t>4.2 Database update &amp; Maintenance</a:t>
          </a:r>
          <a:endParaRPr lang="en-IN" dirty="0"/>
        </a:p>
      </dgm:t>
    </dgm:pt>
    <dgm:pt modelId="{453ECAE3-34D6-4355-BF74-3ABF6CEADFA9}" type="parTrans" cxnId="{459DBF15-7406-474C-AD82-FD6B0C04AE12}">
      <dgm:prSet/>
      <dgm:spPr/>
      <dgm:t>
        <a:bodyPr/>
        <a:lstStyle/>
        <a:p>
          <a:endParaRPr lang="en-IN"/>
        </a:p>
      </dgm:t>
    </dgm:pt>
    <dgm:pt modelId="{B18A0FC9-74A0-4940-8493-5B118533E51D}" type="sibTrans" cxnId="{459DBF15-7406-474C-AD82-FD6B0C04AE12}">
      <dgm:prSet/>
      <dgm:spPr/>
      <dgm:t>
        <a:bodyPr/>
        <a:lstStyle/>
        <a:p>
          <a:endParaRPr lang="en-IN"/>
        </a:p>
      </dgm:t>
    </dgm:pt>
    <dgm:pt modelId="{A4251526-BF23-4B5F-BBCE-A72458F4CE40}">
      <dgm:prSet phldrT="[Text]"/>
      <dgm:spPr>
        <a:solidFill>
          <a:schemeClr val="accent4">
            <a:lumMod val="20000"/>
            <a:lumOff val="80000"/>
          </a:schemeClr>
        </a:solidFill>
      </dgm:spPr>
      <dgm:t>
        <a:bodyPr/>
        <a:lstStyle/>
        <a:p>
          <a:r>
            <a:rPr lang="en-IN" dirty="0" smtClean="0"/>
            <a:t>4.3 ML model Update &amp; Maintenance</a:t>
          </a:r>
          <a:endParaRPr lang="en-IN" dirty="0"/>
        </a:p>
      </dgm:t>
    </dgm:pt>
    <dgm:pt modelId="{24BBA628-2110-4D94-BD01-61036D4F1786}" type="parTrans" cxnId="{67354AB2-162A-45EA-AA9E-9304FC23F57F}">
      <dgm:prSet/>
      <dgm:spPr/>
      <dgm:t>
        <a:bodyPr/>
        <a:lstStyle/>
        <a:p>
          <a:endParaRPr lang="en-IN"/>
        </a:p>
      </dgm:t>
    </dgm:pt>
    <dgm:pt modelId="{97F36E84-04F5-465E-B05F-FEA792082958}" type="sibTrans" cxnId="{67354AB2-162A-45EA-AA9E-9304FC23F57F}">
      <dgm:prSet/>
      <dgm:spPr/>
      <dgm:t>
        <a:bodyPr/>
        <a:lstStyle/>
        <a:p>
          <a:endParaRPr lang="en-IN"/>
        </a:p>
      </dgm:t>
    </dgm:pt>
    <dgm:pt modelId="{4B2AE4BF-95E1-412C-A6B1-F5A2A1C8DC2A}">
      <dgm:prSet phldrT="[Text]"/>
      <dgm:spPr>
        <a:solidFill>
          <a:schemeClr val="accent6">
            <a:lumMod val="40000"/>
            <a:lumOff val="60000"/>
          </a:schemeClr>
        </a:solidFill>
      </dgm:spPr>
      <dgm:t>
        <a:bodyPr/>
        <a:lstStyle/>
        <a:p>
          <a:r>
            <a:rPr lang="en-IN" dirty="0" smtClean="0"/>
            <a:t>5.1 Hardware</a:t>
          </a:r>
          <a:endParaRPr lang="en-IN" dirty="0"/>
        </a:p>
      </dgm:t>
    </dgm:pt>
    <dgm:pt modelId="{2C783026-BBFD-4611-B270-4354AE97B2E8}" type="parTrans" cxnId="{3879DDE2-E14B-44D3-A761-92524096CBFB}">
      <dgm:prSet/>
      <dgm:spPr/>
      <dgm:t>
        <a:bodyPr/>
        <a:lstStyle/>
        <a:p>
          <a:endParaRPr lang="en-IN"/>
        </a:p>
      </dgm:t>
    </dgm:pt>
    <dgm:pt modelId="{62A16CFA-A64C-4212-AB5D-A7F895452CF8}" type="sibTrans" cxnId="{3879DDE2-E14B-44D3-A761-92524096CBFB}">
      <dgm:prSet/>
      <dgm:spPr/>
      <dgm:t>
        <a:bodyPr/>
        <a:lstStyle/>
        <a:p>
          <a:endParaRPr lang="en-IN"/>
        </a:p>
      </dgm:t>
    </dgm:pt>
    <dgm:pt modelId="{967F4673-4F12-46C3-8C56-5FE4DD87558D}">
      <dgm:prSet phldrT="[Text]"/>
      <dgm:spPr>
        <a:solidFill>
          <a:schemeClr val="accent6">
            <a:lumMod val="40000"/>
            <a:lumOff val="60000"/>
          </a:schemeClr>
        </a:solidFill>
      </dgm:spPr>
      <dgm:t>
        <a:bodyPr/>
        <a:lstStyle/>
        <a:p>
          <a:r>
            <a:rPr lang="en-IN" dirty="0" smtClean="0"/>
            <a:t>5.2 Cloud Services</a:t>
          </a:r>
          <a:endParaRPr lang="en-IN" dirty="0"/>
        </a:p>
      </dgm:t>
    </dgm:pt>
    <dgm:pt modelId="{D7BBB36C-B016-481D-90F1-DE2A6A76E75B}" type="parTrans" cxnId="{EE7E813E-825E-4899-95CB-17B6615068FC}">
      <dgm:prSet/>
      <dgm:spPr/>
      <dgm:t>
        <a:bodyPr/>
        <a:lstStyle/>
        <a:p>
          <a:endParaRPr lang="en-IN"/>
        </a:p>
      </dgm:t>
    </dgm:pt>
    <dgm:pt modelId="{97A449F2-650E-47D6-8F5D-61C6110855F5}" type="sibTrans" cxnId="{EE7E813E-825E-4899-95CB-17B6615068FC}">
      <dgm:prSet/>
      <dgm:spPr/>
      <dgm:t>
        <a:bodyPr/>
        <a:lstStyle/>
        <a:p>
          <a:endParaRPr lang="en-IN"/>
        </a:p>
      </dgm:t>
    </dgm:pt>
    <dgm:pt modelId="{CADD2512-9F1C-45D2-8192-C72DD9575ECE}">
      <dgm:prSet phldrT="[Text]"/>
      <dgm:spPr>
        <a:solidFill>
          <a:schemeClr val="accent6">
            <a:lumMod val="40000"/>
            <a:lumOff val="60000"/>
          </a:schemeClr>
        </a:solidFill>
      </dgm:spPr>
      <dgm:t>
        <a:bodyPr/>
        <a:lstStyle/>
        <a:p>
          <a:r>
            <a:rPr lang="en-IN" dirty="0" smtClean="0"/>
            <a:t>5.3 Systems Engineering</a:t>
          </a:r>
          <a:endParaRPr lang="en-IN" dirty="0"/>
        </a:p>
      </dgm:t>
    </dgm:pt>
    <dgm:pt modelId="{02D3931A-1B2B-4218-A761-98103EC22576}" type="parTrans" cxnId="{76232ABA-C6FC-48D4-8C8F-764B29E7BAA4}">
      <dgm:prSet/>
      <dgm:spPr/>
      <dgm:t>
        <a:bodyPr/>
        <a:lstStyle/>
        <a:p>
          <a:endParaRPr lang="en-IN"/>
        </a:p>
      </dgm:t>
    </dgm:pt>
    <dgm:pt modelId="{6C7A2C4F-9AC8-4CC7-9935-11E016FFA44E}" type="sibTrans" cxnId="{76232ABA-C6FC-48D4-8C8F-764B29E7BAA4}">
      <dgm:prSet/>
      <dgm:spPr/>
      <dgm:t>
        <a:bodyPr/>
        <a:lstStyle/>
        <a:p>
          <a:endParaRPr lang="en-IN"/>
        </a:p>
      </dgm:t>
    </dgm:pt>
    <dgm:pt modelId="{9200DF10-2533-4AE8-9271-04426E9EF828}">
      <dgm:prSet phldrT="[Text]"/>
      <dgm:spPr>
        <a:solidFill>
          <a:schemeClr val="accent6">
            <a:lumMod val="40000"/>
            <a:lumOff val="60000"/>
          </a:schemeClr>
        </a:solidFill>
      </dgm:spPr>
      <dgm:t>
        <a:bodyPr/>
        <a:lstStyle/>
        <a:p>
          <a:r>
            <a:rPr lang="en-IN" dirty="0" smtClean="0"/>
            <a:t>5.4 Project Management</a:t>
          </a:r>
          <a:endParaRPr lang="en-IN" dirty="0"/>
        </a:p>
      </dgm:t>
    </dgm:pt>
    <dgm:pt modelId="{C3E9AF4F-227F-4857-81CF-0BCCFDA23769}" type="parTrans" cxnId="{5595CC85-E545-4DC4-8E60-A3BB1AEA653D}">
      <dgm:prSet/>
      <dgm:spPr/>
      <dgm:t>
        <a:bodyPr/>
        <a:lstStyle/>
        <a:p>
          <a:endParaRPr lang="en-IN"/>
        </a:p>
      </dgm:t>
    </dgm:pt>
    <dgm:pt modelId="{F8EBE415-2919-4FC0-8750-9C02E44F83DE}" type="sibTrans" cxnId="{5595CC85-E545-4DC4-8E60-A3BB1AEA653D}">
      <dgm:prSet/>
      <dgm:spPr/>
      <dgm:t>
        <a:bodyPr/>
        <a:lstStyle/>
        <a:p>
          <a:endParaRPr lang="en-IN"/>
        </a:p>
      </dgm:t>
    </dgm:pt>
    <dgm:pt modelId="{D9D89BC2-DC29-468C-9A0D-F0CB8FDDF79C}">
      <dgm:prSet phldrT="[Text]"/>
      <dgm:spPr>
        <a:solidFill>
          <a:schemeClr val="accent6">
            <a:lumMod val="40000"/>
            <a:lumOff val="60000"/>
          </a:schemeClr>
        </a:solidFill>
      </dgm:spPr>
      <dgm:t>
        <a:bodyPr/>
        <a:lstStyle/>
        <a:p>
          <a:r>
            <a:rPr lang="en-IN" dirty="0" smtClean="0"/>
            <a:t>5.5 G&amp;A</a:t>
          </a:r>
          <a:endParaRPr lang="en-IN" dirty="0"/>
        </a:p>
      </dgm:t>
    </dgm:pt>
    <dgm:pt modelId="{01AA4460-75B0-4681-AB62-8F371A16171D}" type="parTrans" cxnId="{6A3EB69B-B65D-425D-ABDC-4884956ED09F}">
      <dgm:prSet/>
      <dgm:spPr/>
      <dgm:t>
        <a:bodyPr/>
        <a:lstStyle/>
        <a:p>
          <a:endParaRPr lang="en-IN"/>
        </a:p>
      </dgm:t>
    </dgm:pt>
    <dgm:pt modelId="{A73DAE1C-8F13-4E80-A8DC-852E0A6151F0}" type="sibTrans" cxnId="{6A3EB69B-B65D-425D-ABDC-4884956ED09F}">
      <dgm:prSet/>
      <dgm:spPr/>
      <dgm:t>
        <a:bodyPr/>
        <a:lstStyle/>
        <a:p>
          <a:endParaRPr lang="en-IN"/>
        </a:p>
      </dgm:t>
    </dgm:pt>
    <dgm:pt modelId="{A9A66BFD-A171-49C8-80F4-6BDCB4488208}" type="pres">
      <dgm:prSet presAssocID="{9E41C199-1531-4642-B35A-655828CC3EF2}" presName="hierChild1" presStyleCnt="0">
        <dgm:presLayoutVars>
          <dgm:orgChart val="1"/>
          <dgm:chPref val="1"/>
          <dgm:dir/>
          <dgm:animOne val="branch"/>
          <dgm:animLvl val="lvl"/>
          <dgm:resizeHandles/>
        </dgm:presLayoutVars>
      </dgm:prSet>
      <dgm:spPr/>
      <dgm:t>
        <a:bodyPr/>
        <a:lstStyle/>
        <a:p>
          <a:endParaRPr lang="en-IN"/>
        </a:p>
      </dgm:t>
    </dgm:pt>
    <dgm:pt modelId="{2547946D-A46B-4037-8534-B334BE4E333E}" type="pres">
      <dgm:prSet presAssocID="{E30622B4-0C68-4B39-B1BA-43FD848E6E1D}" presName="hierRoot1" presStyleCnt="0">
        <dgm:presLayoutVars>
          <dgm:hierBranch val="init"/>
        </dgm:presLayoutVars>
      </dgm:prSet>
      <dgm:spPr/>
      <dgm:t>
        <a:bodyPr/>
        <a:lstStyle/>
        <a:p>
          <a:endParaRPr lang="en-IN"/>
        </a:p>
      </dgm:t>
    </dgm:pt>
    <dgm:pt modelId="{9F678EAF-62CD-4FDB-8B03-830A48D45CC3}" type="pres">
      <dgm:prSet presAssocID="{E30622B4-0C68-4B39-B1BA-43FD848E6E1D}" presName="rootComposite1" presStyleCnt="0"/>
      <dgm:spPr/>
      <dgm:t>
        <a:bodyPr/>
        <a:lstStyle/>
        <a:p>
          <a:endParaRPr lang="en-IN"/>
        </a:p>
      </dgm:t>
    </dgm:pt>
    <dgm:pt modelId="{237AFBCD-641E-4461-B581-8F14753B374A}" type="pres">
      <dgm:prSet presAssocID="{E30622B4-0C68-4B39-B1BA-43FD848E6E1D}" presName="rootText1" presStyleLbl="node0" presStyleIdx="0" presStyleCnt="1">
        <dgm:presLayoutVars>
          <dgm:chPref val="3"/>
        </dgm:presLayoutVars>
      </dgm:prSet>
      <dgm:spPr/>
      <dgm:t>
        <a:bodyPr/>
        <a:lstStyle/>
        <a:p>
          <a:endParaRPr lang="en-IN"/>
        </a:p>
      </dgm:t>
    </dgm:pt>
    <dgm:pt modelId="{8E8A7345-B37C-424B-8743-13F095458976}" type="pres">
      <dgm:prSet presAssocID="{E30622B4-0C68-4B39-B1BA-43FD848E6E1D}" presName="rootConnector1" presStyleLbl="node1" presStyleIdx="0" presStyleCnt="0"/>
      <dgm:spPr/>
      <dgm:t>
        <a:bodyPr/>
        <a:lstStyle/>
        <a:p>
          <a:endParaRPr lang="en-IN"/>
        </a:p>
      </dgm:t>
    </dgm:pt>
    <dgm:pt modelId="{091ACA9E-2F0B-4CCD-9AFE-6791BA08EEEE}" type="pres">
      <dgm:prSet presAssocID="{E30622B4-0C68-4B39-B1BA-43FD848E6E1D}" presName="hierChild2" presStyleCnt="0"/>
      <dgm:spPr/>
      <dgm:t>
        <a:bodyPr/>
        <a:lstStyle/>
        <a:p>
          <a:endParaRPr lang="en-IN"/>
        </a:p>
      </dgm:t>
    </dgm:pt>
    <dgm:pt modelId="{E68C3380-5A86-46C0-8053-AC64AF5B303E}" type="pres">
      <dgm:prSet presAssocID="{5F8BB855-9B74-4707-8C0C-E85AEFEBB09C}" presName="Name37" presStyleLbl="parChTrans1D2" presStyleIdx="0" presStyleCnt="5"/>
      <dgm:spPr/>
      <dgm:t>
        <a:bodyPr/>
        <a:lstStyle/>
        <a:p>
          <a:endParaRPr lang="en-IN"/>
        </a:p>
      </dgm:t>
    </dgm:pt>
    <dgm:pt modelId="{D608AB3C-A926-4304-BA77-7F804B1EC1F9}" type="pres">
      <dgm:prSet presAssocID="{497419BA-3BD6-472B-A993-889C92A2684A}" presName="hierRoot2" presStyleCnt="0">
        <dgm:presLayoutVars>
          <dgm:hierBranch val="init"/>
        </dgm:presLayoutVars>
      </dgm:prSet>
      <dgm:spPr/>
      <dgm:t>
        <a:bodyPr/>
        <a:lstStyle/>
        <a:p>
          <a:endParaRPr lang="en-IN"/>
        </a:p>
      </dgm:t>
    </dgm:pt>
    <dgm:pt modelId="{ACE774ED-CCDD-4BD9-B379-6D6AB081D451}" type="pres">
      <dgm:prSet presAssocID="{497419BA-3BD6-472B-A993-889C92A2684A}" presName="rootComposite" presStyleCnt="0"/>
      <dgm:spPr/>
      <dgm:t>
        <a:bodyPr/>
        <a:lstStyle/>
        <a:p>
          <a:endParaRPr lang="en-IN"/>
        </a:p>
      </dgm:t>
    </dgm:pt>
    <dgm:pt modelId="{83711E4F-3FEC-4050-8C8A-7FF681C6E169}" type="pres">
      <dgm:prSet presAssocID="{497419BA-3BD6-472B-A993-889C92A2684A}" presName="rootText" presStyleLbl="node2" presStyleIdx="0" presStyleCnt="5">
        <dgm:presLayoutVars>
          <dgm:chPref val="3"/>
        </dgm:presLayoutVars>
      </dgm:prSet>
      <dgm:spPr/>
      <dgm:t>
        <a:bodyPr/>
        <a:lstStyle/>
        <a:p>
          <a:endParaRPr lang="en-IN"/>
        </a:p>
      </dgm:t>
    </dgm:pt>
    <dgm:pt modelId="{2BBA0FC0-2E28-4056-AB63-0E7418B51E0E}" type="pres">
      <dgm:prSet presAssocID="{497419BA-3BD6-472B-A993-889C92A2684A}" presName="rootConnector" presStyleLbl="node2" presStyleIdx="0" presStyleCnt="5"/>
      <dgm:spPr/>
      <dgm:t>
        <a:bodyPr/>
        <a:lstStyle/>
        <a:p>
          <a:endParaRPr lang="en-IN"/>
        </a:p>
      </dgm:t>
    </dgm:pt>
    <dgm:pt modelId="{F405E254-3452-4836-B750-5334DB630BBE}" type="pres">
      <dgm:prSet presAssocID="{497419BA-3BD6-472B-A993-889C92A2684A}" presName="hierChild4" presStyleCnt="0"/>
      <dgm:spPr/>
      <dgm:t>
        <a:bodyPr/>
        <a:lstStyle/>
        <a:p>
          <a:endParaRPr lang="en-IN"/>
        </a:p>
      </dgm:t>
    </dgm:pt>
    <dgm:pt modelId="{4E1F2860-5570-4F00-AA0D-492856162EF7}" type="pres">
      <dgm:prSet presAssocID="{98C6757F-B006-4B76-AB9D-D82D77FB43FA}" presName="Name37" presStyleLbl="parChTrans1D3" presStyleIdx="0" presStyleCnt="16"/>
      <dgm:spPr/>
      <dgm:t>
        <a:bodyPr/>
        <a:lstStyle/>
        <a:p>
          <a:endParaRPr lang="en-IN"/>
        </a:p>
      </dgm:t>
    </dgm:pt>
    <dgm:pt modelId="{F8EABC81-56C5-422A-A123-4A33E3699AC4}" type="pres">
      <dgm:prSet presAssocID="{4B6BE36C-784B-4332-95B8-0A4D7B73DF50}" presName="hierRoot2" presStyleCnt="0">
        <dgm:presLayoutVars>
          <dgm:hierBranch val="init"/>
        </dgm:presLayoutVars>
      </dgm:prSet>
      <dgm:spPr/>
    </dgm:pt>
    <dgm:pt modelId="{B7761977-A9EB-4F3E-A61F-2A864CCF7523}" type="pres">
      <dgm:prSet presAssocID="{4B6BE36C-784B-4332-95B8-0A4D7B73DF50}" presName="rootComposite" presStyleCnt="0"/>
      <dgm:spPr/>
    </dgm:pt>
    <dgm:pt modelId="{2BC3E868-62CB-45BA-8DE5-449DDC6B9519}" type="pres">
      <dgm:prSet presAssocID="{4B6BE36C-784B-4332-95B8-0A4D7B73DF50}" presName="rootText" presStyleLbl="node3" presStyleIdx="0" presStyleCnt="16">
        <dgm:presLayoutVars>
          <dgm:chPref val="3"/>
        </dgm:presLayoutVars>
      </dgm:prSet>
      <dgm:spPr/>
      <dgm:t>
        <a:bodyPr/>
        <a:lstStyle/>
        <a:p>
          <a:endParaRPr lang="en-IN"/>
        </a:p>
      </dgm:t>
    </dgm:pt>
    <dgm:pt modelId="{D56EAD60-0B8B-473B-AAB0-89CBBDF02A78}" type="pres">
      <dgm:prSet presAssocID="{4B6BE36C-784B-4332-95B8-0A4D7B73DF50}" presName="rootConnector" presStyleLbl="node3" presStyleIdx="0" presStyleCnt="16"/>
      <dgm:spPr/>
      <dgm:t>
        <a:bodyPr/>
        <a:lstStyle/>
        <a:p>
          <a:endParaRPr lang="en-IN"/>
        </a:p>
      </dgm:t>
    </dgm:pt>
    <dgm:pt modelId="{E7864DD6-EBA2-41B6-8C44-E61AADDD0082}" type="pres">
      <dgm:prSet presAssocID="{4B6BE36C-784B-4332-95B8-0A4D7B73DF50}" presName="hierChild4" presStyleCnt="0"/>
      <dgm:spPr/>
    </dgm:pt>
    <dgm:pt modelId="{3D0FCE33-7C2F-408F-B80C-C8CBCAFF2958}" type="pres">
      <dgm:prSet presAssocID="{4B6BE36C-784B-4332-95B8-0A4D7B73DF50}" presName="hierChild5" presStyleCnt="0"/>
      <dgm:spPr/>
    </dgm:pt>
    <dgm:pt modelId="{B69A33C5-E6C8-4466-B097-AB70C3510728}" type="pres">
      <dgm:prSet presAssocID="{DD98DEF8-D7B9-458A-A30F-7ED05F7E48F1}" presName="Name37" presStyleLbl="parChTrans1D3" presStyleIdx="1" presStyleCnt="16"/>
      <dgm:spPr/>
      <dgm:t>
        <a:bodyPr/>
        <a:lstStyle/>
        <a:p>
          <a:endParaRPr lang="en-IN"/>
        </a:p>
      </dgm:t>
    </dgm:pt>
    <dgm:pt modelId="{4C43D3A0-FF05-41FA-ACA8-3A916755E57A}" type="pres">
      <dgm:prSet presAssocID="{494F28AA-21E4-4D60-8758-F32CB99A9439}" presName="hierRoot2" presStyleCnt="0">
        <dgm:presLayoutVars>
          <dgm:hierBranch val="init"/>
        </dgm:presLayoutVars>
      </dgm:prSet>
      <dgm:spPr/>
    </dgm:pt>
    <dgm:pt modelId="{E6098501-63A6-4999-8631-C0E049489A5D}" type="pres">
      <dgm:prSet presAssocID="{494F28AA-21E4-4D60-8758-F32CB99A9439}" presName="rootComposite" presStyleCnt="0"/>
      <dgm:spPr/>
    </dgm:pt>
    <dgm:pt modelId="{24DA8221-45AC-4518-9A2F-BB72CC42330E}" type="pres">
      <dgm:prSet presAssocID="{494F28AA-21E4-4D60-8758-F32CB99A9439}" presName="rootText" presStyleLbl="node3" presStyleIdx="1" presStyleCnt="16">
        <dgm:presLayoutVars>
          <dgm:chPref val="3"/>
        </dgm:presLayoutVars>
      </dgm:prSet>
      <dgm:spPr/>
      <dgm:t>
        <a:bodyPr/>
        <a:lstStyle/>
        <a:p>
          <a:endParaRPr lang="en-IN"/>
        </a:p>
      </dgm:t>
    </dgm:pt>
    <dgm:pt modelId="{03C5658F-4224-4FE9-9074-441E7522185E}" type="pres">
      <dgm:prSet presAssocID="{494F28AA-21E4-4D60-8758-F32CB99A9439}" presName="rootConnector" presStyleLbl="node3" presStyleIdx="1" presStyleCnt="16"/>
      <dgm:spPr/>
      <dgm:t>
        <a:bodyPr/>
        <a:lstStyle/>
        <a:p>
          <a:endParaRPr lang="en-IN"/>
        </a:p>
      </dgm:t>
    </dgm:pt>
    <dgm:pt modelId="{085F5A9D-24A0-4620-970B-83611844DE52}" type="pres">
      <dgm:prSet presAssocID="{494F28AA-21E4-4D60-8758-F32CB99A9439}" presName="hierChild4" presStyleCnt="0"/>
      <dgm:spPr/>
    </dgm:pt>
    <dgm:pt modelId="{CDB95603-0D57-4CF1-8F47-29E5B2188670}" type="pres">
      <dgm:prSet presAssocID="{494F28AA-21E4-4D60-8758-F32CB99A9439}" presName="hierChild5" presStyleCnt="0"/>
      <dgm:spPr/>
    </dgm:pt>
    <dgm:pt modelId="{88380C65-C560-4DFD-9F4D-45941A582FF0}" type="pres">
      <dgm:prSet presAssocID="{497419BA-3BD6-472B-A993-889C92A2684A}" presName="hierChild5" presStyleCnt="0"/>
      <dgm:spPr/>
      <dgm:t>
        <a:bodyPr/>
        <a:lstStyle/>
        <a:p>
          <a:endParaRPr lang="en-IN"/>
        </a:p>
      </dgm:t>
    </dgm:pt>
    <dgm:pt modelId="{378C45E1-99EE-4659-9366-ADF5432678D4}" type="pres">
      <dgm:prSet presAssocID="{F17E6A2D-C8BA-4238-9DA8-8E57AFC4237E}" presName="Name37" presStyleLbl="parChTrans1D2" presStyleIdx="1" presStyleCnt="5"/>
      <dgm:spPr/>
      <dgm:t>
        <a:bodyPr/>
        <a:lstStyle/>
        <a:p>
          <a:endParaRPr lang="en-IN"/>
        </a:p>
      </dgm:t>
    </dgm:pt>
    <dgm:pt modelId="{2E0A9929-872A-4C51-979D-8B2599E81699}" type="pres">
      <dgm:prSet presAssocID="{CF99AAC0-E80D-473D-BAC8-815AADD3DC43}" presName="hierRoot2" presStyleCnt="0">
        <dgm:presLayoutVars>
          <dgm:hierBranch val="init"/>
        </dgm:presLayoutVars>
      </dgm:prSet>
      <dgm:spPr/>
      <dgm:t>
        <a:bodyPr/>
        <a:lstStyle/>
        <a:p>
          <a:endParaRPr lang="en-IN"/>
        </a:p>
      </dgm:t>
    </dgm:pt>
    <dgm:pt modelId="{04E4165B-5BDF-4726-973B-5E9B363B0C3E}" type="pres">
      <dgm:prSet presAssocID="{CF99AAC0-E80D-473D-BAC8-815AADD3DC43}" presName="rootComposite" presStyleCnt="0"/>
      <dgm:spPr/>
      <dgm:t>
        <a:bodyPr/>
        <a:lstStyle/>
        <a:p>
          <a:endParaRPr lang="en-IN"/>
        </a:p>
      </dgm:t>
    </dgm:pt>
    <dgm:pt modelId="{66816D58-C0FB-4948-A2E3-BE8C8B9657BD}" type="pres">
      <dgm:prSet presAssocID="{CF99AAC0-E80D-473D-BAC8-815AADD3DC43}" presName="rootText" presStyleLbl="node2" presStyleIdx="1" presStyleCnt="5">
        <dgm:presLayoutVars>
          <dgm:chPref val="3"/>
        </dgm:presLayoutVars>
      </dgm:prSet>
      <dgm:spPr/>
      <dgm:t>
        <a:bodyPr/>
        <a:lstStyle/>
        <a:p>
          <a:endParaRPr lang="en-IN"/>
        </a:p>
      </dgm:t>
    </dgm:pt>
    <dgm:pt modelId="{9BD90912-288D-4954-9D73-D5094B70547F}" type="pres">
      <dgm:prSet presAssocID="{CF99AAC0-E80D-473D-BAC8-815AADD3DC43}" presName="rootConnector" presStyleLbl="node2" presStyleIdx="1" presStyleCnt="5"/>
      <dgm:spPr/>
      <dgm:t>
        <a:bodyPr/>
        <a:lstStyle/>
        <a:p>
          <a:endParaRPr lang="en-IN"/>
        </a:p>
      </dgm:t>
    </dgm:pt>
    <dgm:pt modelId="{BCB34F20-77A4-4461-8E70-77D82D5954E0}" type="pres">
      <dgm:prSet presAssocID="{CF99AAC0-E80D-473D-BAC8-815AADD3DC43}" presName="hierChild4" presStyleCnt="0"/>
      <dgm:spPr/>
      <dgm:t>
        <a:bodyPr/>
        <a:lstStyle/>
        <a:p>
          <a:endParaRPr lang="en-IN"/>
        </a:p>
      </dgm:t>
    </dgm:pt>
    <dgm:pt modelId="{AFF1CB39-1628-4F13-A582-82FA3CC20BF9}" type="pres">
      <dgm:prSet presAssocID="{A83FA924-5C57-44AA-8669-090DF15836B3}" presName="Name37" presStyleLbl="parChTrans1D3" presStyleIdx="2" presStyleCnt="16"/>
      <dgm:spPr/>
      <dgm:t>
        <a:bodyPr/>
        <a:lstStyle/>
        <a:p>
          <a:endParaRPr lang="en-IN"/>
        </a:p>
      </dgm:t>
    </dgm:pt>
    <dgm:pt modelId="{4B02EA90-8EEE-4CAA-AA33-AA2EC309298A}" type="pres">
      <dgm:prSet presAssocID="{558AF20E-0FCC-49F1-97DE-24AA75500EF3}" presName="hierRoot2" presStyleCnt="0">
        <dgm:presLayoutVars>
          <dgm:hierBranch val="init"/>
        </dgm:presLayoutVars>
      </dgm:prSet>
      <dgm:spPr/>
    </dgm:pt>
    <dgm:pt modelId="{D645510E-7732-4025-ABB5-D0ECBC10D902}" type="pres">
      <dgm:prSet presAssocID="{558AF20E-0FCC-49F1-97DE-24AA75500EF3}" presName="rootComposite" presStyleCnt="0"/>
      <dgm:spPr/>
    </dgm:pt>
    <dgm:pt modelId="{985861D0-14DE-4952-996F-29A0D5930C0B}" type="pres">
      <dgm:prSet presAssocID="{558AF20E-0FCC-49F1-97DE-24AA75500EF3}" presName="rootText" presStyleLbl="node3" presStyleIdx="2" presStyleCnt="16">
        <dgm:presLayoutVars>
          <dgm:chPref val="3"/>
        </dgm:presLayoutVars>
      </dgm:prSet>
      <dgm:spPr/>
      <dgm:t>
        <a:bodyPr/>
        <a:lstStyle/>
        <a:p>
          <a:endParaRPr lang="en-IN"/>
        </a:p>
      </dgm:t>
    </dgm:pt>
    <dgm:pt modelId="{35DFE6B6-CA6B-4C8E-AC86-AEA390BE1073}" type="pres">
      <dgm:prSet presAssocID="{558AF20E-0FCC-49F1-97DE-24AA75500EF3}" presName="rootConnector" presStyleLbl="node3" presStyleIdx="2" presStyleCnt="16"/>
      <dgm:spPr/>
      <dgm:t>
        <a:bodyPr/>
        <a:lstStyle/>
        <a:p>
          <a:endParaRPr lang="en-IN"/>
        </a:p>
      </dgm:t>
    </dgm:pt>
    <dgm:pt modelId="{22406A04-1098-4134-A3C2-DF596D2D070D}" type="pres">
      <dgm:prSet presAssocID="{558AF20E-0FCC-49F1-97DE-24AA75500EF3}" presName="hierChild4" presStyleCnt="0"/>
      <dgm:spPr/>
    </dgm:pt>
    <dgm:pt modelId="{CC6A7071-E6CD-4EF1-8713-9785EE323796}" type="pres">
      <dgm:prSet presAssocID="{558AF20E-0FCC-49F1-97DE-24AA75500EF3}" presName="hierChild5" presStyleCnt="0"/>
      <dgm:spPr/>
    </dgm:pt>
    <dgm:pt modelId="{6667BC93-FF12-48C8-8E6E-2C05E3903B1D}" type="pres">
      <dgm:prSet presAssocID="{B24B7461-BEB9-4410-A57F-26315C8B39CD}" presName="Name37" presStyleLbl="parChTrans1D3" presStyleIdx="3" presStyleCnt="16"/>
      <dgm:spPr/>
      <dgm:t>
        <a:bodyPr/>
        <a:lstStyle/>
        <a:p>
          <a:endParaRPr lang="en-IN"/>
        </a:p>
      </dgm:t>
    </dgm:pt>
    <dgm:pt modelId="{A553A120-3BC5-481A-89C9-3A0A565E284D}" type="pres">
      <dgm:prSet presAssocID="{A81140A7-841B-4EBF-AB0A-AA4556FC01D8}" presName="hierRoot2" presStyleCnt="0">
        <dgm:presLayoutVars>
          <dgm:hierBranch val="init"/>
        </dgm:presLayoutVars>
      </dgm:prSet>
      <dgm:spPr/>
    </dgm:pt>
    <dgm:pt modelId="{FB94FC7B-A216-410F-B75C-BE118F18AE9E}" type="pres">
      <dgm:prSet presAssocID="{A81140A7-841B-4EBF-AB0A-AA4556FC01D8}" presName="rootComposite" presStyleCnt="0"/>
      <dgm:spPr/>
    </dgm:pt>
    <dgm:pt modelId="{326B428B-C419-4E57-B86F-DCA1D164AD19}" type="pres">
      <dgm:prSet presAssocID="{A81140A7-841B-4EBF-AB0A-AA4556FC01D8}" presName="rootText" presStyleLbl="node3" presStyleIdx="3" presStyleCnt="16">
        <dgm:presLayoutVars>
          <dgm:chPref val="3"/>
        </dgm:presLayoutVars>
      </dgm:prSet>
      <dgm:spPr/>
      <dgm:t>
        <a:bodyPr/>
        <a:lstStyle/>
        <a:p>
          <a:endParaRPr lang="en-IN"/>
        </a:p>
      </dgm:t>
    </dgm:pt>
    <dgm:pt modelId="{E800E09C-3AFC-474F-B03D-7475064EE652}" type="pres">
      <dgm:prSet presAssocID="{A81140A7-841B-4EBF-AB0A-AA4556FC01D8}" presName="rootConnector" presStyleLbl="node3" presStyleIdx="3" presStyleCnt="16"/>
      <dgm:spPr/>
      <dgm:t>
        <a:bodyPr/>
        <a:lstStyle/>
        <a:p>
          <a:endParaRPr lang="en-IN"/>
        </a:p>
      </dgm:t>
    </dgm:pt>
    <dgm:pt modelId="{8BBA3200-4D73-424F-8A1E-7C0515866858}" type="pres">
      <dgm:prSet presAssocID="{A81140A7-841B-4EBF-AB0A-AA4556FC01D8}" presName="hierChild4" presStyleCnt="0"/>
      <dgm:spPr/>
    </dgm:pt>
    <dgm:pt modelId="{622AFA6D-3DED-4348-8717-5E7FF4B5DB8D}" type="pres">
      <dgm:prSet presAssocID="{A81140A7-841B-4EBF-AB0A-AA4556FC01D8}" presName="hierChild5" presStyleCnt="0"/>
      <dgm:spPr/>
    </dgm:pt>
    <dgm:pt modelId="{253A32EC-209B-49DC-8AC1-73767D2E399F}" type="pres">
      <dgm:prSet presAssocID="{0DCE2B8F-CBDD-4975-A5FD-DBE93C6F4966}" presName="Name37" presStyleLbl="parChTrans1D3" presStyleIdx="4" presStyleCnt="16"/>
      <dgm:spPr/>
      <dgm:t>
        <a:bodyPr/>
        <a:lstStyle/>
        <a:p>
          <a:endParaRPr lang="en-IN"/>
        </a:p>
      </dgm:t>
    </dgm:pt>
    <dgm:pt modelId="{BC7E8DBF-00AE-4A65-A4DE-F7437EE5A655}" type="pres">
      <dgm:prSet presAssocID="{DC96B0C6-DD34-468D-ABC8-6A086B212CCE}" presName="hierRoot2" presStyleCnt="0">
        <dgm:presLayoutVars>
          <dgm:hierBranch val="init"/>
        </dgm:presLayoutVars>
      </dgm:prSet>
      <dgm:spPr/>
    </dgm:pt>
    <dgm:pt modelId="{2E591324-527D-44B9-9BCB-B3FC2E0CC5BD}" type="pres">
      <dgm:prSet presAssocID="{DC96B0C6-DD34-468D-ABC8-6A086B212CCE}" presName="rootComposite" presStyleCnt="0"/>
      <dgm:spPr/>
    </dgm:pt>
    <dgm:pt modelId="{BF240703-CBD9-41C2-86C2-FB2E6BABB6EF}" type="pres">
      <dgm:prSet presAssocID="{DC96B0C6-DD34-468D-ABC8-6A086B212CCE}" presName="rootText" presStyleLbl="node3" presStyleIdx="4" presStyleCnt="16">
        <dgm:presLayoutVars>
          <dgm:chPref val="3"/>
        </dgm:presLayoutVars>
      </dgm:prSet>
      <dgm:spPr/>
      <dgm:t>
        <a:bodyPr/>
        <a:lstStyle/>
        <a:p>
          <a:endParaRPr lang="en-IN"/>
        </a:p>
      </dgm:t>
    </dgm:pt>
    <dgm:pt modelId="{C63C4B3C-42FF-406F-A09B-3D13EB079790}" type="pres">
      <dgm:prSet presAssocID="{DC96B0C6-DD34-468D-ABC8-6A086B212CCE}" presName="rootConnector" presStyleLbl="node3" presStyleIdx="4" presStyleCnt="16"/>
      <dgm:spPr/>
      <dgm:t>
        <a:bodyPr/>
        <a:lstStyle/>
        <a:p>
          <a:endParaRPr lang="en-IN"/>
        </a:p>
      </dgm:t>
    </dgm:pt>
    <dgm:pt modelId="{27332CDD-CF2A-4772-AA59-FA4DF8EDC366}" type="pres">
      <dgm:prSet presAssocID="{DC96B0C6-DD34-468D-ABC8-6A086B212CCE}" presName="hierChild4" presStyleCnt="0"/>
      <dgm:spPr/>
    </dgm:pt>
    <dgm:pt modelId="{FA3AE37D-E05C-440E-A201-94FF3B5E6EA0}" type="pres">
      <dgm:prSet presAssocID="{DC96B0C6-DD34-468D-ABC8-6A086B212CCE}" presName="hierChild5" presStyleCnt="0"/>
      <dgm:spPr/>
    </dgm:pt>
    <dgm:pt modelId="{56DA79E7-E4F9-4925-925C-5CD2F9360634}" type="pres">
      <dgm:prSet presAssocID="{CF99AAC0-E80D-473D-BAC8-815AADD3DC43}" presName="hierChild5" presStyleCnt="0"/>
      <dgm:spPr/>
      <dgm:t>
        <a:bodyPr/>
        <a:lstStyle/>
        <a:p>
          <a:endParaRPr lang="en-IN"/>
        </a:p>
      </dgm:t>
    </dgm:pt>
    <dgm:pt modelId="{A8A1DA6B-8178-498D-AF04-46678907A7FC}" type="pres">
      <dgm:prSet presAssocID="{2E0B97D1-B450-45E4-A921-16AFE15E2321}" presName="Name37" presStyleLbl="parChTrans1D2" presStyleIdx="2" presStyleCnt="5"/>
      <dgm:spPr/>
      <dgm:t>
        <a:bodyPr/>
        <a:lstStyle/>
        <a:p>
          <a:endParaRPr lang="en-IN"/>
        </a:p>
      </dgm:t>
    </dgm:pt>
    <dgm:pt modelId="{548FCA3E-BBAD-4214-B389-9C068733A56F}" type="pres">
      <dgm:prSet presAssocID="{51DCF18E-E67D-4394-A576-B7B9F1F358BD}" presName="hierRoot2" presStyleCnt="0">
        <dgm:presLayoutVars>
          <dgm:hierBranch val="init"/>
        </dgm:presLayoutVars>
      </dgm:prSet>
      <dgm:spPr/>
      <dgm:t>
        <a:bodyPr/>
        <a:lstStyle/>
        <a:p>
          <a:endParaRPr lang="en-IN"/>
        </a:p>
      </dgm:t>
    </dgm:pt>
    <dgm:pt modelId="{6A099C71-9E7D-41DD-BE2A-230A59E0A105}" type="pres">
      <dgm:prSet presAssocID="{51DCF18E-E67D-4394-A576-B7B9F1F358BD}" presName="rootComposite" presStyleCnt="0"/>
      <dgm:spPr/>
      <dgm:t>
        <a:bodyPr/>
        <a:lstStyle/>
        <a:p>
          <a:endParaRPr lang="en-IN"/>
        </a:p>
      </dgm:t>
    </dgm:pt>
    <dgm:pt modelId="{1913EF9D-CCD2-49BE-B00F-B4ECB4831E79}" type="pres">
      <dgm:prSet presAssocID="{51DCF18E-E67D-4394-A576-B7B9F1F358BD}" presName="rootText" presStyleLbl="node2" presStyleIdx="2" presStyleCnt="5">
        <dgm:presLayoutVars>
          <dgm:chPref val="3"/>
        </dgm:presLayoutVars>
      </dgm:prSet>
      <dgm:spPr/>
      <dgm:t>
        <a:bodyPr/>
        <a:lstStyle/>
        <a:p>
          <a:endParaRPr lang="en-IN"/>
        </a:p>
      </dgm:t>
    </dgm:pt>
    <dgm:pt modelId="{2402BE1B-E16A-4309-92D3-DA9201D20F16}" type="pres">
      <dgm:prSet presAssocID="{51DCF18E-E67D-4394-A576-B7B9F1F358BD}" presName="rootConnector" presStyleLbl="node2" presStyleIdx="2" presStyleCnt="5"/>
      <dgm:spPr/>
      <dgm:t>
        <a:bodyPr/>
        <a:lstStyle/>
        <a:p>
          <a:endParaRPr lang="en-IN"/>
        </a:p>
      </dgm:t>
    </dgm:pt>
    <dgm:pt modelId="{5E1C1626-C82B-4DB6-9AEC-952C76046609}" type="pres">
      <dgm:prSet presAssocID="{51DCF18E-E67D-4394-A576-B7B9F1F358BD}" presName="hierChild4" presStyleCnt="0"/>
      <dgm:spPr/>
      <dgm:t>
        <a:bodyPr/>
        <a:lstStyle/>
        <a:p>
          <a:endParaRPr lang="en-IN"/>
        </a:p>
      </dgm:t>
    </dgm:pt>
    <dgm:pt modelId="{F82F6C85-1E26-4651-85AC-F6B05CBBDFB2}" type="pres">
      <dgm:prSet presAssocID="{B5E843A2-2F55-4761-9C39-301C6D1D6B53}" presName="Name37" presStyleLbl="parChTrans1D3" presStyleIdx="5" presStyleCnt="16"/>
      <dgm:spPr/>
      <dgm:t>
        <a:bodyPr/>
        <a:lstStyle/>
        <a:p>
          <a:endParaRPr lang="en-IN"/>
        </a:p>
      </dgm:t>
    </dgm:pt>
    <dgm:pt modelId="{052E287C-5ED9-492C-AFA6-676625D31106}" type="pres">
      <dgm:prSet presAssocID="{07D1BAF3-DBA7-4FE0-9788-17D38E45D3FE}" presName="hierRoot2" presStyleCnt="0">
        <dgm:presLayoutVars>
          <dgm:hierBranch val="init"/>
        </dgm:presLayoutVars>
      </dgm:prSet>
      <dgm:spPr/>
    </dgm:pt>
    <dgm:pt modelId="{32E60A98-4FE7-4AC2-85E2-1915FF8DBC3D}" type="pres">
      <dgm:prSet presAssocID="{07D1BAF3-DBA7-4FE0-9788-17D38E45D3FE}" presName="rootComposite" presStyleCnt="0"/>
      <dgm:spPr/>
    </dgm:pt>
    <dgm:pt modelId="{B648D58F-3A03-4D4A-A6BB-0AD50B88E0AC}" type="pres">
      <dgm:prSet presAssocID="{07D1BAF3-DBA7-4FE0-9788-17D38E45D3FE}" presName="rootText" presStyleLbl="node3" presStyleIdx="5" presStyleCnt="16">
        <dgm:presLayoutVars>
          <dgm:chPref val="3"/>
        </dgm:presLayoutVars>
      </dgm:prSet>
      <dgm:spPr/>
      <dgm:t>
        <a:bodyPr/>
        <a:lstStyle/>
        <a:p>
          <a:endParaRPr lang="en-IN"/>
        </a:p>
      </dgm:t>
    </dgm:pt>
    <dgm:pt modelId="{FE1ABA73-A977-4C9C-8D82-47B86B09BF36}" type="pres">
      <dgm:prSet presAssocID="{07D1BAF3-DBA7-4FE0-9788-17D38E45D3FE}" presName="rootConnector" presStyleLbl="node3" presStyleIdx="5" presStyleCnt="16"/>
      <dgm:spPr/>
      <dgm:t>
        <a:bodyPr/>
        <a:lstStyle/>
        <a:p>
          <a:endParaRPr lang="en-IN"/>
        </a:p>
      </dgm:t>
    </dgm:pt>
    <dgm:pt modelId="{CC66BDD1-43BC-4C2E-9C35-44C25726F057}" type="pres">
      <dgm:prSet presAssocID="{07D1BAF3-DBA7-4FE0-9788-17D38E45D3FE}" presName="hierChild4" presStyleCnt="0"/>
      <dgm:spPr/>
    </dgm:pt>
    <dgm:pt modelId="{17683C1E-CDA5-4328-A9B5-1E0CE79FE0E1}" type="pres">
      <dgm:prSet presAssocID="{07D1BAF3-DBA7-4FE0-9788-17D38E45D3FE}" presName="hierChild5" presStyleCnt="0"/>
      <dgm:spPr/>
    </dgm:pt>
    <dgm:pt modelId="{BCA35ABC-F65A-4933-B5A9-B82C1723369A}" type="pres">
      <dgm:prSet presAssocID="{58B6B586-0756-4813-9D63-CCAF23D95582}" presName="Name37" presStyleLbl="parChTrans1D3" presStyleIdx="6" presStyleCnt="16"/>
      <dgm:spPr/>
      <dgm:t>
        <a:bodyPr/>
        <a:lstStyle/>
        <a:p>
          <a:endParaRPr lang="en-IN"/>
        </a:p>
      </dgm:t>
    </dgm:pt>
    <dgm:pt modelId="{8A3DC7DF-1F54-4AD7-9E54-9B5A4CC5B10D}" type="pres">
      <dgm:prSet presAssocID="{22DDF6CD-4F8E-4E8F-BCAC-B40B8031DFF6}" presName="hierRoot2" presStyleCnt="0">
        <dgm:presLayoutVars>
          <dgm:hierBranch val="init"/>
        </dgm:presLayoutVars>
      </dgm:prSet>
      <dgm:spPr/>
    </dgm:pt>
    <dgm:pt modelId="{E9076326-EECD-428B-A32C-2DA269FD0FE0}" type="pres">
      <dgm:prSet presAssocID="{22DDF6CD-4F8E-4E8F-BCAC-B40B8031DFF6}" presName="rootComposite" presStyleCnt="0"/>
      <dgm:spPr/>
    </dgm:pt>
    <dgm:pt modelId="{B7943A10-0796-4FCB-8749-7AE8D067DD8A}" type="pres">
      <dgm:prSet presAssocID="{22DDF6CD-4F8E-4E8F-BCAC-B40B8031DFF6}" presName="rootText" presStyleLbl="node3" presStyleIdx="6" presStyleCnt="16">
        <dgm:presLayoutVars>
          <dgm:chPref val="3"/>
        </dgm:presLayoutVars>
      </dgm:prSet>
      <dgm:spPr/>
      <dgm:t>
        <a:bodyPr/>
        <a:lstStyle/>
        <a:p>
          <a:endParaRPr lang="en-IN"/>
        </a:p>
      </dgm:t>
    </dgm:pt>
    <dgm:pt modelId="{559975C9-B49B-4807-8D5C-507813BF55BA}" type="pres">
      <dgm:prSet presAssocID="{22DDF6CD-4F8E-4E8F-BCAC-B40B8031DFF6}" presName="rootConnector" presStyleLbl="node3" presStyleIdx="6" presStyleCnt="16"/>
      <dgm:spPr/>
      <dgm:t>
        <a:bodyPr/>
        <a:lstStyle/>
        <a:p>
          <a:endParaRPr lang="en-IN"/>
        </a:p>
      </dgm:t>
    </dgm:pt>
    <dgm:pt modelId="{A01DC920-F6EA-4E5F-B1FA-AA0D9D036F63}" type="pres">
      <dgm:prSet presAssocID="{22DDF6CD-4F8E-4E8F-BCAC-B40B8031DFF6}" presName="hierChild4" presStyleCnt="0"/>
      <dgm:spPr/>
    </dgm:pt>
    <dgm:pt modelId="{B86B4D3C-DA7F-49B2-95FF-EDD4FF315B21}" type="pres">
      <dgm:prSet presAssocID="{22DDF6CD-4F8E-4E8F-BCAC-B40B8031DFF6}" presName="hierChild5" presStyleCnt="0"/>
      <dgm:spPr/>
    </dgm:pt>
    <dgm:pt modelId="{9E508657-4B1D-4A95-878C-D4065B982128}" type="pres">
      <dgm:prSet presAssocID="{3DC68CAF-633A-4BB4-AE58-11F4C2C3BD72}" presName="Name37" presStyleLbl="parChTrans1D3" presStyleIdx="7" presStyleCnt="16"/>
      <dgm:spPr/>
      <dgm:t>
        <a:bodyPr/>
        <a:lstStyle/>
        <a:p>
          <a:endParaRPr lang="en-IN"/>
        </a:p>
      </dgm:t>
    </dgm:pt>
    <dgm:pt modelId="{84EB4B51-EFD8-43A9-98E5-80F1BCDEFE56}" type="pres">
      <dgm:prSet presAssocID="{4FD9C8A4-6BF6-417F-B5A2-254230FDD6D5}" presName="hierRoot2" presStyleCnt="0">
        <dgm:presLayoutVars>
          <dgm:hierBranch val="init"/>
        </dgm:presLayoutVars>
      </dgm:prSet>
      <dgm:spPr/>
    </dgm:pt>
    <dgm:pt modelId="{FAFE995E-F9FB-4544-91FE-C3FFFD2D90E5}" type="pres">
      <dgm:prSet presAssocID="{4FD9C8A4-6BF6-417F-B5A2-254230FDD6D5}" presName="rootComposite" presStyleCnt="0"/>
      <dgm:spPr/>
    </dgm:pt>
    <dgm:pt modelId="{01ED9996-4E0B-4F8E-A0C6-391BEF880C86}" type="pres">
      <dgm:prSet presAssocID="{4FD9C8A4-6BF6-417F-B5A2-254230FDD6D5}" presName="rootText" presStyleLbl="node3" presStyleIdx="7" presStyleCnt="16">
        <dgm:presLayoutVars>
          <dgm:chPref val="3"/>
        </dgm:presLayoutVars>
      </dgm:prSet>
      <dgm:spPr/>
      <dgm:t>
        <a:bodyPr/>
        <a:lstStyle/>
        <a:p>
          <a:endParaRPr lang="en-IN"/>
        </a:p>
      </dgm:t>
    </dgm:pt>
    <dgm:pt modelId="{1E1F6DFC-F9AC-48F6-8F41-CABE1BC8D4AA}" type="pres">
      <dgm:prSet presAssocID="{4FD9C8A4-6BF6-417F-B5A2-254230FDD6D5}" presName="rootConnector" presStyleLbl="node3" presStyleIdx="7" presStyleCnt="16"/>
      <dgm:spPr/>
      <dgm:t>
        <a:bodyPr/>
        <a:lstStyle/>
        <a:p>
          <a:endParaRPr lang="en-IN"/>
        </a:p>
      </dgm:t>
    </dgm:pt>
    <dgm:pt modelId="{ABE37FCC-A2E5-4323-A3D1-D42790DED29F}" type="pres">
      <dgm:prSet presAssocID="{4FD9C8A4-6BF6-417F-B5A2-254230FDD6D5}" presName="hierChild4" presStyleCnt="0"/>
      <dgm:spPr/>
    </dgm:pt>
    <dgm:pt modelId="{306D0E50-354F-409D-92F6-3B7252E56C22}" type="pres">
      <dgm:prSet presAssocID="{4FD9C8A4-6BF6-417F-B5A2-254230FDD6D5}" presName="hierChild5" presStyleCnt="0"/>
      <dgm:spPr/>
    </dgm:pt>
    <dgm:pt modelId="{089E1742-F3BF-438A-A51E-36C607354198}" type="pres">
      <dgm:prSet presAssocID="{51DCF18E-E67D-4394-A576-B7B9F1F358BD}" presName="hierChild5" presStyleCnt="0"/>
      <dgm:spPr/>
      <dgm:t>
        <a:bodyPr/>
        <a:lstStyle/>
        <a:p>
          <a:endParaRPr lang="en-IN"/>
        </a:p>
      </dgm:t>
    </dgm:pt>
    <dgm:pt modelId="{1DABC5E5-EBCE-43A9-B750-0C3EA6479A20}" type="pres">
      <dgm:prSet presAssocID="{D5A20186-0862-40AE-B471-CDE394EB992B}" presName="Name37" presStyleLbl="parChTrans1D2" presStyleIdx="3" presStyleCnt="5"/>
      <dgm:spPr/>
      <dgm:t>
        <a:bodyPr/>
        <a:lstStyle/>
        <a:p>
          <a:endParaRPr lang="en-IN"/>
        </a:p>
      </dgm:t>
    </dgm:pt>
    <dgm:pt modelId="{2639D06C-8F00-4A13-8792-49CA07CA6CBC}" type="pres">
      <dgm:prSet presAssocID="{463E12BC-44F9-4645-8D3C-344E519A2A32}" presName="hierRoot2" presStyleCnt="0">
        <dgm:presLayoutVars>
          <dgm:hierBranch val="init"/>
        </dgm:presLayoutVars>
      </dgm:prSet>
      <dgm:spPr/>
      <dgm:t>
        <a:bodyPr/>
        <a:lstStyle/>
        <a:p>
          <a:endParaRPr lang="en-IN"/>
        </a:p>
      </dgm:t>
    </dgm:pt>
    <dgm:pt modelId="{10B3E60E-51B1-4221-B9FD-E327B0A3B12F}" type="pres">
      <dgm:prSet presAssocID="{463E12BC-44F9-4645-8D3C-344E519A2A32}" presName="rootComposite" presStyleCnt="0"/>
      <dgm:spPr/>
      <dgm:t>
        <a:bodyPr/>
        <a:lstStyle/>
        <a:p>
          <a:endParaRPr lang="en-IN"/>
        </a:p>
      </dgm:t>
    </dgm:pt>
    <dgm:pt modelId="{2179F849-96AF-444D-AC4F-D9812E52188C}" type="pres">
      <dgm:prSet presAssocID="{463E12BC-44F9-4645-8D3C-344E519A2A32}" presName="rootText" presStyleLbl="node2" presStyleIdx="3" presStyleCnt="5">
        <dgm:presLayoutVars>
          <dgm:chPref val="3"/>
        </dgm:presLayoutVars>
      </dgm:prSet>
      <dgm:spPr/>
      <dgm:t>
        <a:bodyPr/>
        <a:lstStyle/>
        <a:p>
          <a:endParaRPr lang="en-IN"/>
        </a:p>
      </dgm:t>
    </dgm:pt>
    <dgm:pt modelId="{C4D819A8-8A58-4784-9402-BC39D828EFE7}" type="pres">
      <dgm:prSet presAssocID="{463E12BC-44F9-4645-8D3C-344E519A2A32}" presName="rootConnector" presStyleLbl="node2" presStyleIdx="3" presStyleCnt="5"/>
      <dgm:spPr/>
      <dgm:t>
        <a:bodyPr/>
        <a:lstStyle/>
        <a:p>
          <a:endParaRPr lang="en-IN"/>
        </a:p>
      </dgm:t>
    </dgm:pt>
    <dgm:pt modelId="{673A33D6-6BE9-4994-9768-8C42B20633B0}" type="pres">
      <dgm:prSet presAssocID="{463E12BC-44F9-4645-8D3C-344E519A2A32}" presName="hierChild4" presStyleCnt="0"/>
      <dgm:spPr/>
      <dgm:t>
        <a:bodyPr/>
        <a:lstStyle/>
        <a:p>
          <a:endParaRPr lang="en-IN"/>
        </a:p>
      </dgm:t>
    </dgm:pt>
    <dgm:pt modelId="{06867CCE-A71D-4CD1-859E-8AD2262C015D}" type="pres">
      <dgm:prSet presAssocID="{01230C3F-B6F8-4606-A4B2-7DD00FAA2529}" presName="Name37" presStyleLbl="parChTrans1D3" presStyleIdx="8" presStyleCnt="16"/>
      <dgm:spPr/>
      <dgm:t>
        <a:bodyPr/>
        <a:lstStyle/>
        <a:p>
          <a:endParaRPr lang="en-IN"/>
        </a:p>
      </dgm:t>
    </dgm:pt>
    <dgm:pt modelId="{CE62B110-E444-4093-B8ED-8989ECCAEBCD}" type="pres">
      <dgm:prSet presAssocID="{1D95F645-5B59-4299-B344-569B4A160BE2}" presName="hierRoot2" presStyleCnt="0">
        <dgm:presLayoutVars>
          <dgm:hierBranch val="init"/>
        </dgm:presLayoutVars>
      </dgm:prSet>
      <dgm:spPr/>
    </dgm:pt>
    <dgm:pt modelId="{5B1C63AD-44C8-446D-8528-3376A24072B9}" type="pres">
      <dgm:prSet presAssocID="{1D95F645-5B59-4299-B344-569B4A160BE2}" presName="rootComposite" presStyleCnt="0"/>
      <dgm:spPr/>
    </dgm:pt>
    <dgm:pt modelId="{EFE7115E-1E31-4A8C-AD37-2B04B16BBAD0}" type="pres">
      <dgm:prSet presAssocID="{1D95F645-5B59-4299-B344-569B4A160BE2}" presName="rootText" presStyleLbl="node3" presStyleIdx="8" presStyleCnt="16">
        <dgm:presLayoutVars>
          <dgm:chPref val="3"/>
        </dgm:presLayoutVars>
      </dgm:prSet>
      <dgm:spPr/>
      <dgm:t>
        <a:bodyPr/>
        <a:lstStyle/>
        <a:p>
          <a:endParaRPr lang="en-IN"/>
        </a:p>
      </dgm:t>
    </dgm:pt>
    <dgm:pt modelId="{238545E9-07E2-4D4B-AE02-86A243964C5B}" type="pres">
      <dgm:prSet presAssocID="{1D95F645-5B59-4299-B344-569B4A160BE2}" presName="rootConnector" presStyleLbl="node3" presStyleIdx="8" presStyleCnt="16"/>
      <dgm:spPr/>
      <dgm:t>
        <a:bodyPr/>
        <a:lstStyle/>
        <a:p>
          <a:endParaRPr lang="en-IN"/>
        </a:p>
      </dgm:t>
    </dgm:pt>
    <dgm:pt modelId="{9B9C2B42-91AF-40D2-BEC1-34C0A66883B5}" type="pres">
      <dgm:prSet presAssocID="{1D95F645-5B59-4299-B344-569B4A160BE2}" presName="hierChild4" presStyleCnt="0"/>
      <dgm:spPr/>
    </dgm:pt>
    <dgm:pt modelId="{8C08D66A-F552-4674-BA53-F8C7295EB56E}" type="pres">
      <dgm:prSet presAssocID="{1D95F645-5B59-4299-B344-569B4A160BE2}" presName="hierChild5" presStyleCnt="0"/>
      <dgm:spPr/>
    </dgm:pt>
    <dgm:pt modelId="{AD8D03E5-D7DF-44CB-AE36-5A09E5B3791F}" type="pres">
      <dgm:prSet presAssocID="{453ECAE3-34D6-4355-BF74-3ABF6CEADFA9}" presName="Name37" presStyleLbl="parChTrans1D3" presStyleIdx="9" presStyleCnt="16"/>
      <dgm:spPr/>
      <dgm:t>
        <a:bodyPr/>
        <a:lstStyle/>
        <a:p>
          <a:endParaRPr lang="en-IN"/>
        </a:p>
      </dgm:t>
    </dgm:pt>
    <dgm:pt modelId="{5B332D33-ED61-4FD0-9C88-615E03C04C5C}" type="pres">
      <dgm:prSet presAssocID="{0DC92E41-FDDB-4464-AD2E-1EECED28B048}" presName="hierRoot2" presStyleCnt="0">
        <dgm:presLayoutVars>
          <dgm:hierBranch val="init"/>
        </dgm:presLayoutVars>
      </dgm:prSet>
      <dgm:spPr/>
    </dgm:pt>
    <dgm:pt modelId="{04DE0D39-1201-40CE-92EE-9D058E9D23E7}" type="pres">
      <dgm:prSet presAssocID="{0DC92E41-FDDB-4464-AD2E-1EECED28B048}" presName="rootComposite" presStyleCnt="0"/>
      <dgm:spPr/>
    </dgm:pt>
    <dgm:pt modelId="{A3B6F9FE-8331-4A89-B000-ACE670F4A0D2}" type="pres">
      <dgm:prSet presAssocID="{0DC92E41-FDDB-4464-AD2E-1EECED28B048}" presName="rootText" presStyleLbl="node3" presStyleIdx="9" presStyleCnt="16">
        <dgm:presLayoutVars>
          <dgm:chPref val="3"/>
        </dgm:presLayoutVars>
      </dgm:prSet>
      <dgm:spPr/>
      <dgm:t>
        <a:bodyPr/>
        <a:lstStyle/>
        <a:p>
          <a:endParaRPr lang="en-IN"/>
        </a:p>
      </dgm:t>
    </dgm:pt>
    <dgm:pt modelId="{8D9626BE-EE4D-44BE-AB59-70341808D7B5}" type="pres">
      <dgm:prSet presAssocID="{0DC92E41-FDDB-4464-AD2E-1EECED28B048}" presName="rootConnector" presStyleLbl="node3" presStyleIdx="9" presStyleCnt="16"/>
      <dgm:spPr/>
      <dgm:t>
        <a:bodyPr/>
        <a:lstStyle/>
        <a:p>
          <a:endParaRPr lang="en-IN"/>
        </a:p>
      </dgm:t>
    </dgm:pt>
    <dgm:pt modelId="{E4CA0E08-75CC-41DD-AE6D-4CEAEB294086}" type="pres">
      <dgm:prSet presAssocID="{0DC92E41-FDDB-4464-AD2E-1EECED28B048}" presName="hierChild4" presStyleCnt="0"/>
      <dgm:spPr/>
    </dgm:pt>
    <dgm:pt modelId="{EE524E18-2F48-4DC9-BFF8-D8778C7E270F}" type="pres">
      <dgm:prSet presAssocID="{0DC92E41-FDDB-4464-AD2E-1EECED28B048}" presName="hierChild5" presStyleCnt="0"/>
      <dgm:spPr/>
    </dgm:pt>
    <dgm:pt modelId="{09B51658-A3E3-4D22-93D1-AE76E2D7CCBF}" type="pres">
      <dgm:prSet presAssocID="{24BBA628-2110-4D94-BD01-61036D4F1786}" presName="Name37" presStyleLbl="parChTrans1D3" presStyleIdx="10" presStyleCnt="16"/>
      <dgm:spPr/>
      <dgm:t>
        <a:bodyPr/>
        <a:lstStyle/>
        <a:p>
          <a:endParaRPr lang="en-IN"/>
        </a:p>
      </dgm:t>
    </dgm:pt>
    <dgm:pt modelId="{10C90C40-6E8E-4550-9B36-940F8ACEE5D0}" type="pres">
      <dgm:prSet presAssocID="{A4251526-BF23-4B5F-BBCE-A72458F4CE40}" presName="hierRoot2" presStyleCnt="0">
        <dgm:presLayoutVars>
          <dgm:hierBranch val="init"/>
        </dgm:presLayoutVars>
      </dgm:prSet>
      <dgm:spPr/>
    </dgm:pt>
    <dgm:pt modelId="{DDC40B9A-99B6-471B-A44C-828B74135722}" type="pres">
      <dgm:prSet presAssocID="{A4251526-BF23-4B5F-BBCE-A72458F4CE40}" presName="rootComposite" presStyleCnt="0"/>
      <dgm:spPr/>
    </dgm:pt>
    <dgm:pt modelId="{DDF6FFC8-AF7F-4BA6-A1E5-E12D22CF943D}" type="pres">
      <dgm:prSet presAssocID="{A4251526-BF23-4B5F-BBCE-A72458F4CE40}" presName="rootText" presStyleLbl="node3" presStyleIdx="10" presStyleCnt="16">
        <dgm:presLayoutVars>
          <dgm:chPref val="3"/>
        </dgm:presLayoutVars>
      </dgm:prSet>
      <dgm:spPr/>
      <dgm:t>
        <a:bodyPr/>
        <a:lstStyle/>
        <a:p>
          <a:endParaRPr lang="en-IN"/>
        </a:p>
      </dgm:t>
    </dgm:pt>
    <dgm:pt modelId="{65A32E7B-C79F-493C-976E-914036BADEA4}" type="pres">
      <dgm:prSet presAssocID="{A4251526-BF23-4B5F-BBCE-A72458F4CE40}" presName="rootConnector" presStyleLbl="node3" presStyleIdx="10" presStyleCnt="16"/>
      <dgm:spPr/>
      <dgm:t>
        <a:bodyPr/>
        <a:lstStyle/>
        <a:p>
          <a:endParaRPr lang="en-IN"/>
        </a:p>
      </dgm:t>
    </dgm:pt>
    <dgm:pt modelId="{887BBDE4-2EE8-4D50-A771-02EAA34CCE9F}" type="pres">
      <dgm:prSet presAssocID="{A4251526-BF23-4B5F-BBCE-A72458F4CE40}" presName="hierChild4" presStyleCnt="0"/>
      <dgm:spPr/>
    </dgm:pt>
    <dgm:pt modelId="{5439A63A-575D-4582-A25C-EA2651A15D9B}" type="pres">
      <dgm:prSet presAssocID="{A4251526-BF23-4B5F-BBCE-A72458F4CE40}" presName="hierChild5" presStyleCnt="0"/>
      <dgm:spPr/>
    </dgm:pt>
    <dgm:pt modelId="{F8A2F04E-1D8F-4581-BFD2-35B26E3196E6}" type="pres">
      <dgm:prSet presAssocID="{463E12BC-44F9-4645-8D3C-344E519A2A32}" presName="hierChild5" presStyleCnt="0"/>
      <dgm:spPr/>
      <dgm:t>
        <a:bodyPr/>
        <a:lstStyle/>
        <a:p>
          <a:endParaRPr lang="en-IN"/>
        </a:p>
      </dgm:t>
    </dgm:pt>
    <dgm:pt modelId="{1C17F40A-A8E2-44F6-A6C1-C9F971073089}" type="pres">
      <dgm:prSet presAssocID="{CE966CC3-75D4-4B68-9BCA-03D4DBDACA6A}" presName="Name37" presStyleLbl="parChTrans1D2" presStyleIdx="4" presStyleCnt="5"/>
      <dgm:spPr/>
      <dgm:t>
        <a:bodyPr/>
        <a:lstStyle/>
        <a:p>
          <a:endParaRPr lang="en-IN"/>
        </a:p>
      </dgm:t>
    </dgm:pt>
    <dgm:pt modelId="{A2BD2680-9377-44F4-A92D-2412CDD32622}" type="pres">
      <dgm:prSet presAssocID="{CACB8455-878B-4BF1-B379-A155A773CB37}" presName="hierRoot2" presStyleCnt="0">
        <dgm:presLayoutVars>
          <dgm:hierBranch val="init"/>
        </dgm:presLayoutVars>
      </dgm:prSet>
      <dgm:spPr/>
      <dgm:t>
        <a:bodyPr/>
        <a:lstStyle/>
        <a:p>
          <a:endParaRPr lang="en-IN"/>
        </a:p>
      </dgm:t>
    </dgm:pt>
    <dgm:pt modelId="{5B08360E-9CFF-403D-96D3-F4EA0A7C1E37}" type="pres">
      <dgm:prSet presAssocID="{CACB8455-878B-4BF1-B379-A155A773CB37}" presName="rootComposite" presStyleCnt="0"/>
      <dgm:spPr/>
      <dgm:t>
        <a:bodyPr/>
        <a:lstStyle/>
        <a:p>
          <a:endParaRPr lang="en-IN"/>
        </a:p>
      </dgm:t>
    </dgm:pt>
    <dgm:pt modelId="{0C680EFA-FE25-41F5-84C2-DF14C02FFA55}" type="pres">
      <dgm:prSet presAssocID="{CACB8455-878B-4BF1-B379-A155A773CB37}" presName="rootText" presStyleLbl="node2" presStyleIdx="4" presStyleCnt="5">
        <dgm:presLayoutVars>
          <dgm:chPref val="3"/>
        </dgm:presLayoutVars>
      </dgm:prSet>
      <dgm:spPr/>
      <dgm:t>
        <a:bodyPr/>
        <a:lstStyle/>
        <a:p>
          <a:endParaRPr lang="en-IN"/>
        </a:p>
      </dgm:t>
    </dgm:pt>
    <dgm:pt modelId="{B97EFD10-7DB1-4BCA-89B5-BBFA4B068DF8}" type="pres">
      <dgm:prSet presAssocID="{CACB8455-878B-4BF1-B379-A155A773CB37}" presName="rootConnector" presStyleLbl="node2" presStyleIdx="4" presStyleCnt="5"/>
      <dgm:spPr/>
      <dgm:t>
        <a:bodyPr/>
        <a:lstStyle/>
        <a:p>
          <a:endParaRPr lang="en-IN"/>
        </a:p>
      </dgm:t>
    </dgm:pt>
    <dgm:pt modelId="{3D97FC6D-BEC0-4CBB-AA9F-BC63D615E1F2}" type="pres">
      <dgm:prSet presAssocID="{CACB8455-878B-4BF1-B379-A155A773CB37}" presName="hierChild4" presStyleCnt="0"/>
      <dgm:spPr/>
      <dgm:t>
        <a:bodyPr/>
        <a:lstStyle/>
        <a:p>
          <a:endParaRPr lang="en-IN"/>
        </a:p>
      </dgm:t>
    </dgm:pt>
    <dgm:pt modelId="{A201DFF7-910C-4040-A6DF-2AFFC6208F64}" type="pres">
      <dgm:prSet presAssocID="{2C783026-BBFD-4611-B270-4354AE97B2E8}" presName="Name37" presStyleLbl="parChTrans1D3" presStyleIdx="11" presStyleCnt="16"/>
      <dgm:spPr/>
      <dgm:t>
        <a:bodyPr/>
        <a:lstStyle/>
        <a:p>
          <a:endParaRPr lang="en-IN"/>
        </a:p>
      </dgm:t>
    </dgm:pt>
    <dgm:pt modelId="{0690D71B-E7AE-4A4F-8DD3-78107062A53E}" type="pres">
      <dgm:prSet presAssocID="{4B2AE4BF-95E1-412C-A6B1-F5A2A1C8DC2A}" presName="hierRoot2" presStyleCnt="0">
        <dgm:presLayoutVars>
          <dgm:hierBranch val="init"/>
        </dgm:presLayoutVars>
      </dgm:prSet>
      <dgm:spPr/>
    </dgm:pt>
    <dgm:pt modelId="{CD3CE913-5918-435F-86BD-D24CD9C46F6B}" type="pres">
      <dgm:prSet presAssocID="{4B2AE4BF-95E1-412C-A6B1-F5A2A1C8DC2A}" presName="rootComposite" presStyleCnt="0"/>
      <dgm:spPr/>
    </dgm:pt>
    <dgm:pt modelId="{C8101AE7-FA4A-4977-9111-E8172D8677C0}" type="pres">
      <dgm:prSet presAssocID="{4B2AE4BF-95E1-412C-A6B1-F5A2A1C8DC2A}" presName="rootText" presStyleLbl="node3" presStyleIdx="11" presStyleCnt="16">
        <dgm:presLayoutVars>
          <dgm:chPref val="3"/>
        </dgm:presLayoutVars>
      </dgm:prSet>
      <dgm:spPr/>
      <dgm:t>
        <a:bodyPr/>
        <a:lstStyle/>
        <a:p>
          <a:endParaRPr lang="en-IN"/>
        </a:p>
      </dgm:t>
    </dgm:pt>
    <dgm:pt modelId="{31711C61-47B3-4B69-A0EB-7D4224AEB754}" type="pres">
      <dgm:prSet presAssocID="{4B2AE4BF-95E1-412C-A6B1-F5A2A1C8DC2A}" presName="rootConnector" presStyleLbl="node3" presStyleIdx="11" presStyleCnt="16"/>
      <dgm:spPr/>
      <dgm:t>
        <a:bodyPr/>
        <a:lstStyle/>
        <a:p>
          <a:endParaRPr lang="en-IN"/>
        </a:p>
      </dgm:t>
    </dgm:pt>
    <dgm:pt modelId="{A66EC15E-CF88-4ED0-AEC1-A7F8512AA79D}" type="pres">
      <dgm:prSet presAssocID="{4B2AE4BF-95E1-412C-A6B1-F5A2A1C8DC2A}" presName="hierChild4" presStyleCnt="0"/>
      <dgm:spPr/>
    </dgm:pt>
    <dgm:pt modelId="{99EEC349-E2C1-44DE-9383-1FC3FBDDD1EE}" type="pres">
      <dgm:prSet presAssocID="{4B2AE4BF-95E1-412C-A6B1-F5A2A1C8DC2A}" presName="hierChild5" presStyleCnt="0"/>
      <dgm:spPr/>
    </dgm:pt>
    <dgm:pt modelId="{43E82863-3E9C-438B-BA33-00F8239BBCC9}" type="pres">
      <dgm:prSet presAssocID="{D7BBB36C-B016-481D-90F1-DE2A6A76E75B}" presName="Name37" presStyleLbl="parChTrans1D3" presStyleIdx="12" presStyleCnt="16"/>
      <dgm:spPr/>
      <dgm:t>
        <a:bodyPr/>
        <a:lstStyle/>
        <a:p>
          <a:endParaRPr lang="en-IN"/>
        </a:p>
      </dgm:t>
    </dgm:pt>
    <dgm:pt modelId="{3850036D-2614-4937-AEA5-0BEA95CE3A79}" type="pres">
      <dgm:prSet presAssocID="{967F4673-4F12-46C3-8C56-5FE4DD87558D}" presName="hierRoot2" presStyleCnt="0">
        <dgm:presLayoutVars>
          <dgm:hierBranch val="init"/>
        </dgm:presLayoutVars>
      </dgm:prSet>
      <dgm:spPr/>
    </dgm:pt>
    <dgm:pt modelId="{726D444F-304D-4ADD-A376-5E0958F32D21}" type="pres">
      <dgm:prSet presAssocID="{967F4673-4F12-46C3-8C56-5FE4DD87558D}" presName="rootComposite" presStyleCnt="0"/>
      <dgm:spPr/>
    </dgm:pt>
    <dgm:pt modelId="{EDEC840E-2280-4AD4-95B1-BC0CBABBE6D3}" type="pres">
      <dgm:prSet presAssocID="{967F4673-4F12-46C3-8C56-5FE4DD87558D}" presName="rootText" presStyleLbl="node3" presStyleIdx="12" presStyleCnt="16">
        <dgm:presLayoutVars>
          <dgm:chPref val="3"/>
        </dgm:presLayoutVars>
      </dgm:prSet>
      <dgm:spPr/>
      <dgm:t>
        <a:bodyPr/>
        <a:lstStyle/>
        <a:p>
          <a:endParaRPr lang="en-IN"/>
        </a:p>
      </dgm:t>
    </dgm:pt>
    <dgm:pt modelId="{6AFD3556-A75E-4560-8433-A520F16048FA}" type="pres">
      <dgm:prSet presAssocID="{967F4673-4F12-46C3-8C56-5FE4DD87558D}" presName="rootConnector" presStyleLbl="node3" presStyleIdx="12" presStyleCnt="16"/>
      <dgm:spPr/>
      <dgm:t>
        <a:bodyPr/>
        <a:lstStyle/>
        <a:p>
          <a:endParaRPr lang="en-IN"/>
        </a:p>
      </dgm:t>
    </dgm:pt>
    <dgm:pt modelId="{4B909BEB-4952-4E3B-B2CE-48068E7255D1}" type="pres">
      <dgm:prSet presAssocID="{967F4673-4F12-46C3-8C56-5FE4DD87558D}" presName="hierChild4" presStyleCnt="0"/>
      <dgm:spPr/>
    </dgm:pt>
    <dgm:pt modelId="{7F0AF92A-8A5E-4430-97DB-9C9B7DA03FC1}" type="pres">
      <dgm:prSet presAssocID="{967F4673-4F12-46C3-8C56-5FE4DD87558D}" presName="hierChild5" presStyleCnt="0"/>
      <dgm:spPr/>
    </dgm:pt>
    <dgm:pt modelId="{138BECE0-868F-499B-8FAD-FADCABF348FB}" type="pres">
      <dgm:prSet presAssocID="{02D3931A-1B2B-4218-A761-98103EC22576}" presName="Name37" presStyleLbl="parChTrans1D3" presStyleIdx="13" presStyleCnt="16"/>
      <dgm:spPr/>
      <dgm:t>
        <a:bodyPr/>
        <a:lstStyle/>
        <a:p>
          <a:endParaRPr lang="en-IN"/>
        </a:p>
      </dgm:t>
    </dgm:pt>
    <dgm:pt modelId="{ACBADF7B-77F5-4128-A4DB-D491F322A85C}" type="pres">
      <dgm:prSet presAssocID="{CADD2512-9F1C-45D2-8192-C72DD9575ECE}" presName="hierRoot2" presStyleCnt="0">
        <dgm:presLayoutVars>
          <dgm:hierBranch val="init"/>
        </dgm:presLayoutVars>
      </dgm:prSet>
      <dgm:spPr/>
    </dgm:pt>
    <dgm:pt modelId="{BF4BCB7E-BE5E-4DDA-84EA-37BAB465A9CD}" type="pres">
      <dgm:prSet presAssocID="{CADD2512-9F1C-45D2-8192-C72DD9575ECE}" presName="rootComposite" presStyleCnt="0"/>
      <dgm:spPr/>
    </dgm:pt>
    <dgm:pt modelId="{ADDA333C-D385-4399-83CA-F982028C4F35}" type="pres">
      <dgm:prSet presAssocID="{CADD2512-9F1C-45D2-8192-C72DD9575ECE}" presName="rootText" presStyleLbl="node3" presStyleIdx="13" presStyleCnt="16">
        <dgm:presLayoutVars>
          <dgm:chPref val="3"/>
        </dgm:presLayoutVars>
      </dgm:prSet>
      <dgm:spPr/>
      <dgm:t>
        <a:bodyPr/>
        <a:lstStyle/>
        <a:p>
          <a:endParaRPr lang="en-IN"/>
        </a:p>
      </dgm:t>
    </dgm:pt>
    <dgm:pt modelId="{C85585CC-28E6-4F32-A193-096B63F50BC7}" type="pres">
      <dgm:prSet presAssocID="{CADD2512-9F1C-45D2-8192-C72DD9575ECE}" presName="rootConnector" presStyleLbl="node3" presStyleIdx="13" presStyleCnt="16"/>
      <dgm:spPr/>
      <dgm:t>
        <a:bodyPr/>
        <a:lstStyle/>
        <a:p>
          <a:endParaRPr lang="en-IN"/>
        </a:p>
      </dgm:t>
    </dgm:pt>
    <dgm:pt modelId="{98FCFFDC-68BD-42A6-AB8F-3448A0AAFA6A}" type="pres">
      <dgm:prSet presAssocID="{CADD2512-9F1C-45D2-8192-C72DD9575ECE}" presName="hierChild4" presStyleCnt="0"/>
      <dgm:spPr/>
    </dgm:pt>
    <dgm:pt modelId="{883C8ED0-BF72-4DBC-89F1-0E4866FF3384}" type="pres">
      <dgm:prSet presAssocID="{CADD2512-9F1C-45D2-8192-C72DD9575ECE}" presName="hierChild5" presStyleCnt="0"/>
      <dgm:spPr/>
    </dgm:pt>
    <dgm:pt modelId="{25D5F736-98D7-4248-A090-A583EB726247}" type="pres">
      <dgm:prSet presAssocID="{C3E9AF4F-227F-4857-81CF-0BCCFDA23769}" presName="Name37" presStyleLbl="parChTrans1D3" presStyleIdx="14" presStyleCnt="16"/>
      <dgm:spPr/>
      <dgm:t>
        <a:bodyPr/>
        <a:lstStyle/>
        <a:p>
          <a:endParaRPr lang="en-IN"/>
        </a:p>
      </dgm:t>
    </dgm:pt>
    <dgm:pt modelId="{1B78B3B1-92B6-45FB-AA05-D5FE13B4FB40}" type="pres">
      <dgm:prSet presAssocID="{9200DF10-2533-4AE8-9271-04426E9EF828}" presName="hierRoot2" presStyleCnt="0">
        <dgm:presLayoutVars>
          <dgm:hierBranch val="init"/>
        </dgm:presLayoutVars>
      </dgm:prSet>
      <dgm:spPr/>
    </dgm:pt>
    <dgm:pt modelId="{5F26B429-847E-4FAD-B8D6-C0C1A7719A8F}" type="pres">
      <dgm:prSet presAssocID="{9200DF10-2533-4AE8-9271-04426E9EF828}" presName="rootComposite" presStyleCnt="0"/>
      <dgm:spPr/>
    </dgm:pt>
    <dgm:pt modelId="{D5D0AA85-9529-4C6D-B798-ED0089055D72}" type="pres">
      <dgm:prSet presAssocID="{9200DF10-2533-4AE8-9271-04426E9EF828}" presName="rootText" presStyleLbl="node3" presStyleIdx="14" presStyleCnt="16">
        <dgm:presLayoutVars>
          <dgm:chPref val="3"/>
        </dgm:presLayoutVars>
      </dgm:prSet>
      <dgm:spPr/>
      <dgm:t>
        <a:bodyPr/>
        <a:lstStyle/>
        <a:p>
          <a:endParaRPr lang="en-IN"/>
        </a:p>
      </dgm:t>
    </dgm:pt>
    <dgm:pt modelId="{2652A8BE-5ADD-47CA-A34A-5197F80A6A41}" type="pres">
      <dgm:prSet presAssocID="{9200DF10-2533-4AE8-9271-04426E9EF828}" presName="rootConnector" presStyleLbl="node3" presStyleIdx="14" presStyleCnt="16"/>
      <dgm:spPr/>
      <dgm:t>
        <a:bodyPr/>
        <a:lstStyle/>
        <a:p>
          <a:endParaRPr lang="en-IN"/>
        </a:p>
      </dgm:t>
    </dgm:pt>
    <dgm:pt modelId="{83A6E44F-1DA3-4EF5-9AAF-1927E7FC6D34}" type="pres">
      <dgm:prSet presAssocID="{9200DF10-2533-4AE8-9271-04426E9EF828}" presName="hierChild4" presStyleCnt="0"/>
      <dgm:spPr/>
    </dgm:pt>
    <dgm:pt modelId="{FED58D21-543E-476A-96E1-4BFDE53D5682}" type="pres">
      <dgm:prSet presAssocID="{9200DF10-2533-4AE8-9271-04426E9EF828}" presName="hierChild5" presStyleCnt="0"/>
      <dgm:spPr/>
    </dgm:pt>
    <dgm:pt modelId="{51DE9518-377D-4148-9096-3DAD033DCE8D}" type="pres">
      <dgm:prSet presAssocID="{01AA4460-75B0-4681-AB62-8F371A16171D}" presName="Name37" presStyleLbl="parChTrans1D3" presStyleIdx="15" presStyleCnt="16"/>
      <dgm:spPr/>
      <dgm:t>
        <a:bodyPr/>
        <a:lstStyle/>
        <a:p>
          <a:endParaRPr lang="en-IN"/>
        </a:p>
      </dgm:t>
    </dgm:pt>
    <dgm:pt modelId="{DDF829CE-C35B-42B8-8811-8B811B22A062}" type="pres">
      <dgm:prSet presAssocID="{D9D89BC2-DC29-468C-9A0D-F0CB8FDDF79C}" presName="hierRoot2" presStyleCnt="0">
        <dgm:presLayoutVars>
          <dgm:hierBranch val="init"/>
        </dgm:presLayoutVars>
      </dgm:prSet>
      <dgm:spPr/>
    </dgm:pt>
    <dgm:pt modelId="{6F683320-B988-40FA-A917-FDAE5B5988E3}" type="pres">
      <dgm:prSet presAssocID="{D9D89BC2-DC29-468C-9A0D-F0CB8FDDF79C}" presName="rootComposite" presStyleCnt="0"/>
      <dgm:spPr/>
    </dgm:pt>
    <dgm:pt modelId="{56A7CD3A-C638-43ED-A0C9-C6C5566986A6}" type="pres">
      <dgm:prSet presAssocID="{D9D89BC2-DC29-468C-9A0D-F0CB8FDDF79C}" presName="rootText" presStyleLbl="node3" presStyleIdx="15" presStyleCnt="16">
        <dgm:presLayoutVars>
          <dgm:chPref val="3"/>
        </dgm:presLayoutVars>
      </dgm:prSet>
      <dgm:spPr/>
      <dgm:t>
        <a:bodyPr/>
        <a:lstStyle/>
        <a:p>
          <a:endParaRPr lang="en-IN"/>
        </a:p>
      </dgm:t>
    </dgm:pt>
    <dgm:pt modelId="{C1341E38-F8F8-4520-9194-031F293B0C9B}" type="pres">
      <dgm:prSet presAssocID="{D9D89BC2-DC29-468C-9A0D-F0CB8FDDF79C}" presName="rootConnector" presStyleLbl="node3" presStyleIdx="15" presStyleCnt="16"/>
      <dgm:spPr/>
      <dgm:t>
        <a:bodyPr/>
        <a:lstStyle/>
        <a:p>
          <a:endParaRPr lang="en-IN"/>
        </a:p>
      </dgm:t>
    </dgm:pt>
    <dgm:pt modelId="{0DAAABB0-6344-4500-9B44-0E3C57455308}" type="pres">
      <dgm:prSet presAssocID="{D9D89BC2-DC29-468C-9A0D-F0CB8FDDF79C}" presName="hierChild4" presStyleCnt="0"/>
      <dgm:spPr/>
    </dgm:pt>
    <dgm:pt modelId="{57FE9EE4-8A89-4E2E-AABC-F6B924D2AC7C}" type="pres">
      <dgm:prSet presAssocID="{D9D89BC2-DC29-468C-9A0D-F0CB8FDDF79C}" presName="hierChild5" presStyleCnt="0"/>
      <dgm:spPr/>
    </dgm:pt>
    <dgm:pt modelId="{527E1411-126B-4DC5-B3ED-834B6CEA2C43}" type="pres">
      <dgm:prSet presAssocID="{CACB8455-878B-4BF1-B379-A155A773CB37}" presName="hierChild5" presStyleCnt="0"/>
      <dgm:spPr/>
      <dgm:t>
        <a:bodyPr/>
        <a:lstStyle/>
        <a:p>
          <a:endParaRPr lang="en-IN"/>
        </a:p>
      </dgm:t>
    </dgm:pt>
    <dgm:pt modelId="{151F881C-5256-42E6-9FC3-7449413784F8}" type="pres">
      <dgm:prSet presAssocID="{E30622B4-0C68-4B39-B1BA-43FD848E6E1D}" presName="hierChild3" presStyleCnt="0"/>
      <dgm:spPr/>
      <dgm:t>
        <a:bodyPr/>
        <a:lstStyle/>
        <a:p>
          <a:endParaRPr lang="en-IN"/>
        </a:p>
      </dgm:t>
    </dgm:pt>
  </dgm:ptLst>
  <dgm:cxnLst>
    <dgm:cxn modelId="{0F06A616-5C5A-4610-86CC-A8498A8A04C1}" type="presOf" srcId="{E30622B4-0C68-4B39-B1BA-43FD848E6E1D}" destId="{8E8A7345-B37C-424B-8743-13F095458976}" srcOrd="1" destOrd="0" presId="urn:microsoft.com/office/officeart/2005/8/layout/orgChart1"/>
    <dgm:cxn modelId="{78235533-721C-497B-B473-89A417E3E617}" type="presOf" srcId="{A83FA924-5C57-44AA-8669-090DF15836B3}" destId="{AFF1CB39-1628-4F13-A582-82FA3CC20BF9}" srcOrd="0" destOrd="0" presId="urn:microsoft.com/office/officeart/2005/8/layout/orgChart1"/>
    <dgm:cxn modelId="{05723A56-715C-4823-B8DF-DD6703E58447}" srcId="{497419BA-3BD6-472B-A993-889C92A2684A}" destId="{4B6BE36C-784B-4332-95B8-0A4D7B73DF50}" srcOrd="0" destOrd="0" parTransId="{98C6757F-B006-4B76-AB9D-D82D77FB43FA}" sibTransId="{4F942F34-2698-4C64-B54E-6222A186585A}"/>
    <dgm:cxn modelId="{36A0ABC3-8925-408D-897D-42A7CE897429}" type="presOf" srcId="{9E41C199-1531-4642-B35A-655828CC3EF2}" destId="{A9A66BFD-A171-49C8-80F4-6BDCB4488208}" srcOrd="0" destOrd="0" presId="urn:microsoft.com/office/officeart/2005/8/layout/orgChart1"/>
    <dgm:cxn modelId="{7AD962B0-7ED8-499A-8832-CBC3361CC690}" type="presOf" srcId="{0DC92E41-FDDB-4464-AD2E-1EECED28B048}" destId="{8D9626BE-EE4D-44BE-AB59-70341808D7B5}" srcOrd="1" destOrd="0" presId="urn:microsoft.com/office/officeart/2005/8/layout/orgChart1"/>
    <dgm:cxn modelId="{1BFF29FE-1841-4D77-8BCD-E282EBBD910F}" type="presOf" srcId="{D9D89BC2-DC29-468C-9A0D-F0CB8FDDF79C}" destId="{56A7CD3A-C638-43ED-A0C9-C6C5566986A6}" srcOrd="0" destOrd="0" presId="urn:microsoft.com/office/officeart/2005/8/layout/orgChart1"/>
    <dgm:cxn modelId="{C684AE11-8C5B-4827-AB28-93D6703FAB46}" type="presOf" srcId="{558AF20E-0FCC-49F1-97DE-24AA75500EF3}" destId="{985861D0-14DE-4952-996F-29A0D5930C0B}" srcOrd="0" destOrd="0" presId="urn:microsoft.com/office/officeart/2005/8/layout/orgChart1"/>
    <dgm:cxn modelId="{0A8352DB-8621-418D-B972-613F9ED3FA6C}" type="presOf" srcId="{4B2AE4BF-95E1-412C-A6B1-F5A2A1C8DC2A}" destId="{31711C61-47B3-4B69-A0EB-7D4224AEB754}" srcOrd="1" destOrd="0" presId="urn:microsoft.com/office/officeart/2005/8/layout/orgChart1"/>
    <dgm:cxn modelId="{0014A2A9-B506-405C-B677-815AAF847690}" srcId="{51DCF18E-E67D-4394-A576-B7B9F1F358BD}" destId="{4FD9C8A4-6BF6-417F-B5A2-254230FDD6D5}" srcOrd="2" destOrd="0" parTransId="{3DC68CAF-633A-4BB4-AE58-11F4C2C3BD72}" sibTransId="{2245C3D1-D78E-4486-8B96-E0A3447BD7AA}"/>
    <dgm:cxn modelId="{DBEE9F6C-C05A-4A25-B8A8-EE60EFD8687F}" type="presOf" srcId="{DC96B0C6-DD34-468D-ABC8-6A086B212CCE}" destId="{C63C4B3C-42FF-406F-A09B-3D13EB079790}" srcOrd="1" destOrd="0" presId="urn:microsoft.com/office/officeart/2005/8/layout/orgChart1"/>
    <dgm:cxn modelId="{AA72D81C-F35B-44DB-BC90-25061E792CB5}" type="presOf" srcId="{4B6BE36C-784B-4332-95B8-0A4D7B73DF50}" destId="{2BC3E868-62CB-45BA-8DE5-449DDC6B9519}" srcOrd="0" destOrd="0" presId="urn:microsoft.com/office/officeart/2005/8/layout/orgChart1"/>
    <dgm:cxn modelId="{3883F9A1-787D-4814-91BD-8678FC612A4F}" type="presOf" srcId="{3DC68CAF-633A-4BB4-AE58-11F4C2C3BD72}" destId="{9E508657-4B1D-4A95-878C-D4065B982128}" srcOrd="0" destOrd="0" presId="urn:microsoft.com/office/officeart/2005/8/layout/orgChart1"/>
    <dgm:cxn modelId="{4C96CF6B-63BC-43CC-982C-07C384D994FD}" type="presOf" srcId="{1D95F645-5B59-4299-B344-569B4A160BE2}" destId="{EFE7115E-1E31-4A8C-AD37-2B04B16BBAD0}" srcOrd="0" destOrd="0" presId="urn:microsoft.com/office/officeart/2005/8/layout/orgChart1"/>
    <dgm:cxn modelId="{7FA314CB-6B07-466A-84AD-ACAFDCF9C4B6}" srcId="{9E41C199-1531-4642-B35A-655828CC3EF2}" destId="{E30622B4-0C68-4B39-B1BA-43FD848E6E1D}" srcOrd="0" destOrd="0" parTransId="{E3635689-04C6-494F-9C1E-B0283C18832F}" sibTransId="{E968C65E-E5C3-4B9E-A2A7-E8996E778DED}"/>
    <dgm:cxn modelId="{9E038118-E2FE-4A88-BD05-7E0E661E7A2E}" type="presOf" srcId="{58B6B586-0756-4813-9D63-CCAF23D95582}" destId="{BCA35ABC-F65A-4933-B5A9-B82C1723369A}" srcOrd="0" destOrd="0" presId="urn:microsoft.com/office/officeart/2005/8/layout/orgChart1"/>
    <dgm:cxn modelId="{F31FAEF9-9741-4A02-A725-1416F965A851}" type="presOf" srcId="{DC96B0C6-DD34-468D-ABC8-6A086B212CCE}" destId="{BF240703-CBD9-41C2-86C2-FB2E6BABB6EF}" srcOrd="0" destOrd="0" presId="urn:microsoft.com/office/officeart/2005/8/layout/orgChart1"/>
    <dgm:cxn modelId="{A9966D5C-9869-499D-BFC1-2BE2677EEE4A}" srcId="{E30622B4-0C68-4B39-B1BA-43FD848E6E1D}" destId="{497419BA-3BD6-472B-A993-889C92A2684A}" srcOrd="0" destOrd="0" parTransId="{5F8BB855-9B74-4707-8C0C-E85AEFEBB09C}" sibTransId="{785910BC-436D-40C5-BA7D-3E92E00DE33F}"/>
    <dgm:cxn modelId="{E8A627CF-09BE-45AE-B75C-BD9DC673F256}" type="presOf" srcId="{4B2AE4BF-95E1-412C-A6B1-F5A2A1C8DC2A}" destId="{C8101AE7-FA4A-4977-9111-E8172D8677C0}" srcOrd="0" destOrd="0" presId="urn:microsoft.com/office/officeart/2005/8/layout/orgChart1"/>
    <dgm:cxn modelId="{03C9C41C-2DDE-4933-AD64-D727D3AF6BB9}" type="presOf" srcId="{E30622B4-0C68-4B39-B1BA-43FD848E6E1D}" destId="{237AFBCD-641E-4461-B581-8F14753B374A}" srcOrd="0" destOrd="0" presId="urn:microsoft.com/office/officeart/2005/8/layout/orgChart1"/>
    <dgm:cxn modelId="{1CBE850B-71E9-4C8A-84DC-BA42D55F4ABB}" srcId="{463E12BC-44F9-4645-8D3C-344E519A2A32}" destId="{1D95F645-5B59-4299-B344-569B4A160BE2}" srcOrd="0" destOrd="0" parTransId="{01230C3F-B6F8-4606-A4B2-7DD00FAA2529}" sibTransId="{57A3418C-9DCD-4505-89FF-F648CB31D356}"/>
    <dgm:cxn modelId="{FAC47EAE-673E-4A63-8E94-AAFCEE4A164D}" srcId="{E30622B4-0C68-4B39-B1BA-43FD848E6E1D}" destId="{CACB8455-878B-4BF1-B379-A155A773CB37}" srcOrd="4" destOrd="0" parTransId="{CE966CC3-75D4-4B68-9BCA-03D4DBDACA6A}" sibTransId="{57C15BE8-9CB6-4617-932F-5EB80B413C4D}"/>
    <dgm:cxn modelId="{933A9204-0EF2-4463-837F-9B6183E3DB95}" type="presOf" srcId="{494F28AA-21E4-4D60-8758-F32CB99A9439}" destId="{03C5658F-4224-4FE9-9074-441E7522185E}" srcOrd="1" destOrd="0" presId="urn:microsoft.com/office/officeart/2005/8/layout/orgChart1"/>
    <dgm:cxn modelId="{E2AB1E62-90BE-4A09-9085-B7752775355A}" type="presOf" srcId="{22DDF6CD-4F8E-4E8F-BCAC-B40B8031DFF6}" destId="{559975C9-B49B-4807-8D5C-507813BF55BA}" srcOrd="1" destOrd="0" presId="urn:microsoft.com/office/officeart/2005/8/layout/orgChart1"/>
    <dgm:cxn modelId="{6A3EB69B-B65D-425D-ABDC-4884956ED09F}" srcId="{CACB8455-878B-4BF1-B379-A155A773CB37}" destId="{D9D89BC2-DC29-468C-9A0D-F0CB8FDDF79C}" srcOrd="4" destOrd="0" parTransId="{01AA4460-75B0-4681-AB62-8F371A16171D}" sibTransId="{A73DAE1C-8F13-4E80-A8DC-852E0A6151F0}"/>
    <dgm:cxn modelId="{7E350D87-05A0-4712-93DF-6FBE3C1A766E}" type="presOf" srcId="{967F4673-4F12-46C3-8C56-5FE4DD87558D}" destId="{EDEC840E-2280-4AD4-95B1-BC0CBABBE6D3}" srcOrd="0" destOrd="0" presId="urn:microsoft.com/office/officeart/2005/8/layout/orgChart1"/>
    <dgm:cxn modelId="{6B983497-ED01-452F-8706-64720EB8CDEA}" type="presOf" srcId="{0DC92E41-FDDB-4464-AD2E-1EECED28B048}" destId="{A3B6F9FE-8331-4A89-B000-ACE670F4A0D2}" srcOrd="0" destOrd="0" presId="urn:microsoft.com/office/officeart/2005/8/layout/orgChart1"/>
    <dgm:cxn modelId="{BA8E7FC2-0A79-4679-B907-206B29E43A98}" type="presOf" srcId="{D7BBB36C-B016-481D-90F1-DE2A6A76E75B}" destId="{43E82863-3E9C-438B-BA33-00F8239BBCC9}" srcOrd="0" destOrd="0" presId="urn:microsoft.com/office/officeart/2005/8/layout/orgChart1"/>
    <dgm:cxn modelId="{5B02EDD0-6ECC-4638-A724-AD639B4F5DBD}" srcId="{E30622B4-0C68-4B39-B1BA-43FD848E6E1D}" destId="{CF99AAC0-E80D-473D-BAC8-815AADD3DC43}" srcOrd="1" destOrd="0" parTransId="{F17E6A2D-C8BA-4238-9DA8-8E57AFC4237E}" sibTransId="{8F966848-3D2E-4490-8F16-0073537E194E}"/>
    <dgm:cxn modelId="{3879DDE2-E14B-44D3-A761-92524096CBFB}" srcId="{CACB8455-878B-4BF1-B379-A155A773CB37}" destId="{4B2AE4BF-95E1-412C-A6B1-F5A2A1C8DC2A}" srcOrd="0" destOrd="0" parTransId="{2C783026-BBFD-4611-B270-4354AE97B2E8}" sibTransId="{62A16CFA-A64C-4212-AB5D-A7F895452CF8}"/>
    <dgm:cxn modelId="{67354AB2-162A-45EA-AA9E-9304FC23F57F}" srcId="{463E12BC-44F9-4645-8D3C-344E519A2A32}" destId="{A4251526-BF23-4B5F-BBCE-A72458F4CE40}" srcOrd="2" destOrd="0" parTransId="{24BBA628-2110-4D94-BD01-61036D4F1786}" sibTransId="{97F36E84-04F5-465E-B05F-FEA792082958}"/>
    <dgm:cxn modelId="{48146E8A-E4A9-4D9D-A6C2-5C490A84DF90}" type="presOf" srcId="{0DCE2B8F-CBDD-4975-A5FD-DBE93C6F4966}" destId="{253A32EC-209B-49DC-8AC1-73767D2E399F}" srcOrd="0" destOrd="0" presId="urn:microsoft.com/office/officeart/2005/8/layout/orgChart1"/>
    <dgm:cxn modelId="{F32D8BA9-9307-40C8-9A4C-39BE81D65638}" type="presOf" srcId="{DD98DEF8-D7B9-458A-A30F-7ED05F7E48F1}" destId="{B69A33C5-E6C8-4466-B097-AB70C3510728}" srcOrd="0" destOrd="0" presId="urn:microsoft.com/office/officeart/2005/8/layout/orgChart1"/>
    <dgm:cxn modelId="{1ED4C6E5-E473-4A36-935C-18C3724DA061}" srcId="{CF99AAC0-E80D-473D-BAC8-815AADD3DC43}" destId="{558AF20E-0FCC-49F1-97DE-24AA75500EF3}" srcOrd="0" destOrd="0" parTransId="{A83FA924-5C57-44AA-8669-090DF15836B3}" sibTransId="{F3FA6FEC-835E-4F26-A44C-BAF2D0A434DA}"/>
    <dgm:cxn modelId="{05F5A6C7-D411-499F-ADC6-28E733B06544}" type="presOf" srcId="{2E0B97D1-B450-45E4-A921-16AFE15E2321}" destId="{A8A1DA6B-8178-498D-AF04-46678907A7FC}" srcOrd="0" destOrd="0" presId="urn:microsoft.com/office/officeart/2005/8/layout/orgChart1"/>
    <dgm:cxn modelId="{EE7E813E-825E-4899-95CB-17B6615068FC}" srcId="{CACB8455-878B-4BF1-B379-A155A773CB37}" destId="{967F4673-4F12-46C3-8C56-5FE4DD87558D}" srcOrd="1" destOrd="0" parTransId="{D7BBB36C-B016-481D-90F1-DE2A6A76E75B}" sibTransId="{97A449F2-650E-47D6-8F5D-61C6110855F5}"/>
    <dgm:cxn modelId="{7D68290D-1F1A-45EE-BC4B-5505FC5A4E60}" type="presOf" srcId="{967F4673-4F12-46C3-8C56-5FE4DD87558D}" destId="{6AFD3556-A75E-4560-8433-A520F16048FA}" srcOrd="1" destOrd="0" presId="urn:microsoft.com/office/officeart/2005/8/layout/orgChart1"/>
    <dgm:cxn modelId="{4F550C38-DD7E-4BFF-A84A-A128C8FB345B}" type="presOf" srcId="{07D1BAF3-DBA7-4FE0-9788-17D38E45D3FE}" destId="{FE1ABA73-A977-4C9C-8D82-47B86B09BF36}" srcOrd="1" destOrd="0" presId="urn:microsoft.com/office/officeart/2005/8/layout/orgChart1"/>
    <dgm:cxn modelId="{23504EC8-2671-4A57-B416-50044F928377}" srcId="{E30622B4-0C68-4B39-B1BA-43FD848E6E1D}" destId="{463E12BC-44F9-4645-8D3C-344E519A2A32}" srcOrd="3" destOrd="0" parTransId="{D5A20186-0862-40AE-B471-CDE394EB992B}" sibTransId="{D55EE494-5A44-475E-9D68-A968DBA2248E}"/>
    <dgm:cxn modelId="{F3544812-59E4-4F3E-B8A3-1A5F42E2435F}" type="presOf" srcId="{2C783026-BBFD-4611-B270-4354AE97B2E8}" destId="{A201DFF7-910C-4040-A6DF-2AFFC6208F64}" srcOrd="0" destOrd="0" presId="urn:microsoft.com/office/officeart/2005/8/layout/orgChart1"/>
    <dgm:cxn modelId="{D501B97A-B315-49ED-9670-A6E28D5C9C87}" type="presOf" srcId="{CADD2512-9F1C-45D2-8192-C72DD9575ECE}" destId="{ADDA333C-D385-4399-83CA-F982028C4F35}" srcOrd="0" destOrd="0" presId="urn:microsoft.com/office/officeart/2005/8/layout/orgChart1"/>
    <dgm:cxn modelId="{0A0341CD-1B70-42E6-B42D-F12D9018F3C8}" type="presOf" srcId="{CADD2512-9F1C-45D2-8192-C72DD9575ECE}" destId="{C85585CC-28E6-4F32-A193-096B63F50BC7}" srcOrd="1" destOrd="0" presId="urn:microsoft.com/office/officeart/2005/8/layout/orgChart1"/>
    <dgm:cxn modelId="{459DBF15-7406-474C-AD82-FD6B0C04AE12}" srcId="{463E12BC-44F9-4645-8D3C-344E519A2A32}" destId="{0DC92E41-FDDB-4464-AD2E-1EECED28B048}" srcOrd="1" destOrd="0" parTransId="{453ECAE3-34D6-4355-BF74-3ABF6CEADFA9}" sibTransId="{B18A0FC9-74A0-4940-8493-5B118533E51D}"/>
    <dgm:cxn modelId="{42959357-A730-478E-AC56-45A407CB3460}" type="presOf" srcId="{A81140A7-841B-4EBF-AB0A-AA4556FC01D8}" destId="{326B428B-C419-4E57-B86F-DCA1D164AD19}" srcOrd="0" destOrd="0" presId="urn:microsoft.com/office/officeart/2005/8/layout/orgChart1"/>
    <dgm:cxn modelId="{D44C2435-F6F9-432C-8DD4-6BB3290A4713}" type="presOf" srcId="{5F8BB855-9B74-4707-8C0C-E85AEFEBB09C}" destId="{E68C3380-5A86-46C0-8053-AC64AF5B303E}" srcOrd="0" destOrd="0" presId="urn:microsoft.com/office/officeart/2005/8/layout/orgChart1"/>
    <dgm:cxn modelId="{5595CC85-E545-4DC4-8E60-A3BB1AEA653D}" srcId="{CACB8455-878B-4BF1-B379-A155A773CB37}" destId="{9200DF10-2533-4AE8-9271-04426E9EF828}" srcOrd="3" destOrd="0" parTransId="{C3E9AF4F-227F-4857-81CF-0BCCFDA23769}" sibTransId="{F8EBE415-2919-4FC0-8750-9C02E44F83DE}"/>
    <dgm:cxn modelId="{92A84447-D31E-4999-8772-823B0C500CD6}" type="presOf" srcId="{CE966CC3-75D4-4B68-9BCA-03D4DBDACA6A}" destId="{1C17F40A-A8E2-44F6-A6C1-C9F971073089}" srcOrd="0" destOrd="0" presId="urn:microsoft.com/office/officeart/2005/8/layout/orgChart1"/>
    <dgm:cxn modelId="{B4245F17-F003-4748-9330-B0DA7CA7E8DC}" type="presOf" srcId="{A4251526-BF23-4B5F-BBCE-A72458F4CE40}" destId="{DDF6FFC8-AF7F-4BA6-A1E5-E12D22CF943D}" srcOrd="0" destOrd="0" presId="urn:microsoft.com/office/officeart/2005/8/layout/orgChart1"/>
    <dgm:cxn modelId="{C9471FEA-7B5B-4942-9837-2F34AAFCC130}" type="presOf" srcId="{494F28AA-21E4-4D60-8758-F32CB99A9439}" destId="{24DA8221-45AC-4518-9A2F-BB72CC42330E}" srcOrd="0" destOrd="0" presId="urn:microsoft.com/office/officeart/2005/8/layout/orgChart1"/>
    <dgm:cxn modelId="{D9038B46-DFDF-4B40-BE95-6B4ACA4A5F84}" type="presOf" srcId="{D9D89BC2-DC29-468C-9A0D-F0CB8FDDF79C}" destId="{C1341E38-F8F8-4520-9194-031F293B0C9B}" srcOrd="1" destOrd="0" presId="urn:microsoft.com/office/officeart/2005/8/layout/orgChart1"/>
    <dgm:cxn modelId="{EC0C3443-6C90-4FCD-B1E2-90903694C40E}" type="presOf" srcId="{A4251526-BF23-4B5F-BBCE-A72458F4CE40}" destId="{65A32E7B-C79F-493C-976E-914036BADEA4}" srcOrd="1" destOrd="0" presId="urn:microsoft.com/office/officeart/2005/8/layout/orgChart1"/>
    <dgm:cxn modelId="{698F7490-2DC4-4697-A2D9-4ED8B8C7CAFE}" type="presOf" srcId="{C3E9AF4F-227F-4857-81CF-0BCCFDA23769}" destId="{25D5F736-98D7-4248-A090-A583EB726247}" srcOrd="0" destOrd="0" presId="urn:microsoft.com/office/officeart/2005/8/layout/orgChart1"/>
    <dgm:cxn modelId="{173241DA-DFB3-4E68-937D-47DC859218C9}" type="presOf" srcId="{07D1BAF3-DBA7-4FE0-9788-17D38E45D3FE}" destId="{B648D58F-3A03-4D4A-A6BB-0AD50B88E0AC}" srcOrd="0" destOrd="0" presId="urn:microsoft.com/office/officeart/2005/8/layout/orgChart1"/>
    <dgm:cxn modelId="{279AD6EF-CDE6-4C06-A3C1-DFF2CB5DE7E3}" type="presOf" srcId="{F17E6A2D-C8BA-4238-9DA8-8E57AFC4237E}" destId="{378C45E1-99EE-4659-9366-ADF5432678D4}" srcOrd="0" destOrd="0" presId="urn:microsoft.com/office/officeart/2005/8/layout/orgChart1"/>
    <dgm:cxn modelId="{72F1F455-DC52-4FF2-AEEF-E7EA4A9668FD}" type="presOf" srcId="{497419BA-3BD6-472B-A993-889C92A2684A}" destId="{83711E4F-3FEC-4050-8C8A-7FF681C6E169}" srcOrd="0" destOrd="0" presId="urn:microsoft.com/office/officeart/2005/8/layout/orgChart1"/>
    <dgm:cxn modelId="{17F12747-0A69-4253-ADB5-C2A60C185356}" type="presOf" srcId="{4FD9C8A4-6BF6-417F-B5A2-254230FDD6D5}" destId="{01ED9996-4E0B-4F8E-A0C6-391BEF880C86}" srcOrd="0" destOrd="0" presId="urn:microsoft.com/office/officeart/2005/8/layout/orgChart1"/>
    <dgm:cxn modelId="{5937F65C-53C9-4BF9-9B95-713D96A0440A}" type="presOf" srcId="{B5E843A2-2F55-4761-9C39-301C6D1D6B53}" destId="{F82F6C85-1E26-4651-85AC-F6B05CBBDFB2}" srcOrd="0" destOrd="0" presId="urn:microsoft.com/office/officeart/2005/8/layout/orgChart1"/>
    <dgm:cxn modelId="{FE0EECA4-80FE-4BF4-858E-5CE62AB6E01A}" type="presOf" srcId="{CF99AAC0-E80D-473D-BAC8-815AADD3DC43}" destId="{66816D58-C0FB-4948-A2E3-BE8C8B9657BD}" srcOrd="0" destOrd="0" presId="urn:microsoft.com/office/officeart/2005/8/layout/orgChart1"/>
    <dgm:cxn modelId="{10F181BE-F385-4B49-9896-825AAEBA87F7}" type="presOf" srcId="{9200DF10-2533-4AE8-9271-04426E9EF828}" destId="{2652A8BE-5ADD-47CA-A34A-5197F80A6A41}" srcOrd="1" destOrd="0" presId="urn:microsoft.com/office/officeart/2005/8/layout/orgChart1"/>
    <dgm:cxn modelId="{A1266958-E597-4798-93E7-59E22226BD5B}" srcId="{E30622B4-0C68-4B39-B1BA-43FD848E6E1D}" destId="{51DCF18E-E67D-4394-A576-B7B9F1F358BD}" srcOrd="2" destOrd="0" parTransId="{2E0B97D1-B450-45E4-A921-16AFE15E2321}" sibTransId="{FDA7A143-D067-4E4C-A9CB-EE48FB736028}"/>
    <dgm:cxn modelId="{6BA6E238-98A9-40F9-9881-C8853D62D750}" type="presOf" srcId="{CACB8455-878B-4BF1-B379-A155A773CB37}" destId="{0C680EFA-FE25-41F5-84C2-DF14C02FFA55}" srcOrd="0" destOrd="0" presId="urn:microsoft.com/office/officeart/2005/8/layout/orgChart1"/>
    <dgm:cxn modelId="{FB90D04C-0F82-48E2-B6B2-1FB5C4F3DDA1}" type="presOf" srcId="{4B6BE36C-784B-4332-95B8-0A4D7B73DF50}" destId="{D56EAD60-0B8B-473B-AAB0-89CBBDF02A78}" srcOrd="1" destOrd="0" presId="urn:microsoft.com/office/officeart/2005/8/layout/orgChart1"/>
    <dgm:cxn modelId="{27EA61CA-81C7-43C5-A9C5-FF669B1816B5}" type="presOf" srcId="{9200DF10-2533-4AE8-9271-04426E9EF828}" destId="{D5D0AA85-9529-4C6D-B798-ED0089055D72}" srcOrd="0" destOrd="0" presId="urn:microsoft.com/office/officeart/2005/8/layout/orgChart1"/>
    <dgm:cxn modelId="{C4C59CE5-204A-49BB-A1A6-FED00773EB8C}" type="presOf" srcId="{463E12BC-44F9-4645-8D3C-344E519A2A32}" destId="{2179F849-96AF-444D-AC4F-D9812E52188C}" srcOrd="0" destOrd="0" presId="urn:microsoft.com/office/officeart/2005/8/layout/orgChart1"/>
    <dgm:cxn modelId="{CE14664E-8E87-4936-A531-FDBFF84E4940}" srcId="{497419BA-3BD6-472B-A993-889C92A2684A}" destId="{494F28AA-21E4-4D60-8758-F32CB99A9439}" srcOrd="1" destOrd="0" parTransId="{DD98DEF8-D7B9-458A-A30F-7ED05F7E48F1}" sibTransId="{D35B7010-EF7C-4BFA-A5F7-5462CC914F06}"/>
    <dgm:cxn modelId="{52485E93-6ED8-42E1-AB38-F71D14B1A15D}" type="presOf" srcId="{02D3931A-1B2B-4218-A761-98103EC22576}" destId="{138BECE0-868F-499B-8FAD-FADCABF348FB}" srcOrd="0" destOrd="0" presId="urn:microsoft.com/office/officeart/2005/8/layout/orgChart1"/>
    <dgm:cxn modelId="{F9C966B7-3AF7-4C25-A44B-D7F3C693299A}" srcId="{CF99AAC0-E80D-473D-BAC8-815AADD3DC43}" destId="{A81140A7-841B-4EBF-AB0A-AA4556FC01D8}" srcOrd="1" destOrd="0" parTransId="{B24B7461-BEB9-4410-A57F-26315C8B39CD}" sibTransId="{8B656FD9-D7C7-4250-B97E-CD3FF5BC0D8C}"/>
    <dgm:cxn modelId="{CC6535E4-7BF7-48A5-8B98-17A825C9BC42}" srcId="{51DCF18E-E67D-4394-A576-B7B9F1F358BD}" destId="{22DDF6CD-4F8E-4E8F-BCAC-B40B8031DFF6}" srcOrd="1" destOrd="0" parTransId="{58B6B586-0756-4813-9D63-CCAF23D95582}" sibTransId="{1E041D41-7AC2-48BC-88AD-F0AF1F1D90C4}"/>
    <dgm:cxn modelId="{9D82AF3A-CFA1-4732-B5D4-FABBB3FB778E}" srcId="{51DCF18E-E67D-4394-A576-B7B9F1F358BD}" destId="{07D1BAF3-DBA7-4FE0-9788-17D38E45D3FE}" srcOrd="0" destOrd="0" parTransId="{B5E843A2-2F55-4761-9C39-301C6D1D6B53}" sibTransId="{6F7686FC-A08A-4A58-AF54-D01A9C138DF3}"/>
    <dgm:cxn modelId="{2DCD9954-5796-4BC1-A117-8AC1161B086E}" type="presOf" srcId="{1D95F645-5B59-4299-B344-569B4A160BE2}" destId="{238545E9-07E2-4D4B-AE02-86A243964C5B}" srcOrd="1" destOrd="0" presId="urn:microsoft.com/office/officeart/2005/8/layout/orgChart1"/>
    <dgm:cxn modelId="{20604700-2C6E-4AC7-8352-2647594DF83A}" type="presOf" srcId="{51DCF18E-E67D-4394-A576-B7B9F1F358BD}" destId="{1913EF9D-CCD2-49BE-B00F-B4ECB4831E79}" srcOrd="0" destOrd="0" presId="urn:microsoft.com/office/officeart/2005/8/layout/orgChart1"/>
    <dgm:cxn modelId="{40A29A88-20F8-4C2B-ACC7-8C3E58114215}" type="presOf" srcId="{497419BA-3BD6-472B-A993-889C92A2684A}" destId="{2BBA0FC0-2E28-4056-AB63-0E7418B51E0E}" srcOrd="1" destOrd="0" presId="urn:microsoft.com/office/officeart/2005/8/layout/orgChart1"/>
    <dgm:cxn modelId="{3DB1B480-D380-44BB-9AC5-2437B546BFC8}" type="presOf" srcId="{453ECAE3-34D6-4355-BF74-3ABF6CEADFA9}" destId="{AD8D03E5-D7DF-44CB-AE36-5A09E5B3791F}" srcOrd="0" destOrd="0" presId="urn:microsoft.com/office/officeart/2005/8/layout/orgChart1"/>
    <dgm:cxn modelId="{E11A9771-4F50-4DAC-ACE8-B8A84E645F12}" type="presOf" srcId="{CF99AAC0-E80D-473D-BAC8-815AADD3DC43}" destId="{9BD90912-288D-4954-9D73-D5094B70547F}" srcOrd="1" destOrd="0" presId="urn:microsoft.com/office/officeart/2005/8/layout/orgChart1"/>
    <dgm:cxn modelId="{76232ABA-C6FC-48D4-8C8F-764B29E7BAA4}" srcId="{CACB8455-878B-4BF1-B379-A155A773CB37}" destId="{CADD2512-9F1C-45D2-8192-C72DD9575ECE}" srcOrd="2" destOrd="0" parTransId="{02D3931A-1B2B-4218-A761-98103EC22576}" sibTransId="{6C7A2C4F-9AC8-4CC7-9935-11E016FFA44E}"/>
    <dgm:cxn modelId="{77D78732-99B0-4EBD-8615-C8B1351FE809}" type="presOf" srcId="{B24B7461-BEB9-4410-A57F-26315C8B39CD}" destId="{6667BC93-FF12-48C8-8E6E-2C05E3903B1D}" srcOrd="0" destOrd="0" presId="urn:microsoft.com/office/officeart/2005/8/layout/orgChart1"/>
    <dgm:cxn modelId="{71C179D7-DC18-4F0E-AF92-F1CE23338313}" type="presOf" srcId="{558AF20E-0FCC-49F1-97DE-24AA75500EF3}" destId="{35DFE6B6-CA6B-4C8E-AC86-AEA390BE1073}" srcOrd="1" destOrd="0" presId="urn:microsoft.com/office/officeart/2005/8/layout/orgChart1"/>
    <dgm:cxn modelId="{FF7DF4EC-88E7-45C7-98A9-54AEFC38C37E}" srcId="{CF99AAC0-E80D-473D-BAC8-815AADD3DC43}" destId="{DC96B0C6-DD34-468D-ABC8-6A086B212CCE}" srcOrd="2" destOrd="0" parTransId="{0DCE2B8F-CBDD-4975-A5FD-DBE93C6F4966}" sibTransId="{A83D5AC6-4BE4-4631-BA19-BA8A48199128}"/>
    <dgm:cxn modelId="{045371F1-57A1-473A-B87C-68E631C6E618}" type="presOf" srcId="{22DDF6CD-4F8E-4E8F-BCAC-B40B8031DFF6}" destId="{B7943A10-0796-4FCB-8749-7AE8D067DD8A}" srcOrd="0" destOrd="0" presId="urn:microsoft.com/office/officeart/2005/8/layout/orgChart1"/>
    <dgm:cxn modelId="{715162FE-4310-4A92-88D0-7F6E9CF5D815}" type="presOf" srcId="{463E12BC-44F9-4645-8D3C-344E519A2A32}" destId="{C4D819A8-8A58-4784-9402-BC39D828EFE7}" srcOrd="1" destOrd="0" presId="urn:microsoft.com/office/officeart/2005/8/layout/orgChart1"/>
    <dgm:cxn modelId="{DCF51FCC-C239-4496-9867-2962536CA0CB}" type="presOf" srcId="{24BBA628-2110-4D94-BD01-61036D4F1786}" destId="{09B51658-A3E3-4D22-93D1-AE76E2D7CCBF}" srcOrd="0" destOrd="0" presId="urn:microsoft.com/office/officeart/2005/8/layout/orgChart1"/>
    <dgm:cxn modelId="{17D35CA5-0289-4C8F-8B79-552BFFB9AD77}" type="presOf" srcId="{98C6757F-B006-4B76-AB9D-D82D77FB43FA}" destId="{4E1F2860-5570-4F00-AA0D-492856162EF7}" srcOrd="0" destOrd="0" presId="urn:microsoft.com/office/officeart/2005/8/layout/orgChart1"/>
    <dgm:cxn modelId="{00D3B093-C859-4251-BCAB-1A23B4D51B60}" type="presOf" srcId="{A81140A7-841B-4EBF-AB0A-AA4556FC01D8}" destId="{E800E09C-3AFC-474F-B03D-7475064EE652}" srcOrd="1" destOrd="0" presId="urn:microsoft.com/office/officeart/2005/8/layout/orgChart1"/>
    <dgm:cxn modelId="{CB428F76-561F-4086-9712-860CE3F0FC02}" type="presOf" srcId="{CACB8455-878B-4BF1-B379-A155A773CB37}" destId="{B97EFD10-7DB1-4BCA-89B5-BBFA4B068DF8}" srcOrd="1" destOrd="0" presId="urn:microsoft.com/office/officeart/2005/8/layout/orgChart1"/>
    <dgm:cxn modelId="{289134C0-1954-4C3F-92FA-D9ABFEAA7B86}" type="presOf" srcId="{51DCF18E-E67D-4394-A576-B7B9F1F358BD}" destId="{2402BE1B-E16A-4309-92D3-DA9201D20F16}" srcOrd="1" destOrd="0" presId="urn:microsoft.com/office/officeart/2005/8/layout/orgChart1"/>
    <dgm:cxn modelId="{9E5F132B-354D-4E13-8E14-8019699E2CA3}" type="presOf" srcId="{01AA4460-75B0-4681-AB62-8F371A16171D}" destId="{51DE9518-377D-4148-9096-3DAD033DCE8D}" srcOrd="0" destOrd="0" presId="urn:microsoft.com/office/officeart/2005/8/layout/orgChart1"/>
    <dgm:cxn modelId="{B31E908C-0701-4C71-AC0D-9CD46FDE6C46}" type="presOf" srcId="{01230C3F-B6F8-4606-A4B2-7DD00FAA2529}" destId="{06867CCE-A71D-4CD1-859E-8AD2262C015D}" srcOrd="0" destOrd="0" presId="urn:microsoft.com/office/officeart/2005/8/layout/orgChart1"/>
    <dgm:cxn modelId="{72D8FD00-C32A-4735-9129-DF26E311FFFB}" type="presOf" srcId="{D5A20186-0862-40AE-B471-CDE394EB992B}" destId="{1DABC5E5-EBCE-43A9-B750-0C3EA6479A20}" srcOrd="0" destOrd="0" presId="urn:microsoft.com/office/officeart/2005/8/layout/orgChart1"/>
    <dgm:cxn modelId="{CDEF301B-48F7-41B1-8727-3596C211A521}" type="presOf" srcId="{4FD9C8A4-6BF6-417F-B5A2-254230FDD6D5}" destId="{1E1F6DFC-F9AC-48F6-8F41-CABE1BC8D4AA}" srcOrd="1" destOrd="0" presId="urn:microsoft.com/office/officeart/2005/8/layout/orgChart1"/>
    <dgm:cxn modelId="{4981AEAD-183D-458C-838F-571F3DFB5E82}" type="presParOf" srcId="{A9A66BFD-A171-49C8-80F4-6BDCB4488208}" destId="{2547946D-A46B-4037-8534-B334BE4E333E}" srcOrd="0" destOrd="0" presId="urn:microsoft.com/office/officeart/2005/8/layout/orgChart1"/>
    <dgm:cxn modelId="{59A41586-4210-4AF3-BF2C-CB27F48D892B}" type="presParOf" srcId="{2547946D-A46B-4037-8534-B334BE4E333E}" destId="{9F678EAF-62CD-4FDB-8B03-830A48D45CC3}" srcOrd="0" destOrd="0" presId="urn:microsoft.com/office/officeart/2005/8/layout/orgChart1"/>
    <dgm:cxn modelId="{4419E087-D683-4A11-90BA-0DEC8E384980}" type="presParOf" srcId="{9F678EAF-62CD-4FDB-8B03-830A48D45CC3}" destId="{237AFBCD-641E-4461-B581-8F14753B374A}" srcOrd="0" destOrd="0" presId="urn:microsoft.com/office/officeart/2005/8/layout/orgChart1"/>
    <dgm:cxn modelId="{0B52E923-65B4-4C70-944B-6181BB3D6F5D}" type="presParOf" srcId="{9F678EAF-62CD-4FDB-8B03-830A48D45CC3}" destId="{8E8A7345-B37C-424B-8743-13F095458976}" srcOrd="1" destOrd="0" presId="urn:microsoft.com/office/officeart/2005/8/layout/orgChart1"/>
    <dgm:cxn modelId="{762754A7-265D-4F77-8054-8CB5D048E2A6}" type="presParOf" srcId="{2547946D-A46B-4037-8534-B334BE4E333E}" destId="{091ACA9E-2F0B-4CCD-9AFE-6791BA08EEEE}" srcOrd="1" destOrd="0" presId="urn:microsoft.com/office/officeart/2005/8/layout/orgChart1"/>
    <dgm:cxn modelId="{5B6F1ECA-27D8-45D0-81AF-B2A9D66C7716}" type="presParOf" srcId="{091ACA9E-2F0B-4CCD-9AFE-6791BA08EEEE}" destId="{E68C3380-5A86-46C0-8053-AC64AF5B303E}" srcOrd="0" destOrd="0" presId="urn:microsoft.com/office/officeart/2005/8/layout/orgChart1"/>
    <dgm:cxn modelId="{EDBE8D7A-41DD-4983-8436-970BE45E9F10}" type="presParOf" srcId="{091ACA9E-2F0B-4CCD-9AFE-6791BA08EEEE}" destId="{D608AB3C-A926-4304-BA77-7F804B1EC1F9}" srcOrd="1" destOrd="0" presId="urn:microsoft.com/office/officeart/2005/8/layout/orgChart1"/>
    <dgm:cxn modelId="{F62CB2F2-CE91-4A3F-9C82-4321AE57ABAE}" type="presParOf" srcId="{D608AB3C-A926-4304-BA77-7F804B1EC1F9}" destId="{ACE774ED-CCDD-4BD9-B379-6D6AB081D451}" srcOrd="0" destOrd="0" presId="urn:microsoft.com/office/officeart/2005/8/layout/orgChart1"/>
    <dgm:cxn modelId="{252FA9D7-86BB-478C-98ED-CEECCD6A4061}" type="presParOf" srcId="{ACE774ED-CCDD-4BD9-B379-6D6AB081D451}" destId="{83711E4F-3FEC-4050-8C8A-7FF681C6E169}" srcOrd="0" destOrd="0" presId="urn:microsoft.com/office/officeart/2005/8/layout/orgChart1"/>
    <dgm:cxn modelId="{D111204F-7E6D-4CC1-893B-49765472B923}" type="presParOf" srcId="{ACE774ED-CCDD-4BD9-B379-6D6AB081D451}" destId="{2BBA0FC0-2E28-4056-AB63-0E7418B51E0E}" srcOrd="1" destOrd="0" presId="urn:microsoft.com/office/officeart/2005/8/layout/orgChart1"/>
    <dgm:cxn modelId="{CF82DDC8-7CC6-4677-942E-BB54FF31AF55}" type="presParOf" srcId="{D608AB3C-A926-4304-BA77-7F804B1EC1F9}" destId="{F405E254-3452-4836-B750-5334DB630BBE}" srcOrd="1" destOrd="0" presId="urn:microsoft.com/office/officeart/2005/8/layout/orgChart1"/>
    <dgm:cxn modelId="{01E12B4F-FBC8-4D94-8499-8D044EA7C3E4}" type="presParOf" srcId="{F405E254-3452-4836-B750-5334DB630BBE}" destId="{4E1F2860-5570-4F00-AA0D-492856162EF7}" srcOrd="0" destOrd="0" presId="urn:microsoft.com/office/officeart/2005/8/layout/orgChart1"/>
    <dgm:cxn modelId="{9BE9EDDF-343C-479C-B1FA-E666E74FCA84}" type="presParOf" srcId="{F405E254-3452-4836-B750-5334DB630BBE}" destId="{F8EABC81-56C5-422A-A123-4A33E3699AC4}" srcOrd="1" destOrd="0" presId="urn:microsoft.com/office/officeart/2005/8/layout/orgChart1"/>
    <dgm:cxn modelId="{6221461A-9765-4A89-BA81-1CC7085E1E35}" type="presParOf" srcId="{F8EABC81-56C5-422A-A123-4A33E3699AC4}" destId="{B7761977-A9EB-4F3E-A61F-2A864CCF7523}" srcOrd="0" destOrd="0" presId="urn:microsoft.com/office/officeart/2005/8/layout/orgChart1"/>
    <dgm:cxn modelId="{15229124-3A42-4C95-9AAD-A87B62C7161F}" type="presParOf" srcId="{B7761977-A9EB-4F3E-A61F-2A864CCF7523}" destId="{2BC3E868-62CB-45BA-8DE5-449DDC6B9519}" srcOrd="0" destOrd="0" presId="urn:microsoft.com/office/officeart/2005/8/layout/orgChart1"/>
    <dgm:cxn modelId="{A33859A1-76C5-4CE0-807B-F7A9F2E34BD5}" type="presParOf" srcId="{B7761977-A9EB-4F3E-A61F-2A864CCF7523}" destId="{D56EAD60-0B8B-473B-AAB0-89CBBDF02A78}" srcOrd="1" destOrd="0" presId="urn:microsoft.com/office/officeart/2005/8/layout/orgChart1"/>
    <dgm:cxn modelId="{2D8E6232-6BF0-464C-B14C-368A27D6F4C3}" type="presParOf" srcId="{F8EABC81-56C5-422A-A123-4A33E3699AC4}" destId="{E7864DD6-EBA2-41B6-8C44-E61AADDD0082}" srcOrd="1" destOrd="0" presId="urn:microsoft.com/office/officeart/2005/8/layout/orgChart1"/>
    <dgm:cxn modelId="{95F97041-283B-4E08-9158-AEF843A721D4}" type="presParOf" srcId="{F8EABC81-56C5-422A-A123-4A33E3699AC4}" destId="{3D0FCE33-7C2F-408F-B80C-C8CBCAFF2958}" srcOrd="2" destOrd="0" presId="urn:microsoft.com/office/officeart/2005/8/layout/orgChart1"/>
    <dgm:cxn modelId="{A534FBF3-1EC2-4E0D-9A35-F2ABC39731C0}" type="presParOf" srcId="{F405E254-3452-4836-B750-5334DB630BBE}" destId="{B69A33C5-E6C8-4466-B097-AB70C3510728}" srcOrd="2" destOrd="0" presId="urn:microsoft.com/office/officeart/2005/8/layout/orgChart1"/>
    <dgm:cxn modelId="{D191C760-813C-4134-8D6A-11F7762B36A0}" type="presParOf" srcId="{F405E254-3452-4836-B750-5334DB630BBE}" destId="{4C43D3A0-FF05-41FA-ACA8-3A916755E57A}" srcOrd="3" destOrd="0" presId="urn:microsoft.com/office/officeart/2005/8/layout/orgChart1"/>
    <dgm:cxn modelId="{5A20E3DF-08AA-47AC-BAF8-2CD3EA27E781}" type="presParOf" srcId="{4C43D3A0-FF05-41FA-ACA8-3A916755E57A}" destId="{E6098501-63A6-4999-8631-C0E049489A5D}" srcOrd="0" destOrd="0" presId="urn:microsoft.com/office/officeart/2005/8/layout/orgChart1"/>
    <dgm:cxn modelId="{4BCED0E3-3F8C-4CA1-92A0-109AE19A45B2}" type="presParOf" srcId="{E6098501-63A6-4999-8631-C0E049489A5D}" destId="{24DA8221-45AC-4518-9A2F-BB72CC42330E}" srcOrd="0" destOrd="0" presId="urn:microsoft.com/office/officeart/2005/8/layout/orgChart1"/>
    <dgm:cxn modelId="{3B01819C-9641-413C-8690-653ABA9978B0}" type="presParOf" srcId="{E6098501-63A6-4999-8631-C0E049489A5D}" destId="{03C5658F-4224-4FE9-9074-441E7522185E}" srcOrd="1" destOrd="0" presId="urn:microsoft.com/office/officeart/2005/8/layout/orgChart1"/>
    <dgm:cxn modelId="{99A8E81A-F0AC-4C1A-B854-90F558823E01}" type="presParOf" srcId="{4C43D3A0-FF05-41FA-ACA8-3A916755E57A}" destId="{085F5A9D-24A0-4620-970B-83611844DE52}" srcOrd="1" destOrd="0" presId="urn:microsoft.com/office/officeart/2005/8/layout/orgChart1"/>
    <dgm:cxn modelId="{6CC6DFDC-F290-4496-8147-4B118523DB9E}" type="presParOf" srcId="{4C43D3A0-FF05-41FA-ACA8-3A916755E57A}" destId="{CDB95603-0D57-4CF1-8F47-29E5B2188670}" srcOrd="2" destOrd="0" presId="urn:microsoft.com/office/officeart/2005/8/layout/orgChart1"/>
    <dgm:cxn modelId="{FFF356A5-E730-4FF0-8734-DB1FE0A66B17}" type="presParOf" srcId="{D608AB3C-A926-4304-BA77-7F804B1EC1F9}" destId="{88380C65-C560-4DFD-9F4D-45941A582FF0}" srcOrd="2" destOrd="0" presId="urn:microsoft.com/office/officeart/2005/8/layout/orgChart1"/>
    <dgm:cxn modelId="{DE3C6560-A9FA-4C1B-8FB6-089725B5EFAD}" type="presParOf" srcId="{091ACA9E-2F0B-4CCD-9AFE-6791BA08EEEE}" destId="{378C45E1-99EE-4659-9366-ADF5432678D4}" srcOrd="2" destOrd="0" presId="urn:microsoft.com/office/officeart/2005/8/layout/orgChart1"/>
    <dgm:cxn modelId="{D0CFF54C-E52A-4FF5-A21C-A3644AA455EA}" type="presParOf" srcId="{091ACA9E-2F0B-4CCD-9AFE-6791BA08EEEE}" destId="{2E0A9929-872A-4C51-979D-8B2599E81699}" srcOrd="3" destOrd="0" presId="urn:microsoft.com/office/officeart/2005/8/layout/orgChart1"/>
    <dgm:cxn modelId="{3181954A-44CC-4C78-8EE4-FDFB0922F16B}" type="presParOf" srcId="{2E0A9929-872A-4C51-979D-8B2599E81699}" destId="{04E4165B-5BDF-4726-973B-5E9B363B0C3E}" srcOrd="0" destOrd="0" presId="urn:microsoft.com/office/officeart/2005/8/layout/orgChart1"/>
    <dgm:cxn modelId="{98DBD0AA-61F7-4F37-B6A4-8979BAA22D78}" type="presParOf" srcId="{04E4165B-5BDF-4726-973B-5E9B363B0C3E}" destId="{66816D58-C0FB-4948-A2E3-BE8C8B9657BD}" srcOrd="0" destOrd="0" presId="urn:microsoft.com/office/officeart/2005/8/layout/orgChart1"/>
    <dgm:cxn modelId="{486A0B41-6FB6-4EFB-8EDA-143776A85309}" type="presParOf" srcId="{04E4165B-5BDF-4726-973B-5E9B363B0C3E}" destId="{9BD90912-288D-4954-9D73-D5094B70547F}" srcOrd="1" destOrd="0" presId="urn:microsoft.com/office/officeart/2005/8/layout/orgChart1"/>
    <dgm:cxn modelId="{B0394F1A-3B05-402F-851A-D8289669BE1A}" type="presParOf" srcId="{2E0A9929-872A-4C51-979D-8B2599E81699}" destId="{BCB34F20-77A4-4461-8E70-77D82D5954E0}" srcOrd="1" destOrd="0" presId="urn:microsoft.com/office/officeart/2005/8/layout/orgChart1"/>
    <dgm:cxn modelId="{17F2BA0B-49E2-44DC-BE9B-3B3441ABC892}" type="presParOf" srcId="{BCB34F20-77A4-4461-8E70-77D82D5954E0}" destId="{AFF1CB39-1628-4F13-A582-82FA3CC20BF9}" srcOrd="0" destOrd="0" presId="urn:microsoft.com/office/officeart/2005/8/layout/orgChart1"/>
    <dgm:cxn modelId="{3D9C6F91-DB16-428E-9796-4096B0B54520}" type="presParOf" srcId="{BCB34F20-77A4-4461-8E70-77D82D5954E0}" destId="{4B02EA90-8EEE-4CAA-AA33-AA2EC309298A}" srcOrd="1" destOrd="0" presId="urn:microsoft.com/office/officeart/2005/8/layout/orgChart1"/>
    <dgm:cxn modelId="{0D501C06-54ED-4ABC-B515-3F79A38FE044}" type="presParOf" srcId="{4B02EA90-8EEE-4CAA-AA33-AA2EC309298A}" destId="{D645510E-7732-4025-ABB5-D0ECBC10D902}" srcOrd="0" destOrd="0" presId="urn:microsoft.com/office/officeart/2005/8/layout/orgChart1"/>
    <dgm:cxn modelId="{FC24DABE-DCA2-4AE0-A85C-F4B3C3B67723}" type="presParOf" srcId="{D645510E-7732-4025-ABB5-D0ECBC10D902}" destId="{985861D0-14DE-4952-996F-29A0D5930C0B}" srcOrd="0" destOrd="0" presId="urn:microsoft.com/office/officeart/2005/8/layout/orgChart1"/>
    <dgm:cxn modelId="{25FD808F-76B9-4A39-9F0E-F12D15B100C5}" type="presParOf" srcId="{D645510E-7732-4025-ABB5-D0ECBC10D902}" destId="{35DFE6B6-CA6B-4C8E-AC86-AEA390BE1073}" srcOrd="1" destOrd="0" presId="urn:microsoft.com/office/officeart/2005/8/layout/orgChart1"/>
    <dgm:cxn modelId="{FE3CD921-383B-4F1C-B028-E6454F610C33}" type="presParOf" srcId="{4B02EA90-8EEE-4CAA-AA33-AA2EC309298A}" destId="{22406A04-1098-4134-A3C2-DF596D2D070D}" srcOrd="1" destOrd="0" presId="urn:microsoft.com/office/officeart/2005/8/layout/orgChart1"/>
    <dgm:cxn modelId="{0EBA1CAA-8301-4003-A774-1BF61FBB3E06}" type="presParOf" srcId="{4B02EA90-8EEE-4CAA-AA33-AA2EC309298A}" destId="{CC6A7071-E6CD-4EF1-8713-9785EE323796}" srcOrd="2" destOrd="0" presId="urn:microsoft.com/office/officeart/2005/8/layout/orgChart1"/>
    <dgm:cxn modelId="{3A983F57-A66E-47B9-B226-72862277C80A}" type="presParOf" srcId="{BCB34F20-77A4-4461-8E70-77D82D5954E0}" destId="{6667BC93-FF12-48C8-8E6E-2C05E3903B1D}" srcOrd="2" destOrd="0" presId="urn:microsoft.com/office/officeart/2005/8/layout/orgChart1"/>
    <dgm:cxn modelId="{348D1B0C-736D-4A45-9B8A-D010E4032A24}" type="presParOf" srcId="{BCB34F20-77A4-4461-8E70-77D82D5954E0}" destId="{A553A120-3BC5-481A-89C9-3A0A565E284D}" srcOrd="3" destOrd="0" presId="urn:microsoft.com/office/officeart/2005/8/layout/orgChart1"/>
    <dgm:cxn modelId="{8D50C5B4-6585-4313-BFF2-7D275C5DFA10}" type="presParOf" srcId="{A553A120-3BC5-481A-89C9-3A0A565E284D}" destId="{FB94FC7B-A216-410F-B75C-BE118F18AE9E}" srcOrd="0" destOrd="0" presId="urn:microsoft.com/office/officeart/2005/8/layout/orgChart1"/>
    <dgm:cxn modelId="{32318BE3-3ED8-4CAA-84AE-B0FD6DF14F2B}" type="presParOf" srcId="{FB94FC7B-A216-410F-B75C-BE118F18AE9E}" destId="{326B428B-C419-4E57-B86F-DCA1D164AD19}" srcOrd="0" destOrd="0" presId="urn:microsoft.com/office/officeart/2005/8/layout/orgChart1"/>
    <dgm:cxn modelId="{680423B0-20D5-438D-AA8F-2C68F0521E83}" type="presParOf" srcId="{FB94FC7B-A216-410F-B75C-BE118F18AE9E}" destId="{E800E09C-3AFC-474F-B03D-7475064EE652}" srcOrd="1" destOrd="0" presId="urn:microsoft.com/office/officeart/2005/8/layout/orgChart1"/>
    <dgm:cxn modelId="{F8EAF101-EB55-4F87-9E96-41BAFF3565FD}" type="presParOf" srcId="{A553A120-3BC5-481A-89C9-3A0A565E284D}" destId="{8BBA3200-4D73-424F-8A1E-7C0515866858}" srcOrd="1" destOrd="0" presId="urn:microsoft.com/office/officeart/2005/8/layout/orgChart1"/>
    <dgm:cxn modelId="{DED943D6-9F55-4C92-AFAD-B95217413A28}" type="presParOf" srcId="{A553A120-3BC5-481A-89C9-3A0A565E284D}" destId="{622AFA6D-3DED-4348-8717-5E7FF4B5DB8D}" srcOrd="2" destOrd="0" presId="urn:microsoft.com/office/officeart/2005/8/layout/orgChart1"/>
    <dgm:cxn modelId="{B1F61202-CBE4-4CBA-B368-5752231B554E}" type="presParOf" srcId="{BCB34F20-77A4-4461-8E70-77D82D5954E0}" destId="{253A32EC-209B-49DC-8AC1-73767D2E399F}" srcOrd="4" destOrd="0" presId="urn:microsoft.com/office/officeart/2005/8/layout/orgChart1"/>
    <dgm:cxn modelId="{CDDBD2B9-02AA-4A02-B8F1-AF9C74A174EA}" type="presParOf" srcId="{BCB34F20-77A4-4461-8E70-77D82D5954E0}" destId="{BC7E8DBF-00AE-4A65-A4DE-F7437EE5A655}" srcOrd="5" destOrd="0" presId="urn:microsoft.com/office/officeart/2005/8/layout/orgChart1"/>
    <dgm:cxn modelId="{C2F14023-768E-485F-AC5C-AAC1C988BAA9}" type="presParOf" srcId="{BC7E8DBF-00AE-4A65-A4DE-F7437EE5A655}" destId="{2E591324-527D-44B9-9BCB-B3FC2E0CC5BD}" srcOrd="0" destOrd="0" presId="urn:microsoft.com/office/officeart/2005/8/layout/orgChart1"/>
    <dgm:cxn modelId="{91411A43-E283-48CF-9BF3-1B2F0AE3DE49}" type="presParOf" srcId="{2E591324-527D-44B9-9BCB-B3FC2E0CC5BD}" destId="{BF240703-CBD9-41C2-86C2-FB2E6BABB6EF}" srcOrd="0" destOrd="0" presId="urn:microsoft.com/office/officeart/2005/8/layout/orgChart1"/>
    <dgm:cxn modelId="{4105B7FA-2A3B-454C-A8FF-C3CFBD2041A0}" type="presParOf" srcId="{2E591324-527D-44B9-9BCB-B3FC2E0CC5BD}" destId="{C63C4B3C-42FF-406F-A09B-3D13EB079790}" srcOrd="1" destOrd="0" presId="urn:microsoft.com/office/officeart/2005/8/layout/orgChart1"/>
    <dgm:cxn modelId="{35EAE3F8-C947-4C7F-A5B9-123CA8BB53AF}" type="presParOf" srcId="{BC7E8DBF-00AE-4A65-A4DE-F7437EE5A655}" destId="{27332CDD-CF2A-4772-AA59-FA4DF8EDC366}" srcOrd="1" destOrd="0" presId="urn:microsoft.com/office/officeart/2005/8/layout/orgChart1"/>
    <dgm:cxn modelId="{CFBE217E-75D2-4C44-9684-2ED020D80678}" type="presParOf" srcId="{BC7E8DBF-00AE-4A65-A4DE-F7437EE5A655}" destId="{FA3AE37D-E05C-440E-A201-94FF3B5E6EA0}" srcOrd="2" destOrd="0" presId="urn:microsoft.com/office/officeart/2005/8/layout/orgChart1"/>
    <dgm:cxn modelId="{00C03887-5E94-4659-8229-DE8B1B5A5388}" type="presParOf" srcId="{2E0A9929-872A-4C51-979D-8B2599E81699}" destId="{56DA79E7-E4F9-4925-925C-5CD2F9360634}" srcOrd="2" destOrd="0" presId="urn:microsoft.com/office/officeart/2005/8/layout/orgChart1"/>
    <dgm:cxn modelId="{DF539D0C-4A72-4C74-819B-EBA4102C71E3}" type="presParOf" srcId="{091ACA9E-2F0B-4CCD-9AFE-6791BA08EEEE}" destId="{A8A1DA6B-8178-498D-AF04-46678907A7FC}" srcOrd="4" destOrd="0" presId="urn:microsoft.com/office/officeart/2005/8/layout/orgChart1"/>
    <dgm:cxn modelId="{76720B02-2AC2-436A-9C66-82E745ACE82A}" type="presParOf" srcId="{091ACA9E-2F0B-4CCD-9AFE-6791BA08EEEE}" destId="{548FCA3E-BBAD-4214-B389-9C068733A56F}" srcOrd="5" destOrd="0" presId="urn:microsoft.com/office/officeart/2005/8/layout/orgChart1"/>
    <dgm:cxn modelId="{E4ABE9E6-5FC8-4A69-B6FB-2C3796EB74E1}" type="presParOf" srcId="{548FCA3E-BBAD-4214-B389-9C068733A56F}" destId="{6A099C71-9E7D-41DD-BE2A-230A59E0A105}" srcOrd="0" destOrd="0" presId="urn:microsoft.com/office/officeart/2005/8/layout/orgChart1"/>
    <dgm:cxn modelId="{BCA4CE6F-651B-4C66-A89A-05DD6D15C171}" type="presParOf" srcId="{6A099C71-9E7D-41DD-BE2A-230A59E0A105}" destId="{1913EF9D-CCD2-49BE-B00F-B4ECB4831E79}" srcOrd="0" destOrd="0" presId="urn:microsoft.com/office/officeart/2005/8/layout/orgChart1"/>
    <dgm:cxn modelId="{0D0DDF85-879C-4C7A-8121-85D9B6AB3155}" type="presParOf" srcId="{6A099C71-9E7D-41DD-BE2A-230A59E0A105}" destId="{2402BE1B-E16A-4309-92D3-DA9201D20F16}" srcOrd="1" destOrd="0" presId="urn:microsoft.com/office/officeart/2005/8/layout/orgChart1"/>
    <dgm:cxn modelId="{E653D582-C0DE-49D6-A935-3886F1CA4578}" type="presParOf" srcId="{548FCA3E-BBAD-4214-B389-9C068733A56F}" destId="{5E1C1626-C82B-4DB6-9AEC-952C76046609}" srcOrd="1" destOrd="0" presId="urn:microsoft.com/office/officeart/2005/8/layout/orgChart1"/>
    <dgm:cxn modelId="{32CA0F96-601F-4C93-9546-4D21D75A7380}" type="presParOf" srcId="{5E1C1626-C82B-4DB6-9AEC-952C76046609}" destId="{F82F6C85-1E26-4651-85AC-F6B05CBBDFB2}" srcOrd="0" destOrd="0" presId="urn:microsoft.com/office/officeart/2005/8/layout/orgChart1"/>
    <dgm:cxn modelId="{F91F2998-5722-4783-8B33-F361FB320A7B}" type="presParOf" srcId="{5E1C1626-C82B-4DB6-9AEC-952C76046609}" destId="{052E287C-5ED9-492C-AFA6-676625D31106}" srcOrd="1" destOrd="0" presId="urn:microsoft.com/office/officeart/2005/8/layout/orgChart1"/>
    <dgm:cxn modelId="{CB7ED1AF-CE5E-4D64-AF4C-A17785C8A1C3}" type="presParOf" srcId="{052E287C-5ED9-492C-AFA6-676625D31106}" destId="{32E60A98-4FE7-4AC2-85E2-1915FF8DBC3D}" srcOrd="0" destOrd="0" presId="urn:microsoft.com/office/officeart/2005/8/layout/orgChart1"/>
    <dgm:cxn modelId="{CCC11C39-CC75-4E02-88AE-FDD2E13F583C}" type="presParOf" srcId="{32E60A98-4FE7-4AC2-85E2-1915FF8DBC3D}" destId="{B648D58F-3A03-4D4A-A6BB-0AD50B88E0AC}" srcOrd="0" destOrd="0" presId="urn:microsoft.com/office/officeart/2005/8/layout/orgChart1"/>
    <dgm:cxn modelId="{EA59BAAB-9B8A-4E3F-9D81-380394E3DC80}" type="presParOf" srcId="{32E60A98-4FE7-4AC2-85E2-1915FF8DBC3D}" destId="{FE1ABA73-A977-4C9C-8D82-47B86B09BF36}" srcOrd="1" destOrd="0" presId="urn:microsoft.com/office/officeart/2005/8/layout/orgChart1"/>
    <dgm:cxn modelId="{C37E2AC7-7EDB-4F85-90A2-FA84ADE7BE4D}" type="presParOf" srcId="{052E287C-5ED9-492C-AFA6-676625D31106}" destId="{CC66BDD1-43BC-4C2E-9C35-44C25726F057}" srcOrd="1" destOrd="0" presId="urn:microsoft.com/office/officeart/2005/8/layout/orgChart1"/>
    <dgm:cxn modelId="{0ECD21F5-F662-4A5B-9C60-BEC818A58DF8}" type="presParOf" srcId="{052E287C-5ED9-492C-AFA6-676625D31106}" destId="{17683C1E-CDA5-4328-A9B5-1E0CE79FE0E1}" srcOrd="2" destOrd="0" presId="urn:microsoft.com/office/officeart/2005/8/layout/orgChart1"/>
    <dgm:cxn modelId="{44985077-3CE7-4E06-A3AB-E28550BD6CA5}" type="presParOf" srcId="{5E1C1626-C82B-4DB6-9AEC-952C76046609}" destId="{BCA35ABC-F65A-4933-B5A9-B82C1723369A}" srcOrd="2" destOrd="0" presId="urn:microsoft.com/office/officeart/2005/8/layout/orgChart1"/>
    <dgm:cxn modelId="{B54C0C23-B4BB-4617-8D29-451868AF363F}" type="presParOf" srcId="{5E1C1626-C82B-4DB6-9AEC-952C76046609}" destId="{8A3DC7DF-1F54-4AD7-9E54-9B5A4CC5B10D}" srcOrd="3" destOrd="0" presId="urn:microsoft.com/office/officeart/2005/8/layout/orgChart1"/>
    <dgm:cxn modelId="{02F639BF-274E-4D33-BD30-FC78833670A3}" type="presParOf" srcId="{8A3DC7DF-1F54-4AD7-9E54-9B5A4CC5B10D}" destId="{E9076326-EECD-428B-A32C-2DA269FD0FE0}" srcOrd="0" destOrd="0" presId="urn:microsoft.com/office/officeart/2005/8/layout/orgChart1"/>
    <dgm:cxn modelId="{19C94E48-9C75-4ABB-80B3-B592CA20A595}" type="presParOf" srcId="{E9076326-EECD-428B-A32C-2DA269FD0FE0}" destId="{B7943A10-0796-4FCB-8749-7AE8D067DD8A}" srcOrd="0" destOrd="0" presId="urn:microsoft.com/office/officeart/2005/8/layout/orgChart1"/>
    <dgm:cxn modelId="{1DD5D9BB-BBB1-4032-BCC0-D258E1214017}" type="presParOf" srcId="{E9076326-EECD-428B-A32C-2DA269FD0FE0}" destId="{559975C9-B49B-4807-8D5C-507813BF55BA}" srcOrd="1" destOrd="0" presId="urn:microsoft.com/office/officeart/2005/8/layout/orgChart1"/>
    <dgm:cxn modelId="{9F1DAB22-541E-4C54-9985-1576CB0933E4}" type="presParOf" srcId="{8A3DC7DF-1F54-4AD7-9E54-9B5A4CC5B10D}" destId="{A01DC920-F6EA-4E5F-B1FA-AA0D9D036F63}" srcOrd="1" destOrd="0" presId="urn:microsoft.com/office/officeart/2005/8/layout/orgChart1"/>
    <dgm:cxn modelId="{73DC5C46-A8CC-4834-9744-21B97670C1DC}" type="presParOf" srcId="{8A3DC7DF-1F54-4AD7-9E54-9B5A4CC5B10D}" destId="{B86B4D3C-DA7F-49B2-95FF-EDD4FF315B21}" srcOrd="2" destOrd="0" presId="urn:microsoft.com/office/officeart/2005/8/layout/orgChart1"/>
    <dgm:cxn modelId="{B22370D5-6FC8-4F90-B5FD-C331F9D2EE16}" type="presParOf" srcId="{5E1C1626-C82B-4DB6-9AEC-952C76046609}" destId="{9E508657-4B1D-4A95-878C-D4065B982128}" srcOrd="4" destOrd="0" presId="urn:microsoft.com/office/officeart/2005/8/layout/orgChart1"/>
    <dgm:cxn modelId="{88237722-4D97-4568-9E54-4FD5FEA58899}" type="presParOf" srcId="{5E1C1626-C82B-4DB6-9AEC-952C76046609}" destId="{84EB4B51-EFD8-43A9-98E5-80F1BCDEFE56}" srcOrd="5" destOrd="0" presId="urn:microsoft.com/office/officeart/2005/8/layout/orgChart1"/>
    <dgm:cxn modelId="{985F446E-87A3-4D19-9CAC-F6A1F17E8086}" type="presParOf" srcId="{84EB4B51-EFD8-43A9-98E5-80F1BCDEFE56}" destId="{FAFE995E-F9FB-4544-91FE-C3FFFD2D90E5}" srcOrd="0" destOrd="0" presId="urn:microsoft.com/office/officeart/2005/8/layout/orgChart1"/>
    <dgm:cxn modelId="{5F9C8C26-58FE-4524-954D-1A9E367CD3E0}" type="presParOf" srcId="{FAFE995E-F9FB-4544-91FE-C3FFFD2D90E5}" destId="{01ED9996-4E0B-4F8E-A0C6-391BEF880C86}" srcOrd="0" destOrd="0" presId="urn:microsoft.com/office/officeart/2005/8/layout/orgChart1"/>
    <dgm:cxn modelId="{7376973A-CC4C-478A-9E8A-8D299F4C2F1A}" type="presParOf" srcId="{FAFE995E-F9FB-4544-91FE-C3FFFD2D90E5}" destId="{1E1F6DFC-F9AC-48F6-8F41-CABE1BC8D4AA}" srcOrd="1" destOrd="0" presId="urn:microsoft.com/office/officeart/2005/8/layout/orgChart1"/>
    <dgm:cxn modelId="{6A953346-F016-4388-A597-A84F0DBA4A70}" type="presParOf" srcId="{84EB4B51-EFD8-43A9-98E5-80F1BCDEFE56}" destId="{ABE37FCC-A2E5-4323-A3D1-D42790DED29F}" srcOrd="1" destOrd="0" presId="urn:microsoft.com/office/officeart/2005/8/layout/orgChart1"/>
    <dgm:cxn modelId="{5552BDA6-4F5D-4535-9F2A-4909D38D4BA9}" type="presParOf" srcId="{84EB4B51-EFD8-43A9-98E5-80F1BCDEFE56}" destId="{306D0E50-354F-409D-92F6-3B7252E56C22}" srcOrd="2" destOrd="0" presId="urn:microsoft.com/office/officeart/2005/8/layout/orgChart1"/>
    <dgm:cxn modelId="{17031CB5-61D2-4C5E-A196-EDEFC98DA751}" type="presParOf" srcId="{548FCA3E-BBAD-4214-B389-9C068733A56F}" destId="{089E1742-F3BF-438A-A51E-36C607354198}" srcOrd="2" destOrd="0" presId="urn:microsoft.com/office/officeart/2005/8/layout/orgChart1"/>
    <dgm:cxn modelId="{6E3A2E82-7A94-48A7-B512-B2AA06B347A2}" type="presParOf" srcId="{091ACA9E-2F0B-4CCD-9AFE-6791BA08EEEE}" destId="{1DABC5E5-EBCE-43A9-B750-0C3EA6479A20}" srcOrd="6" destOrd="0" presId="urn:microsoft.com/office/officeart/2005/8/layout/orgChart1"/>
    <dgm:cxn modelId="{E23EEDC4-0853-494B-9E7D-3038B81FBB69}" type="presParOf" srcId="{091ACA9E-2F0B-4CCD-9AFE-6791BA08EEEE}" destId="{2639D06C-8F00-4A13-8792-49CA07CA6CBC}" srcOrd="7" destOrd="0" presId="urn:microsoft.com/office/officeart/2005/8/layout/orgChart1"/>
    <dgm:cxn modelId="{78BD7785-B015-4E24-B430-CC3B296CE0BF}" type="presParOf" srcId="{2639D06C-8F00-4A13-8792-49CA07CA6CBC}" destId="{10B3E60E-51B1-4221-B9FD-E327B0A3B12F}" srcOrd="0" destOrd="0" presId="urn:microsoft.com/office/officeart/2005/8/layout/orgChart1"/>
    <dgm:cxn modelId="{CE6713AB-C32F-40C2-9828-6FB067FE33F5}" type="presParOf" srcId="{10B3E60E-51B1-4221-B9FD-E327B0A3B12F}" destId="{2179F849-96AF-444D-AC4F-D9812E52188C}" srcOrd="0" destOrd="0" presId="urn:microsoft.com/office/officeart/2005/8/layout/orgChart1"/>
    <dgm:cxn modelId="{36D6E8AC-7D95-4123-AAF2-5601518C8E08}" type="presParOf" srcId="{10B3E60E-51B1-4221-B9FD-E327B0A3B12F}" destId="{C4D819A8-8A58-4784-9402-BC39D828EFE7}" srcOrd="1" destOrd="0" presId="urn:microsoft.com/office/officeart/2005/8/layout/orgChart1"/>
    <dgm:cxn modelId="{B9ED82B7-847B-4D41-9661-533C784120EF}" type="presParOf" srcId="{2639D06C-8F00-4A13-8792-49CA07CA6CBC}" destId="{673A33D6-6BE9-4994-9768-8C42B20633B0}" srcOrd="1" destOrd="0" presId="urn:microsoft.com/office/officeart/2005/8/layout/orgChart1"/>
    <dgm:cxn modelId="{6D2D0A07-0B02-497B-8193-CD22678A4AA8}" type="presParOf" srcId="{673A33D6-6BE9-4994-9768-8C42B20633B0}" destId="{06867CCE-A71D-4CD1-859E-8AD2262C015D}" srcOrd="0" destOrd="0" presId="urn:microsoft.com/office/officeart/2005/8/layout/orgChart1"/>
    <dgm:cxn modelId="{7F3D339C-F122-4D76-8285-BEAB00F5ADF7}" type="presParOf" srcId="{673A33D6-6BE9-4994-9768-8C42B20633B0}" destId="{CE62B110-E444-4093-B8ED-8989ECCAEBCD}" srcOrd="1" destOrd="0" presId="urn:microsoft.com/office/officeart/2005/8/layout/orgChart1"/>
    <dgm:cxn modelId="{4F5279E6-EE34-4D25-B08F-A96FF23CAEDB}" type="presParOf" srcId="{CE62B110-E444-4093-B8ED-8989ECCAEBCD}" destId="{5B1C63AD-44C8-446D-8528-3376A24072B9}" srcOrd="0" destOrd="0" presId="urn:microsoft.com/office/officeart/2005/8/layout/orgChart1"/>
    <dgm:cxn modelId="{08BA7D02-F62E-4ADC-AECF-D8A286E696F9}" type="presParOf" srcId="{5B1C63AD-44C8-446D-8528-3376A24072B9}" destId="{EFE7115E-1E31-4A8C-AD37-2B04B16BBAD0}" srcOrd="0" destOrd="0" presId="urn:microsoft.com/office/officeart/2005/8/layout/orgChart1"/>
    <dgm:cxn modelId="{7AAC3CA3-1863-4599-876D-B9E7E37749E3}" type="presParOf" srcId="{5B1C63AD-44C8-446D-8528-3376A24072B9}" destId="{238545E9-07E2-4D4B-AE02-86A243964C5B}" srcOrd="1" destOrd="0" presId="urn:microsoft.com/office/officeart/2005/8/layout/orgChart1"/>
    <dgm:cxn modelId="{405D1679-9BCB-414A-94E9-7FDBFF9F7282}" type="presParOf" srcId="{CE62B110-E444-4093-B8ED-8989ECCAEBCD}" destId="{9B9C2B42-91AF-40D2-BEC1-34C0A66883B5}" srcOrd="1" destOrd="0" presId="urn:microsoft.com/office/officeart/2005/8/layout/orgChart1"/>
    <dgm:cxn modelId="{B32959E5-810C-46EF-BBAF-448062F94FA5}" type="presParOf" srcId="{CE62B110-E444-4093-B8ED-8989ECCAEBCD}" destId="{8C08D66A-F552-4674-BA53-F8C7295EB56E}" srcOrd="2" destOrd="0" presId="urn:microsoft.com/office/officeart/2005/8/layout/orgChart1"/>
    <dgm:cxn modelId="{5D95311D-9A35-491D-9430-0FDAB1FAAACD}" type="presParOf" srcId="{673A33D6-6BE9-4994-9768-8C42B20633B0}" destId="{AD8D03E5-D7DF-44CB-AE36-5A09E5B3791F}" srcOrd="2" destOrd="0" presId="urn:microsoft.com/office/officeart/2005/8/layout/orgChart1"/>
    <dgm:cxn modelId="{510B7022-B136-45D1-AC43-E5E4FCCC9189}" type="presParOf" srcId="{673A33D6-6BE9-4994-9768-8C42B20633B0}" destId="{5B332D33-ED61-4FD0-9C88-615E03C04C5C}" srcOrd="3" destOrd="0" presId="urn:microsoft.com/office/officeart/2005/8/layout/orgChart1"/>
    <dgm:cxn modelId="{97591AF6-7003-4BE8-808F-B867F499DFEE}" type="presParOf" srcId="{5B332D33-ED61-4FD0-9C88-615E03C04C5C}" destId="{04DE0D39-1201-40CE-92EE-9D058E9D23E7}" srcOrd="0" destOrd="0" presId="urn:microsoft.com/office/officeart/2005/8/layout/orgChart1"/>
    <dgm:cxn modelId="{BD755853-B9B3-4028-AA20-4A3FE000AF2B}" type="presParOf" srcId="{04DE0D39-1201-40CE-92EE-9D058E9D23E7}" destId="{A3B6F9FE-8331-4A89-B000-ACE670F4A0D2}" srcOrd="0" destOrd="0" presId="urn:microsoft.com/office/officeart/2005/8/layout/orgChart1"/>
    <dgm:cxn modelId="{7920D81B-EBD9-46E1-95F1-D391921B2DD4}" type="presParOf" srcId="{04DE0D39-1201-40CE-92EE-9D058E9D23E7}" destId="{8D9626BE-EE4D-44BE-AB59-70341808D7B5}" srcOrd="1" destOrd="0" presId="urn:microsoft.com/office/officeart/2005/8/layout/orgChart1"/>
    <dgm:cxn modelId="{EA514A3D-80F5-427D-ABAA-34B3C02C72CC}" type="presParOf" srcId="{5B332D33-ED61-4FD0-9C88-615E03C04C5C}" destId="{E4CA0E08-75CC-41DD-AE6D-4CEAEB294086}" srcOrd="1" destOrd="0" presId="urn:microsoft.com/office/officeart/2005/8/layout/orgChart1"/>
    <dgm:cxn modelId="{F6731471-AD18-41ED-B380-9C8701BD8256}" type="presParOf" srcId="{5B332D33-ED61-4FD0-9C88-615E03C04C5C}" destId="{EE524E18-2F48-4DC9-BFF8-D8778C7E270F}" srcOrd="2" destOrd="0" presId="urn:microsoft.com/office/officeart/2005/8/layout/orgChart1"/>
    <dgm:cxn modelId="{03D156DA-D6C6-46FB-84F5-AC7A1C1EBAFB}" type="presParOf" srcId="{673A33D6-6BE9-4994-9768-8C42B20633B0}" destId="{09B51658-A3E3-4D22-93D1-AE76E2D7CCBF}" srcOrd="4" destOrd="0" presId="urn:microsoft.com/office/officeart/2005/8/layout/orgChart1"/>
    <dgm:cxn modelId="{6DA7F558-1C92-43B6-A32A-D408C473B200}" type="presParOf" srcId="{673A33D6-6BE9-4994-9768-8C42B20633B0}" destId="{10C90C40-6E8E-4550-9B36-940F8ACEE5D0}" srcOrd="5" destOrd="0" presId="urn:microsoft.com/office/officeart/2005/8/layout/orgChart1"/>
    <dgm:cxn modelId="{D653105D-CC9B-4DAF-8D0B-5EEB140920C9}" type="presParOf" srcId="{10C90C40-6E8E-4550-9B36-940F8ACEE5D0}" destId="{DDC40B9A-99B6-471B-A44C-828B74135722}" srcOrd="0" destOrd="0" presId="urn:microsoft.com/office/officeart/2005/8/layout/orgChart1"/>
    <dgm:cxn modelId="{C080317A-59B0-4684-ADD1-DEE375BADBEE}" type="presParOf" srcId="{DDC40B9A-99B6-471B-A44C-828B74135722}" destId="{DDF6FFC8-AF7F-4BA6-A1E5-E12D22CF943D}" srcOrd="0" destOrd="0" presId="urn:microsoft.com/office/officeart/2005/8/layout/orgChart1"/>
    <dgm:cxn modelId="{01C0CD3B-3FFB-496E-B9CC-59230B4ED9E2}" type="presParOf" srcId="{DDC40B9A-99B6-471B-A44C-828B74135722}" destId="{65A32E7B-C79F-493C-976E-914036BADEA4}" srcOrd="1" destOrd="0" presId="urn:microsoft.com/office/officeart/2005/8/layout/orgChart1"/>
    <dgm:cxn modelId="{8BB3EA7D-03F6-4BAD-9858-21BD31747793}" type="presParOf" srcId="{10C90C40-6E8E-4550-9B36-940F8ACEE5D0}" destId="{887BBDE4-2EE8-4D50-A771-02EAA34CCE9F}" srcOrd="1" destOrd="0" presId="urn:microsoft.com/office/officeart/2005/8/layout/orgChart1"/>
    <dgm:cxn modelId="{E556E9F9-2281-4432-AB3C-BEA671D418CE}" type="presParOf" srcId="{10C90C40-6E8E-4550-9B36-940F8ACEE5D0}" destId="{5439A63A-575D-4582-A25C-EA2651A15D9B}" srcOrd="2" destOrd="0" presId="urn:microsoft.com/office/officeart/2005/8/layout/orgChart1"/>
    <dgm:cxn modelId="{77D4EFDC-9706-41E1-81E1-8CDE80AD4018}" type="presParOf" srcId="{2639D06C-8F00-4A13-8792-49CA07CA6CBC}" destId="{F8A2F04E-1D8F-4581-BFD2-35B26E3196E6}" srcOrd="2" destOrd="0" presId="urn:microsoft.com/office/officeart/2005/8/layout/orgChart1"/>
    <dgm:cxn modelId="{1350FD4D-3B43-4AD3-95B3-ECAEAE57480F}" type="presParOf" srcId="{091ACA9E-2F0B-4CCD-9AFE-6791BA08EEEE}" destId="{1C17F40A-A8E2-44F6-A6C1-C9F971073089}" srcOrd="8" destOrd="0" presId="urn:microsoft.com/office/officeart/2005/8/layout/orgChart1"/>
    <dgm:cxn modelId="{9EE253CA-6CDB-4AB8-A1A6-3155B6F2D76C}" type="presParOf" srcId="{091ACA9E-2F0B-4CCD-9AFE-6791BA08EEEE}" destId="{A2BD2680-9377-44F4-A92D-2412CDD32622}" srcOrd="9" destOrd="0" presId="urn:microsoft.com/office/officeart/2005/8/layout/orgChart1"/>
    <dgm:cxn modelId="{97EAC901-0EF4-4FA8-9E86-E8091FE00403}" type="presParOf" srcId="{A2BD2680-9377-44F4-A92D-2412CDD32622}" destId="{5B08360E-9CFF-403D-96D3-F4EA0A7C1E37}" srcOrd="0" destOrd="0" presId="urn:microsoft.com/office/officeart/2005/8/layout/orgChart1"/>
    <dgm:cxn modelId="{CAC5EE2B-41E0-4902-AA8C-C56FADDEF02B}" type="presParOf" srcId="{5B08360E-9CFF-403D-96D3-F4EA0A7C1E37}" destId="{0C680EFA-FE25-41F5-84C2-DF14C02FFA55}" srcOrd="0" destOrd="0" presId="urn:microsoft.com/office/officeart/2005/8/layout/orgChart1"/>
    <dgm:cxn modelId="{CB2B7312-57EB-4556-8C41-AD86D11CAF93}" type="presParOf" srcId="{5B08360E-9CFF-403D-96D3-F4EA0A7C1E37}" destId="{B97EFD10-7DB1-4BCA-89B5-BBFA4B068DF8}" srcOrd="1" destOrd="0" presId="urn:microsoft.com/office/officeart/2005/8/layout/orgChart1"/>
    <dgm:cxn modelId="{EE961B8A-EFD7-45C4-B115-B2A28174B27B}" type="presParOf" srcId="{A2BD2680-9377-44F4-A92D-2412CDD32622}" destId="{3D97FC6D-BEC0-4CBB-AA9F-BC63D615E1F2}" srcOrd="1" destOrd="0" presId="urn:microsoft.com/office/officeart/2005/8/layout/orgChart1"/>
    <dgm:cxn modelId="{5B5CF838-2E4C-4223-96F9-978C0A782F78}" type="presParOf" srcId="{3D97FC6D-BEC0-4CBB-AA9F-BC63D615E1F2}" destId="{A201DFF7-910C-4040-A6DF-2AFFC6208F64}" srcOrd="0" destOrd="0" presId="urn:microsoft.com/office/officeart/2005/8/layout/orgChart1"/>
    <dgm:cxn modelId="{FEDA6128-35C9-4951-B0CC-DCA853792586}" type="presParOf" srcId="{3D97FC6D-BEC0-4CBB-AA9F-BC63D615E1F2}" destId="{0690D71B-E7AE-4A4F-8DD3-78107062A53E}" srcOrd="1" destOrd="0" presId="urn:microsoft.com/office/officeart/2005/8/layout/orgChart1"/>
    <dgm:cxn modelId="{F9101C7C-DE8F-492A-9A66-DF9435D5CB78}" type="presParOf" srcId="{0690D71B-E7AE-4A4F-8DD3-78107062A53E}" destId="{CD3CE913-5918-435F-86BD-D24CD9C46F6B}" srcOrd="0" destOrd="0" presId="urn:microsoft.com/office/officeart/2005/8/layout/orgChart1"/>
    <dgm:cxn modelId="{F9A73896-B929-4960-9423-F54EA2007824}" type="presParOf" srcId="{CD3CE913-5918-435F-86BD-D24CD9C46F6B}" destId="{C8101AE7-FA4A-4977-9111-E8172D8677C0}" srcOrd="0" destOrd="0" presId="urn:microsoft.com/office/officeart/2005/8/layout/orgChart1"/>
    <dgm:cxn modelId="{8E7CD27D-C367-46E6-9FF9-14E77E34182E}" type="presParOf" srcId="{CD3CE913-5918-435F-86BD-D24CD9C46F6B}" destId="{31711C61-47B3-4B69-A0EB-7D4224AEB754}" srcOrd="1" destOrd="0" presId="urn:microsoft.com/office/officeart/2005/8/layout/orgChart1"/>
    <dgm:cxn modelId="{2A41A663-D94E-482A-BA20-C1F024BAC848}" type="presParOf" srcId="{0690D71B-E7AE-4A4F-8DD3-78107062A53E}" destId="{A66EC15E-CF88-4ED0-AEC1-A7F8512AA79D}" srcOrd="1" destOrd="0" presId="urn:microsoft.com/office/officeart/2005/8/layout/orgChart1"/>
    <dgm:cxn modelId="{41AE6263-9B7E-4F14-B7B4-63977DE483B3}" type="presParOf" srcId="{0690D71B-E7AE-4A4F-8DD3-78107062A53E}" destId="{99EEC349-E2C1-44DE-9383-1FC3FBDDD1EE}" srcOrd="2" destOrd="0" presId="urn:microsoft.com/office/officeart/2005/8/layout/orgChart1"/>
    <dgm:cxn modelId="{1493DD02-684A-4D90-8855-B26ABE16C113}" type="presParOf" srcId="{3D97FC6D-BEC0-4CBB-AA9F-BC63D615E1F2}" destId="{43E82863-3E9C-438B-BA33-00F8239BBCC9}" srcOrd="2" destOrd="0" presId="urn:microsoft.com/office/officeart/2005/8/layout/orgChart1"/>
    <dgm:cxn modelId="{1E26DB51-74C3-4187-AEA7-9B98AF21A521}" type="presParOf" srcId="{3D97FC6D-BEC0-4CBB-AA9F-BC63D615E1F2}" destId="{3850036D-2614-4937-AEA5-0BEA95CE3A79}" srcOrd="3" destOrd="0" presId="urn:microsoft.com/office/officeart/2005/8/layout/orgChart1"/>
    <dgm:cxn modelId="{9D8CE536-FD85-4C07-A64B-7DCD9593AEAA}" type="presParOf" srcId="{3850036D-2614-4937-AEA5-0BEA95CE3A79}" destId="{726D444F-304D-4ADD-A376-5E0958F32D21}" srcOrd="0" destOrd="0" presId="urn:microsoft.com/office/officeart/2005/8/layout/orgChart1"/>
    <dgm:cxn modelId="{B90B3CA8-AB18-442A-841E-84756F03794F}" type="presParOf" srcId="{726D444F-304D-4ADD-A376-5E0958F32D21}" destId="{EDEC840E-2280-4AD4-95B1-BC0CBABBE6D3}" srcOrd="0" destOrd="0" presId="urn:microsoft.com/office/officeart/2005/8/layout/orgChart1"/>
    <dgm:cxn modelId="{6033D6C1-8480-4E32-A953-499879B4D6C9}" type="presParOf" srcId="{726D444F-304D-4ADD-A376-5E0958F32D21}" destId="{6AFD3556-A75E-4560-8433-A520F16048FA}" srcOrd="1" destOrd="0" presId="urn:microsoft.com/office/officeart/2005/8/layout/orgChart1"/>
    <dgm:cxn modelId="{EB936705-6E47-4296-85BA-9B3F266BE1EF}" type="presParOf" srcId="{3850036D-2614-4937-AEA5-0BEA95CE3A79}" destId="{4B909BEB-4952-4E3B-B2CE-48068E7255D1}" srcOrd="1" destOrd="0" presId="urn:microsoft.com/office/officeart/2005/8/layout/orgChart1"/>
    <dgm:cxn modelId="{0FF17270-28FA-458E-8825-651DA79A7454}" type="presParOf" srcId="{3850036D-2614-4937-AEA5-0BEA95CE3A79}" destId="{7F0AF92A-8A5E-4430-97DB-9C9B7DA03FC1}" srcOrd="2" destOrd="0" presId="urn:microsoft.com/office/officeart/2005/8/layout/orgChart1"/>
    <dgm:cxn modelId="{57C36E61-A38A-4F81-A0A0-EDCB4807576F}" type="presParOf" srcId="{3D97FC6D-BEC0-4CBB-AA9F-BC63D615E1F2}" destId="{138BECE0-868F-499B-8FAD-FADCABF348FB}" srcOrd="4" destOrd="0" presId="urn:microsoft.com/office/officeart/2005/8/layout/orgChart1"/>
    <dgm:cxn modelId="{5E6738EC-DD72-4B07-9607-799A9D4CC33E}" type="presParOf" srcId="{3D97FC6D-BEC0-4CBB-AA9F-BC63D615E1F2}" destId="{ACBADF7B-77F5-4128-A4DB-D491F322A85C}" srcOrd="5" destOrd="0" presId="urn:microsoft.com/office/officeart/2005/8/layout/orgChart1"/>
    <dgm:cxn modelId="{CF2B67FE-0A57-4FFC-A3E8-40954B47FE37}" type="presParOf" srcId="{ACBADF7B-77F5-4128-A4DB-D491F322A85C}" destId="{BF4BCB7E-BE5E-4DDA-84EA-37BAB465A9CD}" srcOrd="0" destOrd="0" presId="urn:microsoft.com/office/officeart/2005/8/layout/orgChart1"/>
    <dgm:cxn modelId="{84FEE8AB-8B6D-4C05-A626-A79B71F1DA00}" type="presParOf" srcId="{BF4BCB7E-BE5E-4DDA-84EA-37BAB465A9CD}" destId="{ADDA333C-D385-4399-83CA-F982028C4F35}" srcOrd="0" destOrd="0" presId="urn:microsoft.com/office/officeart/2005/8/layout/orgChart1"/>
    <dgm:cxn modelId="{6EC40C8F-EBCA-4DCF-BC65-BA01C0D43AD7}" type="presParOf" srcId="{BF4BCB7E-BE5E-4DDA-84EA-37BAB465A9CD}" destId="{C85585CC-28E6-4F32-A193-096B63F50BC7}" srcOrd="1" destOrd="0" presId="urn:microsoft.com/office/officeart/2005/8/layout/orgChart1"/>
    <dgm:cxn modelId="{703EB490-71B7-424E-90EE-D0B768526ED3}" type="presParOf" srcId="{ACBADF7B-77F5-4128-A4DB-D491F322A85C}" destId="{98FCFFDC-68BD-42A6-AB8F-3448A0AAFA6A}" srcOrd="1" destOrd="0" presId="urn:microsoft.com/office/officeart/2005/8/layout/orgChart1"/>
    <dgm:cxn modelId="{E8908E6E-118F-44DF-BE56-93C8CEC073BD}" type="presParOf" srcId="{ACBADF7B-77F5-4128-A4DB-D491F322A85C}" destId="{883C8ED0-BF72-4DBC-89F1-0E4866FF3384}" srcOrd="2" destOrd="0" presId="urn:microsoft.com/office/officeart/2005/8/layout/orgChart1"/>
    <dgm:cxn modelId="{516965E8-50B6-46D3-A9F5-C4C70C3C0C19}" type="presParOf" srcId="{3D97FC6D-BEC0-4CBB-AA9F-BC63D615E1F2}" destId="{25D5F736-98D7-4248-A090-A583EB726247}" srcOrd="6" destOrd="0" presId="urn:microsoft.com/office/officeart/2005/8/layout/orgChart1"/>
    <dgm:cxn modelId="{BEDDE7CA-045A-43FC-83D3-D2CF54D696DC}" type="presParOf" srcId="{3D97FC6D-BEC0-4CBB-AA9F-BC63D615E1F2}" destId="{1B78B3B1-92B6-45FB-AA05-D5FE13B4FB40}" srcOrd="7" destOrd="0" presId="urn:microsoft.com/office/officeart/2005/8/layout/orgChart1"/>
    <dgm:cxn modelId="{D1DB4A52-0803-4A37-A7DD-6412D02C9AAB}" type="presParOf" srcId="{1B78B3B1-92B6-45FB-AA05-D5FE13B4FB40}" destId="{5F26B429-847E-4FAD-B8D6-C0C1A7719A8F}" srcOrd="0" destOrd="0" presId="urn:microsoft.com/office/officeart/2005/8/layout/orgChart1"/>
    <dgm:cxn modelId="{2E51010F-2051-4DD5-8C1F-E2BBF0C1325F}" type="presParOf" srcId="{5F26B429-847E-4FAD-B8D6-C0C1A7719A8F}" destId="{D5D0AA85-9529-4C6D-B798-ED0089055D72}" srcOrd="0" destOrd="0" presId="urn:microsoft.com/office/officeart/2005/8/layout/orgChart1"/>
    <dgm:cxn modelId="{41E6D527-B515-47FB-9AD2-AA9F39C26703}" type="presParOf" srcId="{5F26B429-847E-4FAD-B8D6-C0C1A7719A8F}" destId="{2652A8BE-5ADD-47CA-A34A-5197F80A6A41}" srcOrd="1" destOrd="0" presId="urn:microsoft.com/office/officeart/2005/8/layout/orgChart1"/>
    <dgm:cxn modelId="{EC5301D1-0BCB-45DA-86D0-B1E31626BA2C}" type="presParOf" srcId="{1B78B3B1-92B6-45FB-AA05-D5FE13B4FB40}" destId="{83A6E44F-1DA3-4EF5-9AAF-1927E7FC6D34}" srcOrd="1" destOrd="0" presId="urn:microsoft.com/office/officeart/2005/8/layout/orgChart1"/>
    <dgm:cxn modelId="{26337233-4EDE-475C-A255-0D3A10C00AE7}" type="presParOf" srcId="{1B78B3B1-92B6-45FB-AA05-D5FE13B4FB40}" destId="{FED58D21-543E-476A-96E1-4BFDE53D5682}" srcOrd="2" destOrd="0" presId="urn:microsoft.com/office/officeart/2005/8/layout/orgChart1"/>
    <dgm:cxn modelId="{A2FF9375-BAC5-4850-A5DD-336DAE46059D}" type="presParOf" srcId="{3D97FC6D-BEC0-4CBB-AA9F-BC63D615E1F2}" destId="{51DE9518-377D-4148-9096-3DAD033DCE8D}" srcOrd="8" destOrd="0" presId="urn:microsoft.com/office/officeart/2005/8/layout/orgChart1"/>
    <dgm:cxn modelId="{A1FF3E2C-CB15-41ED-8C3E-76EE6094F75B}" type="presParOf" srcId="{3D97FC6D-BEC0-4CBB-AA9F-BC63D615E1F2}" destId="{DDF829CE-C35B-42B8-8811-8B811B22A062}" srcOrd="9" destOrd="0" presId="urn:microsoft.com/office/officeart/2005/8/layout/orgChart1"/>
    <dgm:cxn modelId="{8A372AEA-4978-4643-89C5-354F07B58A19}" type="presParOf" srcId="{DDF829CE-C35B-42B8-8811-8B811B22A062}" destId="{6F683320-B988-40FA-A917-FDAE5B5988E3}" srcOrd="0" destOrd="0" presId="urn:microsoft.com/office/officeart/2005/8/layout/orgChart1"/>
    <dgm:cxn modelId="{119C08D0-330E-428C-A790-65DCEF693288}" type="presParOf" srcId="{6F683320-B988-40FA-A917-FDAE5B5988E3}" destId="{56A7CD3A-C638-43ED-A0C9-C6C5566986A6}" srcOrd="0" destOrd="0" presId="urn:microsoft.com/office/officeart/2005/8/layout/orgChart1"/>
    <dgm:cxn modelId="{B48B38B3-42DB-40E0-83B7-C9669461EB58}" type="presParOf" srcId="{6F683320-B988-40FA-A917-FDAE5B5988E3}" destId="{C1341E38-F8F8-4520-9194-031F293B0C9B}" srcOrd="1" destOrd="0" presId="urn:microsoft.com/office/officeart/2005/8/layout/orgChart1"/>
    <dgm:cxn modelId="{1D17BBCC-3FD3-4598-AEBE-F269F94C3048}" type="presParOf" srcId="{DDF829CE-C35B-42B8-8811-8B811B22A062}" destId="{0DAAABB0-6344-4500-9B44-0E3C57455308}" srcOrd="1" destOrd="0" presId="urn:microsoft.com/office/officeart/2005/8/layout/orgChart1"/>
    <dgm:cxn modelId="{0E54AF4B-7BC4-4021-B13F-734C93BA3C53}" type="presParOf" srcId="{DDF829CE-C35B-42B8-8811-8B811B22A062}" destId="{57FE9EE4-8A89-4E2E-AABC-F6B924D2AC7C}" srcOrd="2" destOrd="0" presId="urn:microsoft.com/office/officeart/2005/8/layout/orgChart1"/>
    <dgm:cxn modelId="{38272AD0-C5A7-4ADC-952E-791F87E19889}" type="presParOf" srcId="{A2BD2680-9377-44F4-A92D-2412CDD32622}" destId="{527E1411-126B-4DC5-B3ED-834B6CEA2C43}" srcOrd="2" destOrd="0" presId="urn:microsoft.com/office/officeart/2005/8/layout/orgChart1"/>
    <dgm:cxn modelId="{656E32AB-7293-4CC7-9D11-2DE312F076EC}" type="presParOf" srcId="{2547946D-A46B-4037-8534-B334BE4E333E}" destId="{151F881C-5256-42E6-9FC3-7449413784F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41C199-1531-4642-B35A-655828CC3EF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8002D5BE-2FFD-44CA-98A4-71B526CB387C}">
      <dgm:prSet phldrT="[Text]"/>
      <dgm:spPr>
        <a:solidFill>
          <a:schemeClr val="tx2">
            <a:lumMod val="60000"/>
            <a:lumOff val="40000"/>
          </a:schemeClr>
        </a:solidFill>
      </dgm:spPr>
      <dgm:t>
        <a:bodyPr/>
        <a:lstStyle/>
        <a:p>
          <a:r>
            <a:rPr lang="en-IN" dirty="0"/>
            <a:t>1.1 Initial App Release</a:t>
          </a:r>
        </a:p>
      </dgm:t>
    </dgm:pt>
    <dgm:pt modelId="{4F391A21-7752-4E60-8E27-EE57340D4102}" type="parTrans" cxnId="{78A1E82A-4C1E-4DE7-B267-FF493AFD5265}">
      <dgm:prSet/>
      <dgm:spPr/>
      <dgm:t>
        <a:bodyPr/>
        <a:lstStyle/>
        <a:p>
          <a:endParaRPr lang="en-IN"/>
        </a:p>
      </dgm:t>
    </dgm:pt>
    <dgm:pt modelId="{D8E6E718-AD76-4431-9211-0552A9674033}" type="sibTrans" cxnId="{78A1E82A-4C1E-4DE7-B267-FF493AFD5265}">
      <dgm:prSet/>
      <dgm:spPr/>
      <dgm:t>
        <a:bodyPr/>
        <a:lstStyle/>
        <a:p>
          <a:endParaRPr lang="en-IN"/>
        </a:p>
      </dgm:t>
    </dgm:pt>
    <dgm:pt modelId="{4F477AAF-19AB-4677-AF66-57BCBB27E650}">
      <dgm:prSet phldrT="[Text]"/>
      <dgm:spPr>
        <a:solidFill>
          <a:schemeClr val="accent2">
            <a:lumMod val="60000"/>
            <a:lumOff val="40000"/>
          </a:schemeClr>
        </a:solidFill>
      </dgm:spPr>
      <dgm:t>
        <a:bodyPr/>
        <a:lstStyle/>
        <a:p>
          <a:r>
            <a:rPr lang="en-IN" dirty="0"/>
            <a:t>1.1.1 Design</a:t>
          </a:r>
        </a:p>
      </dgm:t>
    </dgm:pt>
    <dgm:pt modelId="{4152798E-0366-48C4-B5F6-35AA8A2960B7}" type="parTrans" cxnId="{6A20D6E3-E720-45B0-B837-5B453F3105DD}">
      <dgm:prSet/>
      <dgm:spPr/>
      <dgm:t>
        <a:bodyPr/>
        <a:lstStyle/>
        <a:p>
          <a:endParaRPr lang="en-IN"/>
        </a:p>
      </dgm:t>
    </dgm:pt>
    <dgm:pt modelId="{27AA85DD-76F2-4E48-9CD3-E6D657E59574}" type="sibTrans" cxnId="{6A20D6E3-E720-45B0-B837-5B453F3105DD}">
      <dgm:prSet/>
      <dgm:spPr/>
      <dgm:t>
        <a:bodyPr/>
        <a:lstStyle/>
        <a:p>
          <a:endParaRPr lang="en-IN"/>
        </a:p>
      </dgm:t>
    </dgm:pt>
    <dgm:pt modelId="{F4FABDF6-445F-4D8A-BE83-A5626713B649}">
      <dgm:prSet phldrT="[Text]"/>
      <dgm:spPr>
        <a:solidFill>
          <a:schemeClr val="accent3">
            <a:lumMod val="75000"/>
          </a:schemeClr>
        </a:solidFill>
      </dgm:spPr>
      <dgm:t>
        <a:bodyPr/>
        <a:lstStyle/>
        <a:p>
          <a:r>
            <a:rPr lang="en-IN" dirty="0"/>
            <a:t>1.1.2 Development</a:t>
          </a:r>
        </a:p>
      </dgm:t>
    </dgm:pt>
    <dgm:pt modelId="{695AF189-2BA7-4CE9-B2EE-0D4CC63A9AF1}" type="parTrans" cxnId="{D54FA41F-24B5-4EC9-8478-DADDA6262006}">
      <dgm:prSet/>
      <dgm:spPr/>
      <dgm:t>
        <a:bodyPr/>
        <a:lstStyle/>
        <a:p>
          <a:endParaRPr lang="en-IN"/>
        </a:p>
      </dgm:t>
    </dgm:pt>
    <dgm:pt modelId="{F0DC7B3B-662C-4A35-AA0F-0016246A328D}" type="sibTrans" cxnId="{D54FA41F-24B5-4EC9-8478-DADDA6262006}">
      <dgm:prSet/>
      <dgm:spPr/>
      <dgm:t>
        <a:bodyPr/>
        <a:lstStyle/>
        <a:p>
          <a:endParaRPr lang="en-IN"/>
        </a:p>
      </dgm:t>
    </dgm:pt>
    <dgm:pt modelId="{CF85F335-BE53-4506-9E10-59C77B6B15E8}">
      <dgm:prSet phldrT="[Text]"/>
      <dgm:spPr>
        <a:solidFill>
          <a:schemeClr val="accent4">
            <a:lumMod val="60000"/>
            <a:lumOff val="40000"/>
          </a:schemeClr>
        </a:solidFill>
      </dgm:spPr>
      <dgm:t>
        <a:bodyPr/>
        <a:lstStyle/>
        <a:p>
          <a:r>
            <a:rPr lang="en-IN" dirty="0"/>
            <a:t>1.1.3 Testing</a:t>
          </a:r>
        </a:p>
      </dgm:t>
    </dgm:pt>
    <dgm:pt modelId="{648B781B-FF56-4E9B-B243-ACA8EE49C88A}" type="parTrans" cxnId="{6DEC9003-CDCC-4575-BF51-7D0FCE7F85BA}">
      <dgm:prSet/>
      <dgm:spPr/>
      <dgm:t>
        <a:bodyPr/>
        <a:lstStyle/>
        <a:p>
          <a:endParaRPr lang="en-IN"/>
        </a:p>
      </dgm:t>
    </dgm:pt>
    <dgm:pt modelId="{6E1733AE-5EB9-4012-855A-617F2BC3E587}" type="sibTrans" cxnId="{6DEC9003-CDCC-4575-BF51-7D0FCE7F85BA}">
      <dgm:prSet/>
      <dgm:spPr/>
      <dgm:t>
        <a:bodyPr/>
        <a:lstStyle/>
        <a:p>
          <a:endParaRPr lang="en-IN"/>
        </a:p>
      </dgm:t>
    </dgm:pt>
    <dgm:pt modelId="{008D47C6-F83D-47B0-A146-4BA205CE7878}">
      <dgm:prSet phldrT="[Text]"/>
      <dgm:spPr>
        <a:solidFill>
          <a:schemeClr val="accent6">
            <a:lumMod val="75000"/>
          </a:schemeClr>
        </a:solidFill>
      </dgm:spPr>
      <dgm:t>
        <a:bodyPr/>
        <a:lstStyle/>
        <a:p>
          <a:r>
            <a:rPr lang="en-IN" dirty="0"/>
            <a:t>1.1.4 Deployment</a:t>
          </a:r>
        </a:p>
      </dgm:t>
    </dgm:pt>
    <dgm:pt modelId="{F1FBE30C-3CB7-486F-944D-8809BC2F322C}" type="parTrans" cxnId="{5B4ED442-C73C-44EF-8217-0665E6D3CA1E}">
      <dgm:prSet/>
      <dgm:spPr/>
      <dgm:t>
        <a:bodyPr/>
        <a:lstStyle/>
        <a:p>
          <a:endParaRPr lang="en-IN"/>
        </a:p>
      </dgm:t>
    </dgm:pt>
    <dgm:pt modelId="{9A9DE2B2-1BAA-474F-AA6D-C498C8CDF7A6}" type="sibTrans" cxnId="{5B4ED442-C73C-44EF-8217-0665E6D3CA1E}">
      <dgm:prSet/>
      <dgm:spPr/>
      <dgm:t>
        <a:bodyPr/>
        <a:lstStyle/>
        <a:p>
          <a:endParaRPr lang="en-IN"/>
        </a:p>
      </dgm:t>
    </dgm:pt>
    <dgm:pt modelId="{EF4B4C6B-0506-468D-8E4A-48E0A59DCE78}">
      <dgm:prSet phldrT="[Text]"/>
      <dgm:spPr>
        <a:solidFill>
          <a:schemeClr val="accent3">
            <a:lumMod val="60000"/>
            <a:lumOff val="40000"/>
          </a:schemeClr>
        </a:solidFill>
      </dgm:spPr>
      <dgm:t>
        <a:bodyPr/>
        <a:lstStyle/>
        <a:p>
          <a:r>
            <a:rPr lang="en-IN" dirty="0"/>
            <a:t>1.1.2.1 Front-end development</a:t>
          </a:r>
        </a:p>
      </dgm:t>
    </dgm:pt>
    <dgm:pt modelId="{C7533BE2-718F-452A-A5E4-2C333E8DE18D}" type="parTrans" cxnId="{156EDD7B-81FA-498C-8B06-4BE35DED8328}">
      <dgm:prSet/>
      <dgm:spPr/>
      <dgm:t>
        <a:bodyPr/>
        <a:lstStyle/>
        <a:p>
          <a:endParaRPr lang="en-IN"/>
        </a:p>
      </dgm:t>
    </dgm:pt>
    <dgm:pt modelId="{E0423B78-1679-4304-998A-54B6F6807E0E}" type="sibTrans" cxnId="{156EDD7B-81FA-498C-8B06-4BE35DED8328}">
      <dgm:prSet/>
      <dgm:spPr/>
      <dgm:t>
        <a:bodyPr/>
        <a:lstStyle/>
        <a:p>
          <a:endParaRPr lang="en-IN"/>
        </a:p>
      </dgm:t>
    </dgm:pt>
    <dgm:pt modelId="{3B6C166D-4354-4966-814E-DF6B54DCBD11}">
      <dgm:prSet phldrT="[Text]"/>
      <dgm:spPr>
        <a:solidFill>
          <a:schemeClr val="accent3">
            <a:lumMod val="60000"/>
            <a:lumOff val="40000"/>
          </a:schemeClr>
        </a:solidFill>
      </dgm:spPr>
      <dgm:t>
        <a:bodyPr/>
        <a:lstStyle/>
        <a:p>
          <a:r>
            <a:rPr lang="en-IN" dirty="0"/>
            <a:t>1.1.2.2 Back-end Development</a:t>
          </a:r>
        </a:p>
      </dgm:t>
    </dgm:pt>
    <dgm:pt modelId="{C9D0B45C-E874-4932-B18D-48D49309D575}" type="parTrans" cxnId="{8B487187-1E65-47D6-84C0-78F5ED35AD14}">
      <dgm:prSet/>
      <dgm:spPr/>
      <dgm:t>
        <a:bodyPr/>
        <a:lstStyle/>
        <a:p>
          <a:endParaRPr lang="en-IN"/>
        </a:p>
      </dgm:t>
    </dgm:pt>
    <dgm:pt modelId="{304BC505-5D9B-4F2B-953F-B16E907367BA}" type="sibTrans" cxnId="{8B487187-1E65-47D6-84C0-78F5ED35AD14}">
      <dgm:prSet/>
      <dgm:spPr/>
      <dgm:t>
        <a:bodyPr/>
        <a:lstStyle/>
        <a:p>
          <a:endParaRPr lang="en-IN"/>
        </a:p>
      </dgm:t>
    </dgm:pt>
    <dgm:pt modelId="{CB8C4410-BA5C-445B-BB16-9A185DE5BE30}">
      <dgm:prSet phldrT="[Text]"/>
      <dgm:spPr>
        <a:solidFill>
          <a:schemeClr val="accent3">
            <a:lumMod val="60000"/>
            <a:lumOff val="40000"/>
          </a:schemeClr>
        </a:solidFill>
      </dgm:spPr>
      <dgm:t>
        <a:bodyPr/>
        <a:lstStyle/>
        <a:p>
          <a:r>
            <a:rPr lang="en-IN" dirty="0"/>
            <a:t>1.1.2.3 Integration</a:t>
          </a:r>
        </a:p>
      </dgm:t>
    </dgm:pt>
    <dgm:pt modelId="{3E126A08-B737-4671-9215-C28964DD7B4C}" type="parTrans" cxnId="{9182FDDF-72CA-4373-9EBF-FAF2B8F99F25}">
      <dgm:prSet/>
      <dgm:spPr/>
      <dgm:t>
        <a:bodyPr/>
        <a:lstStyle/>
        <a:p>
          <a:endParaRPr lang="en-IN"/>
        </a:p>
      </dgm:t>
    </dgm:pt>
    <dgm:pt modelId="{F5358DF9-1871-472D-A7CD-E32AFF1E47D7}" type="sibTrans" cxnId="{9182FDDF-72CA-4373-9EBF-FAF2B8F99F25}">
      <dgm:prSet/>
      <dgm:spPr/>
      <dgm:t>
        <a:bodyPr/>
        <a:lstStyle/>
        <a:p>
          <a:endParaRPr lang="en-IN"/>
        </a:p>
      </dgm:t>
    </dgm:pt>
    <dgm:pt modelId="{87479F44-3EDC-4BAA-BEE2-438DDC4EF3E3}">
      <dgm:prSet phldrT="[Text]"/>
      <dgm:spPr>
        <a:solidFill>
          <a:schemeClr val="accent6">
            <a:lumMod val="40000"/>
            <a:lumOff val="60000"/>
          </a:schemeClr>
        </a:solidFill>
      </dgm:spPr>
      <dgm:t>
        <a:bodyPr/>
        <a:lstStyle/>
        <a:p>
          <a:r>
            <a:rPr lang="en-IN" dirty="0"/>
            <a:t>1.1.4.1 Beta Release</a:t>
          </a:r>
        </a:p>
      </dgm:t>
    </dgm:pt>
    <dgm:pt modelId="{9EEA3307-2E42-4893-8C8E-933F7B327140}" type="parTrans" cxnId="{E319D250-43D7-491A-8626-653DE8636285}">
      <dgm:prSet/>
      <dgm:spPr/>
      <dgm:t>
        <a:bodyPr/>
        <a:lstStyle/>
        <a:p>
          <a:endParaRPr lang="en-IN"/>
        </a:p>
      </dgm:t>
    </dgm:pt>
    <dgm:pt modelId="{2DA3905C-208E-4F14-AFAB-0A780CD0F19A}" type="sibTrans" cxnId="{E319D250-43D7-491A-8626-653DE8636285}">
      <dgm:prSet/>
      <dgm:spPr/>
      <dgm:t>
        <a:bodyPr/>
        <a:lstStyle/>
        <a:p>
          <a:endParaRPr lang="en-IN"/>
        </a:p>
      </dgm:t>
    </dgm:pt>
    <dgm:pt modelId="{F47FFDE3-B4D2-4D44-B933-CF0F2490634B}">
      <dgm:prSet phldrT="[Text]"/>
      <dgm:spPr>
        <a:solidFill>
          <a:schemeClr val="accent4">
            <a:lumMod val="20000"/>
            <a:lumOff val="80000"/>
          </a:schemeClr>
        </a:solidFill>
      </dgm:spPr>
      <dgm:t>
        <a:bodyPr/>
        <a:lstStyle/>
        <a:p>
          <a:r>
            <a:rPr lang="en-IN" dirty="0"/>
            <a:t>1.1.3.1 Unit</a:t>
          </a:r>
        </a:p>
      </dgm:t>
    </dgm:pt>
    <dgm:pt modelId="{06C68687-32CA-4AEA-939E-78FF20BFDF64}" type="parTrans" cxnId="{219B1142-6CC8-426F-99ED-85930C4BDA32}">
      <dgm:prSet/>
      <dgm:spPr/>
      <dgm:t>
        <a:bodyPr/>
        <a:lstStyle/>
        <a:p>
          <a:endParaRPr lang="en-IN"/>
        </a:p>
      </dgm:t>
    </dgm:pt>
    <dgm:pt modelId="{8D7D0C7E-C475-4BFC-ADC1-4ED57F6C164A}" type="sibTrans" cxnId="{219B1142-6CC8-426F-99ED-85930C4BDA32}">
      <dgm:prSet/>
      <dgm:spPr/>
      <dgm:t>
        <a:bodyPr/>
        <a:lstStyle/>
        <a:p>
          <a:endParaRPr lang="en-IN"/>
        </a:p>
      </dgm:t>
    </dgm:pt>
    <dgm:pt modelId="{FF02C79C-E6B4-4969-A1FC-96DA08049877}">
      <dgm:prSet phldrT="[Text]"/>
      <dgm:spPr>
        <a:solidFill>
          <a:schemeClr val="accent4">
            <a:lumMod val="20000"/>
            <a:lumOff val="80000"/>
          </a:schemeClr>
        </a:solidFill>
      </dgm:spPr>
      <dgm:t>
        <a:bodyPr/>
        <a:lstStyle/>
        <a:p>
          <a:r>
            <a:rPr lang="en-IN" dirty="0"/>
            <a:t>1.1.3.2 Integration</a:t>
          </a:r>
        </a:p>
      </dgm:t>
    </dgm:pt>
    <dgm:pt modelId="{AE21DEA7-CEDB-4317-ADD2-D015C66C07CA}" type="parTrans" cxnId="{A44ECAC6-10C9-47D5-BB6B-10D09ED8A35C}">
      <dgm:prSet/>
      <dgm:spPr/>
      <dgm:t>
        <a:bodyPr/>
        <a:lstStyle/>
        <a:p>
          <a:endParaRPr lang="en-IN"/>
        </a:p>
      </dgm:t>
    </dgm:pt>
    <dgm:pt modelId="{11BDA34A-75D6-4EDF-91DE-CE997E13863F}" type="sibTrans" cxnId="{A44ECAC6-10C9-47D5-BB6B-10D09ED8A35C}">
      <dgm:prSet/>
      <dgm:spPr/>
      <dgm:t>
        <a:bodyPr/>
        <a:lstStyle/>
        <a:p>
          <a:endParaRPr lang="en-IN"/>
        </a:p>
      </dgm:t>
    </dgm:pt>
    <dgm:pt modelId="{49C747A0-1C32-4979-B93F-4953C01E1F3D}">
      <dgm:prSet phldrT="[Text]"/>
      <dgm:spPr>
        <a:solidFill>
          <a:schemeClr val="accent4">
            <a:lumMod val="20000"/>
            <a:lumOff val="80000"/>
          </a:schemeClr>
        </a:solidFill>
      </dgm:spPr>
      <dgm:t>
        <a:bodyPr/>
        <a:lstStyle/>
        <a:p>
          <a:r>
            <a:rPr lang="en-IN" dirty="0"/>
            <a:t>1.1.3.3 System</a:t>
          </a:r>
        </a:p>
      </dgm:t>
    </dgm:pt>
    <dgm:pt modelId="{00062045-48AD-47AA-B84D-19D0B10E3031}" type="parTrans" cxnId="{5B6A85EA-266C-4C4F-B43F-F36ADDE812B5}">
      <dgm:prSet/>
      <dgm:spPr/>
      <dgm:t>
        <a:bodyPr/>
        <a:lstStyle/>
        <a:p>
          <a:endParaRPr lang="en-IN"/>
        </a:p>
      </dgm:t>
    </dgm:pt>
    <dgm:pt modelId="{FAF67880-2A3B-47E0-B6E0-65034FB54CA2}" type="sibTrans" cxnId="{5B6A85EA-266C-4C4F-B43F-F36ADDE812B5}">
      <dgm:prSet/>
      <dgm:spPr/>
      <dgm:t>
        <a:bodyPr/>
        <a:lstStyle/>
        <a:p>
          <a:endParaRPr lang="en-IN"/>
        </a:p>
      </dgm:t>
    </dgm:pt>
    <dgm:pt modelId="{A2BF61AD-B014-442F-8C5D-02757CADCF2E}">
      <dgm:prSet phldrT="[Text]"/>
      <dgm:spPr>
        <a:solidFill>
          <a:schemeClr val="accent4">
            <a:lumMod val="20000"/>
            <a:lumOff val="80000"/>
          </a:schemeClr>
        </a:solidFill>
      </dgm:spPr>
      <dgm:t>
        <a:bodyPr/>
        <a:lstStyle/>
        <a:p>
          <a:r>
            <a:rPr lang="en-IN" dirty="0"/>
            <a:t>1.1.3.4 Acceptance </a:t>
          </a:r>
        </a:p>
      </dgm:t>
    </dgm:pt>
    <dgm:pt modelId="{2F0C89C8-031B-4077-BA5D-AB49C26C0523}" type="parTrans" cxnId="{E66BBB7A-A1EC-4F2C-9348-01C6EBADB1BB}">
      <dgm:prSet/>
      <dgm:spPr/>
      <dgm:t>
        <a:bodyPr/>
        <a:lstStyle/>
        <a:p>
          <a:endParaRPr lang="en-IN"/>
        </a:p>
      </dgm:t>
    </dgm:pt>
    <dgm:pt modelId="{834AF80E-43C2-4A00-BA39-825CAAB3BABA}" type="sibTrans" cxnId="{E66BBB7A-A1EC-4F2C-9348-01C6EBADB1BB}">
      <dgm:prSet/>
      <dgm:spPr/>
      <dgm:t>
        <a:bodyPr/>
        <a:lstStyle/>
        <a:p>
          <a:endParaRPr lang="en-IN"/>
        </a:p>
      </dgm:t>
    </dgm:pt>
    <dgm:pt modelId="{808B0082-E213-4B0D-9D43-FCF458BAD7BF}">
      <dgm:prSet phldrT="[Text]"/>
      <dgm:spPr>
        <a:solidFill>
          <a:schemeClr val="accent6">
            <a:lumMod val="40000"/>
            <a:lumOff val="60000"/>
          </a:schemeClr>
        </a:solidFill>
      </dgm:spPr>
      <dgm:t>
        <a:bodyPr/>
        <a:lstStyle/>
        <a:p>
          <a:r>
            <a:rPr lang="en-IN" dirty="0" smtClean="0"/>
            <a:t>1.1.4.2 Promotion</a:t>
          </a:r>
          <a:endParaRPr lang="en-IN" dirty="0"/>
        </a:p>
      </dgm:t>
    </dgm:pt>
    <dgm:pt modelId="{2167BEAE-0D2C-427A-81DE-189206C4C108}" type="parTrans" cxnId="{EAF6DBDF-0DB4-4E12-B9D1-768F02D5E18E}">
      <dgm:prSet/>
      <dgm:spPr/>
      <dgm:t>
        <a:bodyPr/>
        <a:lstStyle/>
        <a:p>
          <a:endParaRPr lang="en-IN"/>
        </a:p>
      </dgm:t>
    </dgm:pt>
    <dgm:pt modelId="{8AACDB5F-5C67-4FDC-B088-6BDA6D037A28}" type="sibTrans" cxnId="{EAF6DBDF-0DB4-4E12-B9D1-768F02D5E18E}">
      <dgm:prSet/>
      <dgm:spPr/>
      <dgm:t>
        <a:bodyPr/>
        <a:lstStyle/>
        <a:p>
          <a:endParaRPr lang="en-IN"/>
        </a:p>
      </dgm:t>
    </dgm:pt>
    <dgm:pt modelId="{3A4CCA07-0A76-4A7D-9FAD-47CFDC6F610E}">
      <dgm:prSet phldrT="[Text]"/>
      <dgm:spPr>
        <a:solidFill>
          <a:schemeClr val="accent6">
            <a:lumMod val="40000"/>
            <a:lumOff val="60000"/>
          </a:schemeClr>
        </a:solidFill>
      </dgm:spPr>
      <dgm:t>
        <a:bodyPr/>
        <a:lstStyle/>
        <a:p>
          <a:r>
            <a:rPr lang="en-IN" dirty="0"/>
            <a:t>1.1.4.3 Stable Release</a:t>
          </a:r>
        </a:p>
      </dgm:t>
    </dgm:pt>
    <dgm:pt modelId="{3E1B6EF3-E7A1-4185-8FD6-E30298E40031}" type="parTrans" cxnId="{34F7DEA8-2D49-4D5D-B16A-C7292A7BD861}">
      <dgm:prSet/>
      <dgm:spPr/>
      <dgm:t>
        <a:bodyPr/>
        <a:lstStyle/>
        <a:p>
          <a:endParaRPr lang="en-IN"/>
        </a:p>
      </dgm:t>
    </dgm:pt>
    <dgm:pt modelId="{52A08A85-A3E3-4270-B5BC-5ADCE9D4A3F6}" type="sibTrans" cxnId="{34F7DEA8-2D49-4D5D-B16A-C7292A7BD861}">
      <dgm:prSet/>
      <dgm:spPr/>
      <dgm:t>
        <a:bodyPr/>
        <a:lstStyle/>
        <a:p>
          <a:endParaRPr lang="en-IN"/>
        </a:p>
      </dgm:t>
    </dgm:pt>
    <dgm:pt modelId="{A9A66BFD-A171-49C8-80F4-6BDCB4488208}" type="pres">
      <dgm:prSet presAssocID="{9E41C199-1531-4642-B35A-655828CC3EF2}" presName="hierChild1" presStyleCnt="0">
        <dgm:presLayoutVars>
          <dgm:orgChart val="1"/>
          <dgm:chPref val="1"/>
          <dgm:dir/>
          <dgm:animOne val="branch"/>
          <dgm:animLvl val="lvl"/>
          <dgm:resizeHandles/>
        </dgm:presLayoutVars>
      </dgm:prSet>
      <dgm:spPr/>
      <dgm:t>
        <a:bodyPr/>
        <a:lstStyle/>
        <a:p>
          <a:endParaRPr lang="en-IN"/>
        </a:p>
      </dgm:t>
    </dgm:pt>
    <dgm:pt modelId="{765729C0-7E99-469A-89EB-FD13EEF25E11}" type="pres">
      <dgm:prSet presAssocID="{8002D5BE-2FFD-44CA-98A4-71B526CB387C}" presName="hierRoot1" presStyleCnt="0">
        <dgm:presLayoutVars>
          <dgm:hierBranch val="init"/>
        </dgm:presLayoutVars>
      </dgm:prSet>
      <dgm:spPr/>
    </dgm:pt>
    <dgm:pt modelId="{E310442B-5021-4F2E-B3D4-3569DB4ED299}" type="pres">
      <dgm:prSet presAssocID="{8002D5BE-2FFD-44CA-98A4-71B526CB387C}" presName="rootComposite1" presStyleCnt="0"/>
      <dgm:spPr/>
    </dgm:pt>
    <dgm:pt modelId="{C75079AD-A54B-4A6F-B18F-33A6A23A0FC0}" type="pres">
      <dgm:prSet presAssocID="{8002D5BE-2FFD-44CA-98A4-71B526CB387C}" presName="rootText1" presStyleLbl="node0" presStyleIdx="0" presStyleCnt="1">
        <dgm:presLayoutVars>
          <dgm:chPref val="3"/>
        </dgm:presLayoutVars>
      </dgm:prSet>
      <dgm:spPr/>
      <dgm:t>
        <a:bodyPr/>
        <a:lstStyle/>
        <a:p>
          <a:endParaRPr lang="en-IN"/>
        </a:p>
      </dgm:t>
    </dgm:pt>
    <dgm:pt modelId="{C36C11E6-EFF7-40FA-8F03-E7A8FA4510CF}" type="pres">
      <dgm:prSet presAssocID="{8002D5BE-2FFD-44CA-98A4-71B526CB387C}" presName="rootConnector1" presStyleLbl="node1" presStyleIdx="0" presStyleCnt="0"/>
      <dgm:spPr/>
      <dgm:t>
        <a:bodyPr/>
        <a:lstStyle/>
        <a:p>
          <a:endParaRPr lang="en-IN"/>
        </a:p>
      </dgm:t>
    </dgm:pt>
    <dgm:pt modelId="{CA95A0C1-CE44-4170-A3B8-6879E6E5CA0A}" type="pres">
      <dgm:prSet presAssocID="{8002D5BE-2FFD-44CA-98A4-71B526CB387C}" presName="hierChild2" presStyleCnt="0"/>
      <dgm:spPr/>
    </dgm:pt>
    <dgm:pt modelId="{9337CF90-54B9-44A6-A353-091BCCBCBE9B}" type="pres">
      <dgm:prSet presAssocID="{4152798E-0366-48C4-B5F6-35AA8A2960B7}" presName="Name37" presStyleLbl="parChTrans1D2" presStyleIdx="0" presStyleCnt="4"/>
      <dgm:spPr/>
      <dgm:t>
        <a:bodyPr/>
        <a:lstStyle/>
        <a:p>
          <a:endParaRPr lang="en-IN"/>
        </a:p>
      </dgm:t>
    </dgm:pt>
    <dgm:pt modelId="{3A34F3A2-84A2-4250-B857-CBFA8FD0D386}" type="pres">
      <dgm:prSet presAssocID="{4F477AAF-19AB-4677-AF66-57BCBB27E650}" presName="hierRoot2" presStyleCnt="0">
        <dgm:presLayoutVars>
          <dgm:hierBranch val="init"/>
        </dgm:presLayoutVars>
      </dgm:prSet>
      <dgm:spPr/>
    </dgm:pt>
    <dgm:pt modelId="{D7EC3E2C-25B7-42B4-85FB-C479920BDBE8}" type="pres">
      <dgm:prSet presAssocID="{4F477AAF-19AB-4677-AF66-57BCBB27E650}" presName="rootComposite" presStyleCnt="0"/>
      <dgm:spPr/>
    </dgm:pt>
    <dgm:pt modelId="{F146243A-C85E-4D37-8242-DF6AABBF85F5}" type="pres">
      <dgm:prSet presAssocID="{4F477AAF-19AB-4677-AF66-57BCBB27E650}" presName="rootText" presStyleLbl="node2" presStyleIdx="0" presStyleCnt="4">
        <dgm:presLayoutVars>
          <dgm:chPref val="3"/>
        </dgm:presLayoutVars>
      </dgm:prSet>
      <dgm:spPr/>
      <dgm:t>
        <a:bodyPr/>
        <a:lstStyle/>
        <a:p>
          <a:endParaRPr lang="en-IN"/>
        </a:p>
      </dgm:t>
    </dgm:pt>
    <dgm:pt modelId="{B356D760-F7FF-449A-A217-F3EBA8C9D1D1}" type="pres">
      <dgm:prSet presAssocID="{4F477AAF-19AB-4677-AF66-57BCBB27E650}" presName="rootConnector" presStyleLbl="node2" presStyleIdx="0" presStyleCnt="4"/>
      <dgm:spPr/>
      <dgm:t>
        <a:bodyPr/>
        <a:lstStyle/>
        <a:p>
          <a:endParaRPr lang="en-IN"/>
        </a:p>
      </dgm:t>
    </dgm:pt>
    <dgm:pt modelId="{1E6438FF-BD26-4CE6-BBCC-0C05682D830B}" type="pres">
      <dgm:prSet presAssocID="{4F477AAF-19AB-4677-AF66-57BCBB27E650}" presName="hierChild4" presStyleCnt="0"/>
      <dgm:spPr/>
    </dgm:pt>
    <dgm:pt modelId="{880A8AC7-CE9D-476E-B5F4-5AB448B581BD}" type="pres">
      <dgm:prSet presAssocID="{4F477AAF-19AB-4677-AF66-57BCBB27E650}" presName="hierChild5" presStyleCnt="0"/>
      <dgm:spPr/>
    </dgm:pt>
    <dgm:pt modelId="{18E2C329-643A-4402-AB43-8FCCAD4419E7}" type="pres">
      <dgm:prSet presAssocID="{695AF189-2BA7-4CE9-B2EE-0D4CC63A9AF1}" presName="Name37" presStyleLbl="parChTrans1D2" presStyleIdx="1" presStyleCnt="4"/>
      <dgm:spPr/>
      <dgm:t>
        <a:bodyPr/>
        <a:lstStyle/>
        <a:p>
          <a:endParaRPr lang="en-IN"/>
        </a:p>
      </dgm:t>
    </dgm:pt>
    <dgm:pt modelId="{0D172595-4BAB-4AF2-AFD5-991C6ED78201}" type="pres">
      <dgm:prSet presAssocID="{F4FABDF6-445F-4D8A-BE83-A5626713B649}" presName="hierRoot2" presStyleCnt="0">
        <dgm:presLayoutVars>
          <dgm:hierBranch val="init"/>
        </dgm:presLayoutVars>
      </dgm:prSet>
      <dgm:spPr/>
    </dgm:pt>
    <dgm:pt modelId="{F36FFD35-805C-4340-A869-C9A8D7B2CBFB}" type="pres">
      <dgm:prSet presAssocID="{F4FABDF6-445F-4D8A-BE83-A5626713B649}" presName="rootComposite" presStyleCnt="0"/>
      <dgm:spPr/>
    </dgm:pt>
    <dgm:pt modelId="{0DF8B3A0-669C-4F66-86D9-A28F5B65C4C0}" type="pres">
      <dgm:prSet presAssocID="{F4FABDF6-445F-4D8A-BE83-A5626713B649}" presName="rootText" presStyleLbl="node2" presStyleIdx="1" presStyleCnt="4">
        <dgm:presLayoutVars>
          <dgm:chPref val="3"/>
        </dgm:presLayoutVars>
      </dgm:prSet>
      <dgm:spPr/>
      <dgm:t>
        <a:bodyPr/>
        <a:lstStyle/>
        <a:p>
          <a:endParaRPr lang="en-IN"/>
        </a:p>
      </dgm:t>
    </dgm:pt>
    <dgm:pt modelId="{60D3F162-F364-437E-B12C-5043016744AA}" type="pres">
      <dgm:prSet presAssocID="{F4FABDF6-445F-4D8A-BE83-A5626713B649}" presName="rootConnector" presStyleLbl="node2" presStyleIdx="1" presStyleCnt="4"/>
      <dgm:spPr/>
      <dgm:t>
        <a:bodyPr/>
        <a:lstStyle/>
        <a:p>
          <a:endParaRPr lang="en-IN"/>
        </a:p>
      </dgm:t>
    </dgm:pt>
    <dgm:pt modelId="{9F92B99A-C061-4796-ABCF-108A75CAF006}" type="pres">
      <dgm:prSet presAssocID="{F4FABDF6-445F-4D8A-BE83-A5626713B649}" presName="hierChild4" presStyleCnt="0"/>
      <dgm:spPr/>
    </dgm:pt>
    <dgm:pt modelId="{76215A7E-3607-4C00-94DC-5356FC3F101A}" type="pres">
      <dgm:prSet presAssocID="{C7533BE2-718F-452A-A5E4-2C333E8DE18D}" presName="Name37" presStyleLbl="parChTrans1D3" presStyleIdx="0" presStyleCnt="10"/>
      <dgm:spPr/>
      <dgm:t>
        <a:bodyPr/>
        <a:lstStyle/>
        <a:p>
          <a:endParaRPr lang="en-IN"/>
        </a:p>
      </dgm:t>
    </dgm:pt>
    <dgm:pt modelId="{14BAB56F-1595-4034-A06B-9E0B4985EFCE}" type="pres">
      <dgm:prSet presAssocID="{EF4B4C6B-0506-468D-8E4A-48E0A59DCE78}" presName="hierRoot2" presStyleCnt="0">
        <dgm:presLayoutVars>
          <dgm:hierBranch val="init"/>
        </dgm:presLayoutVars>
      </dgm:prSet>
      <dgm:spPr/>
    </dgm:pt>
    <dgm:pt modelId="{98A606E7-5B4C-40B3-A015-73E9BF5DEDD9}" type="pres">
      <dgm:prSet presAssocID="{EF4B4C6B-0506-468D-8E4A-48E0A59DCE78}" presName="rootComposite" presStyleCnt="0"/>
      <dgm:spPr/>
    </dgm:pt>
    <dgm:pt modelId="{D28298F2-9C97-4E77-9325-8F564D842A53}" type="pres">
      <dgm:prSet presAssocID="{EF4B4C6B-0506-468D-8E4A-48E0A59DCE78}" presName="rootText" presStyleLbl="node3" presStyleIdx="0" presStyleCnt="10">
        <dgm:presLayoutVars>
          <dgm:chPref val="3"/>
        </dgm:presLayoutVars>
      </dgm:prSet>
      <dgm:spPr/>
      <dgm:t>
        <a:bodyPr/>
        <a:lstStyle/>
        <a:p>
          <a:endParaRPr lang="en-IN"/>
        </a:p>
      </dgm:t>
    </dgm:pt>
    <dgm:pt modelId="{6D0D241A-64C9-4DB2-8FAC-6589BEB077DB}" type="pres">
      <dgm:prSet presAssocID="{EF4B4C6B-0506-468D-8E4A-48E0A59DCE78}" presName="rootConnector" presStyleLbl="node3" presStyleIdx="0" presStyleCnt="10"/>
      <dgm:spPr/>
      <dgm:t>
        <a:bodyPr/>
        <a:lstStyle/>
        <a:p>
          <a:endParaRPr lang="en-IN"/>
        </a:p>
      </dgm:t>
    </dgm:pt>
    <dgm:pt modelId="{178F45CA-F36F-497D-BE37-4C055930D83C}" type="pres">
      <dgm:prSet presAssocID="{EF4B4C6B-0506-468D-8E4A-48E0A59DCE78}" presName="hierChild4" presStyleCnt="0"/>
      <dgm:spPr/>
    </dgm:pt>
    <dgm:pt modelId="{76BDEC56-02AC-443E-85A1-BB37C4B2169C}" type="pres">
      <dgm:prSet presAssocID="{EF4B4C6B-0506-468D-8E4A-48E0A59DCE78}" presName="hierChild5" presStyleCnt="0"/>
      <dgm:spPr/>
    </dgm:pt>
    <dgm:pt modelId="{1353CD20-9138-4791-963B-0EB05FCA1604}" type="pres">
      <dgm:prSet presAssocID="{C9D0B45C-E874-4932-B18D-48D49309D575}" presName="Name37" presStyleLbl="parChTrans1D3" presStyleIdx="1" presStyleCnt="10"/>
      <dgm:spPr/>
      <dgm:t>
        <a:bodyPr/>
        <a:lstStyle/>
        <a:p>
          <a:endParaRPr lang="en-IN"/>
        </a:p>
      </dgm:t>
    </dgm:pt>
    <dgm:pt modelId="{5F8F53ED-3B04-4E30-9531-D87DF7B9AFAD}" type="pres">
      <dgm:prSet presAssocID="{3B6C166D-4354-4966-814E-DF6B54DCBD11}" presName="hierRoot2" presStyleCnt="0">
        <dgm:presLayoutVars>
          <dgm:hierBranch val="init"/>
        </dgm:presLayoutVars>
      </dgm:prSet>
      <dgm:spPr/>
    </dgm:pt>
    <dgm:pt modelId="{9B87E1F5-4E7C-4084-9DC5-B422B7EB61FD}" type="pres">
      <dgm:prSet presAssocID="{3B6C166D-4354-4966-814E-DF6B54DCBD11}" presName="rootComposite" presStyleCnt="0"/>
      <dgm:spPr/>
    </dgm:pt>
    <dgm:pt modelId="{F6823DCE-E3AB-4789-8371-3E5F592E5BC9}" type="pres">
      <dgm:prSet presAssocID="{3B6C166D-4354-4966-814E-DF6B54DCBD11}" presName="rootText" presStyleLbl="node3" presStyleIdx="1" presStyleCnt="10">
        <dgm:presLayoutVars>
          <dgm:chPref val="3"/>
        </dgm:presLayoutVars>
      </dgm:prSet>
      <dgm:spPr/>
      <dgm:t>
        <a:bodyPr/>
        <a:lstStyle/>
        <a:p>
          <a:endParaRPr lang="en-IN"/>
        </a:p>
      </dgm:t>
    </dgm:pt>
    <dgm:pt modelId="{412D2715-C670-4A71-B933-B03A1DE1CB39}" type="pres">
      <dgm:prSet presAssocID="{3B6C166D-4354-4966-814E-DF6B54DCBD11}" presName="rootConnector" presStyleLbl="node3" presStyleIdx="1" presStyleCnt="10"/>
      <dgm:spPr/>
      <dgm:t>
        <a:bodyPr/>
        <a:lstStyle/>
        <a:p>
          <a:endParaRPr lang="en-IN"/>
        </a:p>
      </dgm:t>
    </dgm:pt>
    <dgm:pt modelId="{77EFEBF1-767E-4123-A0F1-43EBE83D65BB}" type="pres">
      <dgm:prSet presAssocID="{3B6C166D-4354-4966-814E-DF6B54DCBD11}" presName="hierChild4" presStyleCnt="0"/>
      <dgm:spPr/>
    </dgm:pt>
    <dgm:pt modelId="{9AD38FA7-1D4F-45D2-8AD1-B27B0D404379}" type="pres">
      <dgm:prSet presAssocID="{3B6C166D-4354-4966-814E-DF6B54DCBD11}" presName="hierChild5" presStyleCnt="0"/>
      <dgm:spPr/>
    </dgm:pt>
    <dgm:pt modelId="{5152DE9D-BFB7-4311-80C1-C22DDAAF39E5}" type="pres">
      <dgm:prSet presAssocID="{3E126A08-B737-4671-9215-C28964DD7B4C}" presName="Name37" presStyleLbl="parChTrans1D3" presStyleIdx="2" presStyleCnt="10"/>
      <dgm:spPr/>
      <dgm:t>
        <a:bodyPr/>
        <a:lstStyle/>
        <a:p>
          <a:endParaRPr lang="en-IN"/>
        </a:p>
      </dgm:t>
    </dgm:pt>
    <dgm:pt modelId="{00378388-66DF-426D-A8B3-29332D9AA646}" type="pres">
      <dgm:prSet presAssocID="{CB8C4410-BA5C-445B-BB16-9A185DE5BE30}" presName="hierRoot2" presStyleCnt="0">
        <dgm:presLayoutVars>
          <dgm:hierBranch val="init"/>
        </dgm:presLayoutVars>
      </dgm:prSet>
      <dgm:spPr/>
    </dgm:pt>
    <dgm:pt modelId="{D246F7DE-B62B-4C3F-8F24-9F71C8A85F9E}" type="pres">
      <dgm:prSet presAssocID="{CB8C4410-BA5C-445B-BB16-9A185DE5BE30}" presName="rootComposite" presStyleCnt="0"/>
      <dgm:spPr/>
    </dgm:pt>
    <dgm:pt modelId="{4EFCA5AA-18C7-463B-ABE1-7915F0069FFC}" type="pres">
      <dgm:prSet presAssocID="{CB8C4410-BA5C-445B-BB16-9A185DE5BE30}" presName="rootText" presStyleLbl="node3" presStyleIdx="2" presStyleCnt="10">
        <dgm:presLayoutVars>
          <dgm:chPref val="3"/>
        </dgm:presLayoutVars>
      </dgm:prSet>
      <dgm:spPr/>
      <dgm:t>
        <a:bodyPr/>
        <a:lstStyle/>
        <a:p>
          <a:endParaRPr lang="en-IN"/>
        </a:p>
      </dgm:t>
    </dgm:pt>
    <dgm:pt modelId="{060FB276-E3E5-4AA7-90E9-591AD52BBD23}" type="pres">
      <dgm:prSet presAssocID="{CB8C4410-BA5C-445B-BB16-9A185DE5BE30}" presName="rootConnector" presStyleLbl="node3" presStyleIdx="2" presStyleCnt="10"/>
      <dgm:spPr/>
      <dgm:t>
        <a:bodyPr/>
        <a:lstStyle/>
        <a:p>
          <a:endParaRPr lang="en-IN"/>
        </a:p>
      </dgm:t>
    </dgm:pt>
    <dgm:pt modelId="{28119F74-EEE6-428A-9B8E-6B4140CF5E16}" type="pres">
      <dgm:prSet presAssocID="{CB8C4410-BA5C-445B-BB16-9A185DE5BE30}" presName="hierChild4" presStyleCnt="0"/>
      <dgm:spPr/>
    </dgm:pt>
    <dgm:pt modelId="{4040150F-3286-4A9A-9EEF-2C86D900DAE3}" type="pres">
      <dgm:prSet presAssocID="{CB8C4410-BA5C-445B-BB16-9A185DE5BE30}" presName="hierChild5" presStyleCnt="0"/>
      <dgm:spPr/>
    </dgm:pt>
    <dgm:pt modelId="{6D1FE337-9D24-4A66-9423-97CBEB10C1A8}" type="pres">
      <dgm:prSet presAssocID="{F4FABDF6-445F-4D8A-BE83-A5626713B649}" presName="hierChild5" presStyleCnt="0"/>
      <dgm:spPr/>
    </dgm:pt>
    <dgm:pt modelId="{931B2AFC-48E7-4D42-888A-EB0E8F1E3E3B}" type="pres">
      <dgm:prSet presAssocID="{648B781B-FF56-4E9B-B243-ACA8EE49C88A}" presName="Name37" presStyleLbl="parChTrans1D2" presStyleIdx="2" presStyleCnt="4"/>
      <dgm:spPr/>
      <dgm:t>
        <a:bodyPr/>
        <a:lstStyle/>
        <a:p>
          <a:endParaRPr lang="en-IN"/>
        </a:p>
      </dgm:t>
    </dgm:pt>
    <dgm:pt modelId="{8B650B85-0B8A-47F4-9855-2262F7E7A8FC}" type="pres">
      <dgm:prSet presAssocID="{CF85F335-BE53-4506-9E10-59C77B6B15E8}" presName="hierRoot2" presStyleCnt="0">
        <dgm:presLayoutVars>
          <dgm:hierBranch val="init"/>
        </dgm:presLayoutVars>
      </dgm:prSet>
      <dgm:spPr/>
    </dgm:pt>
    <dgm:pt modelId="{AF8E564F-9B07-45DB-A880-7A3F1510C812}" type="pres">
      <dgm:prSet presAssocID="{CF85F335-BE53-4506-9E10-59C77B6B15E8}" presName="rootComposite" presStyleCnt="0"/>
      <dgm:spPr/>
    </dgm:pt>
    <dgm:pt modelId="{484D88F8-4FAB-46CC-84A9-BC52E63AEDA7}" type="pres">
      <dgm:prSet presAssocID="{CF85F335-BE53-4506-9E10-59C77B6B15E8}" presName="rootText" presStyleLbl="node2" presStyleIdx="2" presStyleCnt="4">
        <dgm:presLayoutVars>
          <dgm:chPref val="3"/>
        </dgm:presLayoutVars>
      </dgm:prSet>
      <dgm:spPr/>
      <dgm:t>
        <a:bodyPr/>
        <a:lstStyle/>
        <a:p>
          <a:endParaRPr lang="en-IN"/>
        </a:p>
      </dgm:t>
    </dgm:pt>
    <dgm:pt modelId="{B0B561E7-5617-4624-9C17-738662BD7D8D}" type="pres">
      <dgm:prSet presAssocID="{CF85F335-BE53-4506-9E10-59C77B6B15E8}" presName="rootConnector" presStyleLbl="node2" presStyleIdx="2" presStyleCnt="4"/>
      <dgm:spPr/>
      <dgm:t>
        <a:bodyPr/>
        <a:lstStyle/>
        <a:p>
          <a:endParaRPr lang="en-IN"/>
        </a:p>
      </dgm:t>
    </dgm:pt>
    <dgm:pt modelId="{C2C4B343-D622-4A46-96AE-1E397B19E377}" type="pres">
      <dgm:prSet presAssocID="{CF85F335-BE53-4506-9E10-59C77B6B15E8}" presName="hierChild4" presStyleCnt="0"/>
      <dgm:spPr/>
    </dgm:pt>
    <dgm:pt modelId="{F90985C2-EF10-4A40-B1AB-C5939DF1C2E2}" type="pres">
      <dgm:prSet presAssocID="{06C68687-32CA-4AEA-939E-78FF20BFDF64}" presName="Name37" presStyleLbl="parChTrans1D3" presStyleIdx="3" presStyleCnt="10"/>
      <dgm:spPr/>
      <dgm:t>
        <a:bodyPr/>
        <a:lstStyle/>
        <a:p>
          <a:endParaRPr lang="en-IN"/>
        </a:p>
      </dgm:t>
    </dgm:pt>
    <dgm:pt modelId="{AC7E006C-BE34-4A39-9A43-0A001340C2AD}" type="pres">
      <dgm:prSet presAssocID="{F47FFDE3-B4D2-4D44-B933-CF0F2490634B}" presName="hierRoot2" presStyleCnt="0">
        <dgm:presLayoutVars>
          <dgm:hierBranch val="init"/>
        </dgm:presLayoutVars>
      </dgm:prSet>
      <dgm:spPr/>
    </dgm:pt>
    <dgm:pt modelId="{32748F09-6446-44BF-95A6-5269E4D89548}" type="pres">
      <dgm:prSet presAssocID="{F47FFDE3-B4D2-4D44-B933-CF0F2490634B}" presName="rootComposite" presStyleCnt="0"/>
      <dgm:spPr/>
    </dgm:pt>
    <dgm:pt modelId="{6BEE4A64-5EC8-44E4-B115-771FF1A2DE2D}" type="pres">
      <dgm:prSet presAssocID="{F47FFDE3-B4D2-4D44-B933-CF0F2490634B}" presName="rootText" presStyleLbl="node3" presStyleIdx="3" presStyleCnt="10">
        <dgm:presLayoutVars>
          <dgm:chPref val="3"/>
        </dgm:presLayoutVars>
      </dgm:prSet>
      <dgm:spPr/>
      <dgm:t>
        <a:bodyPr/>
        <a:lstStyle/>
        <a:p>
          <a:endParaRPr lang="en-IN"/>
        </a:p>
      </dgm:t>
    </dgm:pt>
    <dgm:pt modelId="{C74DD33E-349F-468D-871E-A40D36BB9BD7}" type="pres">
      <dgm:prSet presAssocID="{F47FFDE3-B4D2-4D44-B933-CF0F2490634B}" presName="rootConnector" presStyleLbl="node3" presStyleIdx="3" presStyleCnt="10"/>
      <dgm:spPr/>
      <dgm:t>
        <a:bodyPr/>
        <a:lstStyle/>
        <a:p>
          <a:endParaRPr lang="en-IN"/>
        </a:p>
      </dgm:t>
    </dgm:pt>
    <dgm:pt modelId="{7FB04669-21C3-4972-B170-638835C3B677}" type="pres">
      <dgm:prSet presAssocID="{F47FFDE3-B4D2-4D44-B933-CF0F2490634B}" presName="hierChild4" presStyleCnt="0"/>
      <dgm:spPr/>
    </dgm:pt>
    <dgm:pt modelId="{D3303C54-786C-4A6F-88D9-CE7F63FDD545}" type="pres">
      <dgm:prSet presAssocID="{F47FFDE3-B4D2-4D44-B933-CF0F2490634B}" presName="hierChild5" presStyleCnt="0"/>
      <dgm:spPr/>
    </dgm:pt>
    <dgm:pt modelId="{35914B9E-4D42-45C9-84D7-95259275E8FA}" type="pres">
      <dgm:prSet presAssocID="{AE21DEA7-CEDB-4317-ADD2-D015C66C07CA}" presName="Name37" presStyleLbl="parChTrans1D3" presStyleIdx="4" presStyleCnt="10"/>
      <dgm:spPr/>
      <dgm:t>
        <a:bodyPr/>
        <a:lstStyle/>
        <a:p>
          <a:endParaRPr lang="en-IN"/>
        </a:p>
      </dgm:t>
    </dgm:pt>
    <dgm:pt modelId="{F0EAC87D-04E3-4BAA-A5FD-3A0D113AAC54}" type="pres">
      <dgm:prSet presAssocID="{FF02C79C-E6B4-4969-A1FC-96DA08049877}" presName="hierRoot2" presStyleCnt="0">
        <dgm:presLayoutVars>
          <dgm:hierBranch val="init"/>
        </dgm:presLayoutVars>
      </dgm:prSet>
      <dgm:spPr/>
    </dgm:pt>
    <dgm:pt modelId="{9A2EB763-B056-49E5-8B3B-B7EF69CC1AF4}" type="pres">
      <dgm:prSet presAssocID="{FF02C79C-E6B4-4969-A1FC-96DA08049877}" presName="rootComposite" presStyleCnt="0"/>
      <dgm:spPr/>
    </dgm:pt>
    <dgm:pt modelId="{61AFD6A5-87F0-4C97-AADA-B42F37FA7760}" type="pres">
      <dgm:prSet presAssocID="{FF02C79C-E6B4-4969-A1FC-96DA08049877}" presName="rootText" presStyleLbl="node3" presStyleIdx="4" presStyleCnt="10">
        <dgm:presLayoutVars>
          <dgm:chPref val="3"/>
        </dgm:presLayoutVars>
      </dgm:prSet>
      <dgm:spPr/>
      <dgm:t>
        <a:bodyPr/>
        <a:lstStyle/>
        <a:p>
          <a:endParaRPr lang="en-IN"/>
        </a:p>
      </dgm:t>
    </dgm:pt>
    <dgm:pt modelId="{3C99E07D-68F5-4CA0-B9B6-662F46D8F545}" type="pres">
      <dgm:prSet presAssocID="{FF02C79C-E6B4-4969-A1FC-96DA08049877}" presName="rootConnector" presStyleLbl="node3" presStyleIdx="4" presStyleCnt="10"/>
      <dgm:spPr/>
      <dgm:t>
        <a:bodyPr/>
        <a:lstStyle/>
        <a:p>
          <a:endParaRPr lang="en-IN"/>
        </a:p>
      </dgm:t>
    </dgm:pt>
    <dgm:pt modelId="{FE21CCF0-106E-413D-AA73-E00281580B52}" type="pres">
      <dgm:prSet presAssocID="{FF02C79C-E6B4-4969-A1FC-96DA08049877}" presName="hierChild4" presStyleCnt="0"/>
      <dgm:spPr/>
    </dgm:pt>
    <dgm:pt modelId="{DAC8D446-AEEC-4FED-963E-E2B002DE1CCE}" type="pres">
      <dgm:prSet presAssocID="{FF02C79C-E6B4-4969-A1FC-96DA08049877}" presName="hierChild5" presStyleCnt="0"/>
      <dgm:spPr/>
    </dgm:pt>
    <dgm:pt modelId="{29E73D5D-34C1-4A06-8524-BCC4B60557F5}" type="pres">
      <dgm:prSet presAssocID="{00062045-48AD-47AA-B84D-19D0B10E3031}" presName="Name37" presStyleLbl="parChTrans1D3" presStyleIdx="5" presStyleCnt="10"/>
      <dgm:spPr/>
      <dgm:t>
        <a:bodyPr/>
        <a:lstStyle/>
        <a:p>
          <a:endParaRPr lang="en-IN"/>
        </a:p>
      </dgm:t>
    </dgm:pt>
    <dgm:pt modelId="{D48A3BAF-CE1E-45F9-A1D5-4639D4F2B8F8}" type="pres">
      <dgm:prSet presAssocID="{49C747A0-1C32-4979-B93F-4953C01E1F3D}" presName="hierRoot2" presStyleCnt="0">
        <dgm:presLayoutVars>
          <dgm:hierBranch val="init"/>
        </dgm:presLayoutVars>
      </dgm:prSet>
      <dgm:spPr/>
    </dgm:pt>
    <dgm:pt modelId="{53B332FF-AA59-4150-A604-731B93347D66}" type="pres">
      <dgm:prSet presAssocID="{49C747A0-1C32-4979-B93F-4953C01E1F3D}" presName="rootComposite" presStyleCnt="0"/>
      <dgm:spPr/>
    </dgm:pt>
    <dgm:pt modelId="{E4E79957-1AE9-48B3-A583-A56717C575DF}" type="pres">
      <dgm:prSet presAssocID="{49C747A0-1C32-4979-B93F-4953C01E1F3D}" presName="rootText" presStyleLbl="node3" presStyleIdx="5" presStyleCnt="10">
        <dgm:presLayoutVars>
          <dgm:chPref val="3"/>
        </dgm:presLayoutVars>
      </dgm:prSet>
      <dgm:spPr/>
      <dgm:t>
        <a:bodyPr/>
        <a:lstStyle/>
        <a:p>
          <a:endParaRPr lang="en-IN"/>
        </a:p>
      </dgm:t>
    </dgm:pt>
    <dgm:pt modelId="{D0692E8F-B921-4899-B76D-C3F67529B90B}" type="pres">
      <dgm:prSet presAssocID="{49C747A0-1C32-4979-B93F-4953C01E1F3D}" presName="rootConnector" presStyleLbl="node3" presStyleIdx="5" presStyleCnt="10"/>
      <dgm:spPr/>
      <dgm:t>
        <a:bodyPr/>
        <a:lstStyle/>
        <a:p>
          <a:endParaRPr lang="en-IN"/>
        </a:p>
      </dgm:t>
    </dgm:pt>
    <dgm:pt modelId="{2A79C744-9CC8-44F3-B97B-B4A6AFAD5808}" type="pres">
      <dgm:prSet presAssocID="{49C747A0-1C32-4979-B93F-4953C01E1F3D}" presName="hierChild4" presStyleCnt="0"/>
      <dgm:spPr/>
    </dgm:pt>
    <dgm:pt modelId="{A69F6ECB-2A4B-4533-863B-5584C4F07DDF}" type="pres">
      <dgm:prSet presAssocID="{49C747A0-1C32-4979-B93F-4953C01E1F3D}" presName="hierChild5" presStyleCnt="0"/>
      <dgm:spPr/>
    </dgm:pt>
    <dgm:pt modelId="{89E5508F-F10F-4705-9E9B-7FAB860B3297}" type="pres">
      <dgm:prSet presAssocID="{2F0C89C8-031B-4077-BA5D-AB49C26C0523}" presName="Name37" presStyleLbl="parChTrans1D3" presStyleIdx="6" presStyleCnt="10"/>
      <dgm:spPr/>
      <dgm:t>
        <a:bodyPr/>
        <a:lstStyle/>
        <a:p>
          <a:endParaRPr lang="en-IN"/>
        </a:p>
      </dgm:t>
    </dgm:pt>
    <dgm:pt modelId="{58E3DA55-864C-43EF-9688-EF4B4E64B4CC}" type="pres">
      <dgm:prSet presAssocID="{A2BF61AD-B014-442F-8C5D-02757CADCF2E}" presName="hierRoot2" presStyleCnt="0">
        <dgm:presLayoutVars>
          <dgm:hierBranch val="init"/>
        </dgm:presLayoutVars>
      </dgm:prSet>
      <dgm:spPr/>
    </dgm:pt>
    <dgm:pt modelId="{098BD986-5AC3-4971-AED4-16AAC36339F3}" type="pres">
      <dgm:prSet presAssocID="{A2BF61AD-B014-442F-8C5D-02757CADCF2E}" presName="rootComposite" presStyleCnt="0"/>
      <dgm:spPr/>
    </dgm:pt>
    <dgm:pt modelId="{518079C7-B768-4988-AFFA-54123E43F3F3}" type="pres">
      <dgm:prSet presAssocID="{A2BF61AD-B014-442F-8C5D-02757CADCF2E}" presName="rootText" presStyleLbl="node3" presStyleIdx="6" presStyleCnt="10">
        <dgm:presLayoutVars>
          <dgm:chPref val="3"/>
        </dgm:presLayoutVars>
      </dgm:prSet>
      <dgm:spPr/>
      <dgm:t>
        <a:bodyPr/>
        <a:lstStyle/>
        <a:p>
          <a:endParaRPr lang="en-IN"/>
        </a:p>
      </dgm:t>
    </dgm:pt>
    <dgm:pt modelId="{727FB7BA-A58F-4C15-8838-072C54204F29}" type="pres">
      <dgm:prSet presAssocID="{A2BF61AD-B014-442F-8C5D-02757CADCF2E}" presName="rootConnector" presStyleLbl="node3" presStyleIdx="6" presStyleCnt="10"/>
      <dgm:spPr/>
      <dgm:t>
        <a:bodyPr/>
        <a:lstStyle/>
        <a:p>
          <a:endParaRPr lang="en-IN"/>
        </a:p>
      </dgm:t>
    </dgm:pt>
    <dgm:pt modelId="{DFEC842C-6A27-40D9-BF58-5C2F8557C1EB}" type="pres">
      <dgm:prSet presAssocID="{A2BF61AD-B014-442F-8C5D-02757CADCF2E}" presName="hierChild4" presStyleCnt="0"/>
      <dgm:spPr/>
    </dgm:pt>
    <dgm:pt modelId="{2799A625-AACE-4FD2-B180-BE174F898D70}" type="pres">
      <dgm:prSet presAssocID="{A2BF61AD-B014-442F-8C5D-02757CADCF2E}" presName="hierChild5" presStyleCnt="0"/>
      <dgm:spPr/>
    </dgm:pt>
    <dgm:pt modelId="{B1129B40-942C-4C4F-8D2F-DDCEA0F33018}" type="pres">
      <dgm:prSet presAssocID="{CF85F335-BE53-4506-9E10-59C77B6B15E8}" presName="hierChild5" presStyleCnt="0"/>
      <dgm:spPr/>
    </dgm:pt>
    <dgm:pt modelId="{0C3F1899-FD12-43BC-BEFA-35E068BBBB03}" type="pres">
      <dgm:prSet presAssocID="{F1FBE30C-3CB7-486F-944D-8809BC2F322C}" presName="Name37" presStyleLbl="parChTrans1D2" presStyleIdx="3" presStyleCnt="4"/>
      <dgm:spPr/>
      <dgm:t>
        <a:bodyPr/>
        <a:lstStyle/>
        <a:p>
          <a:endParaRPr lang="en-IN"/>
        </a:p>
      </dgm:t>
    </dgm:pt>
    <dgm:pt modelId="{33F8E0B7-BCA0-41B8-B3C6-2E4A612651BC}" type="pres">
      <dgm:prSet presAssocID="{008D47C6-F83D-47B0-A146-4BA205CE7878}" presName="hierRoot2" presStyleCnt="0">
        <dgm:presLayoutVars>
          <dgm:hierBranch val="init"/>
        </dgm:presLayoutVars>
      </dgm:prSet>
      <dgm:spPr/>
    </dgm:pt>
    <dgm:pt modelId="{89F493D7-5F81-4628-8AC6-42F87D40C62E}" type="pres">
      <dgm:prSet presAssocID="{008D47C6-F83D-47B0-A146-4BA205CE7878}" presName="rootComposite" presStyleCnt="0"/>
      <dgm:spPr/>
    </dgm:pt>
    <dgm:pt modelId="{AF513AD9-F376-499C-B620-7ECBC1DC8372}" type="pres">
      <dgm:prSet presAssocID="{008D47C6-F83D-47B0-A146-4BA205CE7878}" presName="rootText" presStyleLbl="node2" presStyleIdx="3" presStyleCnt="4">
        <dgm:presLayoutVars>
          <dgm:chPref val="3"/>
        </dgm:presLayoutVars>
      </dgm:prSet>
      <dgm:spPr/>
      <dgm:t>
        <a:bodyPr/>
        <a:lstStyle/>
        <a:p>
          <a:endParaRPr lang="en-IN"/>
        </a:p>
      </dgm:t>
    </dgm:pt>
    <dgm:pt modelId="{DEA184AE-0778-4982-BDF5-BBF45A1CFBEC}" type="pres">
      <dgm:prSet presAssocID="{008D47C6-F83D-47B0-A146-4BA205CE7878}" presName="rootConnector" presStyleLbl="node2" presStyleIdx="3" presStyleCnt="4"/>
      <dgm:spPr/>
      <dgm:t>
        <a:bodyPr/>
        <a:lstStyle/>
        <a:p>
          <a:endParaRPr lang="en-IN"/>
        </a:p>
      </dgm:t>
    </dgm:pt>
    <dgm:pt modelId="{636210A3-907A-4220-A83E-1E8FD0230B4E}" type="pres">
      <dgm:prSet presAssocID="{008D47C6-F83D-47B0-A146-4BA205CE7878}" presName="hierChild4" presStyleCnt="0"/>
      <dgm:spPr/>
    </dgm:pt>
    <dgm:pt modelId="{C4D72F53-8179-49A6-B550-881AE99939DA}" type="pres">
      <dgm:prSet presAssocID="{9EEA3307-2E42-4893-8C8E-933F7B327140}" presName="Name37" presStyleLbl="parChTrans1D3" presStyleIdx="7" presStyleCnt="10"/>
      <dgm:spPr/>
      <dgm:t>
        <a:bodyPr/>
        <a:lstStyle/>
        <a:p>
          <a:endParaRPr lang="en-IN"/>
        </a:p>
      </dgm:t>
    </dgm:pt>
    <dgm:pt modelId="{2C91626F-4510-4DEB-A78B-8CA99555E1D1}" type="pres">
      <dgm:prSet presAssocID="{87479F44-3EDC-4BAA-BEE2-438DDC4EF3E3}" presName="hierRoot2" presStyleCnt="0">
        <dgm:presLayoutVars>
          <dgm:hierBranch val="init"/>
        </dgm:presLayoutVars>
      </dgm:prSet>
      <dgm:spPr/>
    </dgm:pt>
    <dgm:pt modelId="{6F3B1CA3-19BA-4A59-AC1A-3811663C0000}" type="pres">
      <dgm:prSet presAssocID="{87479F44-3EDC-4BAA-BEE2-438DDC4EF3E3}" presName="rootComposite" presStyleCnt="0"/>
      <dgm:spPr/>
    </dgm:pt>
    <dgm:pt modelId="{9E07137E-0808-4E77-8CC5-42B747F633EA}" type="pres">
      <dgm:prSet presAssocID="{87479F44-3EDC-4BAA-BEE2-438DDC4EF3E3}" presName="rootText" presStyleLbl="node3" presStyleIdx="7" presStyleCnt="10">
        <dgm:presLayoutVars>
          <dgm:chPref val="3"/>
        </dgm:presLayoutVars>
      </dgm:prSet>
      <dgm:spPr/>
      <dgm:t>
        <a:bodyPr/>
        <a:lstStyle/>
        <a:p>
          <a:endParaRPr lang="en-IN"/>
        </a:p>
      </dgm:t>
    </dgm:pt>
    <dgm:pt modelId="{1997D8D9-8774-4D26-A6C5-7C7EDC7C953B}" type="pres">
      <dgm:prSet presAssocID="{87479F44-3EDC-4BAA-BEE2-438DDC4EF3E3}" presName="rootConnector" presStyleLbl="node3" presStyleIdx="7" presStyleCnt="10"/>
      <dgm:spPr/>
      <dgm:t>
        <a:bodyPr/>
        <a:lstStyle/>
        <a:p>
          <a:endParaRPr lang="en-IN"/>
        </a:p>
      </dgm:t>
    </dgm:pt>
    <dgm:pt modelId="{E16AEEED-B0F8-45AA-9128-BFA84E24EE12}" type="pres">
      <dgm:prSet presAssocID="{87479F44-3EDC-4BAA-BEE2-438DDC4EF3E3}" presName="hierChild4" presStyleCnt="0"/>
      <dgm:spPr/>
    </dgm:pt>
    <dgm:pt modelId="{F0364ACA-8353-4509-ADDD-433F70558AF7}" type="pres">
      <dgm:prSet presAssocID="{87479F44-3EDC-4BAA-BEE2-438DDC4EF3E3}" presName="hierChild5" presStyleCnt="0"/>
      <dgm:spPr/>
    </dgm:pt>
    <dgm:pt modelId="{9D699CE2-0CD6-4EDA-85E9-78252CD54C01}" type="pres">
      <dgm:prSet presAssocID="{2167BEAE-0D2C-427A-81DE-189206C4C108}" presName="Name37" presStyleLbl="parChTrans1D3" presStyleIdx="8" presStyleCnt="10"/>
      <dgm:spPr/>
      <dgm:t>
        <a:bodyPr/>
        <a:lstStyle/>
        <a:p>
          <a:endParaRPr lang="en-IN"/>
        </a:p>
      </dgm:t>
    </dgm:pt>
    <dgm:pt modelId="{0AC16CD5-9A6D-4CB0-BDAC-E20C285C0DBE}" type="pres">
      <dgm:prSet presAssocID="{808B0082-E213-4B0D-9D43-FCF458BAD7BF}" presName="hierRoot2" presStyleCnt="0">
        <dgm:presLayoutVars>
          <dgm:hierBranch val="init"/>
        </dgm:presLayoutVars>
      </dgm:prSet>
      <dgm:spPr/>
    </dgm:pt>
    <dgm:pt modelId="{63EAE4DB-061D-4D52-9758-E17A0975613A}" type="pres">
      <dgm:prSet presAssocID="{808B0082-E213-4B0D-9D43-FCF458BAD7BF}" presName="rootComposite" presStyleCnt="0"/>
      <dgm:spPr/>
    </dgm:pt>
    <dgm:pt modelId="{0E1B0618-8096-4ED3-91F1-366ABC272EE3}" type="pres">
      <dgm:prSet presAssocID="{808B0082-E213-4B0D-9D43-FCF458BAD7BF}" presName="rootText" presStyleLbl="node3" presStyleIdx="8" presStyleCnt="10">
        <dgm:presLayoutVars>
          <dgm:chPref val="3"/>
        </dgm:presLayoutVars>
      </dgm:prSet>
      <dgm:spPr/>
      <dgm:t>
        <a:bodyPr/>
        <a:lstStyle/>
        <a:p>
          <a:endParaRPr lang="en-IN"/>
        </a:p>
      </dgm:t>
    </dgm:pt>
    <dgm:pt modelId="{6B7D763C-7CB5-4DD5-B184-D58FDF899AB7}" type="pres">
      <dgm:prSet presAssocID="{808B0082-E213-4B0D-9D43-FCF458BAD7BF}" presName="rootConnector" presStyleLbl="node3" presStyleIdx="8" presStyleCnt="10"/>
      <dgm:spPr/>
      <dgm:t>
        <a:bodyPr/>
        <a:lstStyle/>
        <a:p>
          <a:endParaRPr lang="en-IN"/>
        </a:p>
      </dgm:t>
    </dgm:pt>
    <dgm:pt modelId="{56223361-F8DE-4830-B4A1-69CDC8FD1952}" type="pres">
      <dgm:prSet presAssocID="{808B0082-E213-4B0D-9D43-FCF458BAD7BF}" presName="hierChild4" presStyleCnt="0"/>
      <dgm:spPr/>
    </dgm:pt>
    <dgm:pt modelId="{20AEEB31-69E0-4813-A077-1AA0B1B0C2F6}" type="pres">
      <dgm:prSet presAssocID="{808B0082-E213-4B0D-9D43-FCF458BAD7BF}" presName="hierChild5" presStyleCnt="0"/>
      <dgm:spPr/>
    </dgm:pt>
    <dgm:pt modelId="{6EC7A31E-2D33-4832-92C7-6AFB70F03E84}" type="pres">
      <dgm:prSet presAssocID="{3E1B6EF3-E7A1-4185-8FD6-E30298E40031}" presName="Name37" presStyleLbl="parChTrans1D3" presStyleIdx="9" presStyleCnt="10"/>
      <dgm:spPr/>
      <dgm:t>
        <a:bodyPr/>
        <a:lstStyle/>
        <a:p>
          <a:endParaRPr lang="en-IN"/>
        </a:p>
      </dgm:t>
    </dgm:pt>
    <dgm:pt modelId="{83695C30-B77D-4E8B-8EAF-C4AAB5BC3F42}" type="pres">
      <dgm:prSet presAssocID="{3A4CCA07-0A76-4A7D-9FAD-47CFDC6F610E}" presName="hierRoot2" presStyleCnt="0">
        <dgm:presLayoutVars>
          <dgm:hierBranch val="init"/>
        </dgm:presLayoutVars>
      </dgm:prSet>
      <dgm:spPr/>
    </dgm:pt>
    <dgm:pt modelId="{6EDC39B9-108D-47F4-8C6F-37E9F1414522}" type="pres">
      <dgm:prSet presAssocID="{3A4CCA07-0A76-4A7D-9FAD-47CFDC6F610E}" presName="rootComposite" presStyleCnt="0"/>
      <dgm:spPr/>
    </dgm:pt>
    <dgm:pt modelId="{187383F3-AA3E-4C07-A07D-7C3BBE405EF9}" type="pres">
      <dgm:prSet presAssocID="{3A4CCA07-0A76-4A7D-9FAD-47CFDC6F610E}" presName="rootText" presStyleLbl="node3" presStyleIdx="9" presStyleCnt="10">
        <dgm:presLayoutVars>
          <dgm:chPref val="3"/>
        </dgm:presLayoutVars>
      </dgm:prSet>
      <dgm:spPr/>
      <dgm:t>
        <a:bodyPr/>
        <a:lstStyle/>
        <a:p>
          <a:endParaRPr lang="en-IN"/>
        </a:p>
      </dgm:t>
    </dgm:pt>
    <dgm:pt modelId="{A77F6B3E-F4E0-4B76-99F1-E6CBB354B32B}" type="pres">
      <dgm:prSet presAssocID="{3A4CCA07-0A76-4A7D-9FAD-47CFDC6F610E}" presName="rootConnector" presStyleLbl="node3" presStyleIdx="9" presStyleCnt="10"/>
      <dgm:spPr/>
      <dgm:t>
        <a:bodyPr/>
        <a:lstStyle/>
        <a:p>
          <a:endParaRPr lang="en-IN"/>
        </a:p>
      </dgm:t>
    </dgm:pt>
    <dgm:pt modelId="{2690BF78-3CFF-40C3-AE30-27D70B74B120}" type="pres">
      <dgm:prSet presAssocID="{3A4CCA07-0A76-4A7D-9FAD-47CFDC6F610E}" presName="hierChild4" presStyleCnt="0"/>
      <dgm:spPr/>
    </dgm:pt>
    <dgm:pt modelId="{09D11755-A7E8-4CB4-98A5-F588E2D71677}" type="pres">
      <dgm:prSet presAssocID="{3A4CCA07-0A76-4A7D-9FAD-47CFDC6F610E}" presName="hierChild5" presStyleCnt="0"/>
      <dgm:spPr/>
    </dgm:pt>
    <dgm:pt modelId="{7885023B-2EEE-4500-AA63-5FAE0BDC8B9E}" type="pres">
      <dgm:prSet presAssocID="{008D47C6-F83D-47B0-A146-4BA205CE7878}" presName="hierChild5" presStyleCnt="0"/>
      <dgm:spPr/>
    </dgm:pt>
    <dgm:pt modelId="{2D54FD22-C557-4967-B47E-F56B4AB3F7B1}" type="pres">
      <dgm:prSet presAssocID="{8002D5BE-2FFD-44CA-98A4-71B526CB387C}" presName="hierChild3" presStyleCnt="0"/>
      <dgm:spPr/>
    </dgm:pt>
  </dgm:ptLst>
  <dgm:cxnLst>
    <dgm:cxn modelId="{AF7084BE-FB7B-4882-941F-5069034C26AB}" type="presOf" srcId="{4F477AAF-19AB-4677-AF66-57BCBB27E650}" destId="{B356D760-F7FF-449A-A217-F3EBA8C9D1D1}" srcOrd="1" destOrd="0" presId="urn:microsoft.com/office/officeart/2005/8/layout/orgChart1"/>
    <dgm:cxn modelId="{8F52B5DC-F485-4265-941E-E8F796ACBFAB}" type="presOf" srcId="{8002D5BE-2FFD-44CA-98A4-71B526CB387C}" destId="{C36C11E6-EFF7-40FA-8F03-E7A8FA4510CF}" srcOrd="1" destOrd="0" presId="urn:microsoft.com/office/officeart/2005/8/layout/orgChart1"/>
    <dgm:cxn modelId="{D0D0BE61-6B65-48A4-AAA0-0AFAF93264EA}" type="presOf" srcId="{008D47C6-F83D-47B0-A146-4BA205CE7878}" destId="{DEA184AE-0778-4982-BDF5-BBF45A1CFBEC}" srcOrd="1" destOrd="0" presId="urn:microsoft.com/office/officeart/2005/8/layout/orgChart1"/>
    <dgm:cxn modelId="{EDB7574E-6820-4BF8-A72F-AFBA07812116}" type="presOf" srcId="{CB8C4410-BA5C-445B-BB16-9A185DE5BE30}" destId="{060FB276-E3E5-4AA7-90E9-591AD52BBD23}" srcOrd="1" destOrd="0" presId="urn:microsoft.com/office/officeart/2005/8/layout/orgChart1"/>
    <dgm:cxn modelId="{B26922F8-3300-423D-96AF-C0B164B48B12}" type="presOf" srcId="{3A4CCA07-0A76-4A7D-9FAD-47CFDC6F610E}" destId="{187383F3-AA3E-4C07-A07D-7C3BBE405EF9}" srcOrd="0" destOrd="0" presId="urn:microsoft.com/office/officeart/2005/8/layout/orgChart1"/>
    <dgm:cxn modelId="{F589D441-BE63-413C-B7A1-981AC87B8FC3}" type="presOf" srcId="{9EEA3307-2E42-4893-8C8E-933F7B327140}" destId="{C4D72F53-8179-49A6-B550-881AE99939DA}" srcOrd="0" destOrd="0" presId="urn:microsoft.com/office/officeart/2005/8/layout/orgChart1"/>
    <dgm:cxn modelId="{78A1E82A-4C1E-4DE7-B267-FF493AFD5265}" srcId="{9E41C199-1531-4642-B35A-655828CC3EF2}" destId="{8002D5BE-2FFD-44CA-98A4-71B526CB387C}" srcOrd="0" destOrd="0" parTransId="{4F391A21-7752-4E60-8E27-EE57340D4102}" sibTransId="{D8E6E718-AD76-4431-9211-0552A9674033}"/>
    <dgm:cxn modelId="{F3A9F3A9-ACB0-4505-AF9C-78C8CB8CB81E}" type="presOf" srcId="{808B0082-E213-4B0D-9D43-FCF458BAD7BF}" destId="{0E1B0618-8096-4ED3-91F1-366ABC272EE3}" srcOrd="0" destOrd="0" presId="urn:microsoft.com/office/officeart/2005/8/layout/orgChart1"/>
    <dgm:cxn modelId="{B521012C-492D-4B54-A902-587B4D28A39B}" type="presOf" srcId="{A2BF61AD-B014-442F-8C5D-02757CADCF2E}" destId="{727FB7BA-A58F-4C15-8838-072C54204F29}" srcOrd="1" destOrd="0" presId="urn:microsoft.com/office/officeart/2005/8/layout/orgChart1"/>
    <dgm:cxn modelId="{87BF0EA0-E636-4E56-8842-184FE4DC3A83}" type="presOf" srcId="{FF02C79C-E6B4-4969-A1FC-96DA08049877}" destId="{61AFD6A5-87F0-4C97-AADA-B42F37FA7760}" srcOrd="0" destOrd="0" presId="urn:microsoft.com/office/officeart/2005/8/layout/orgChart1"/>
    <dgm:cxn modelId="{6A20D6E3-E720-45B0-B837-5B453F3105DD}" srcId="{8002D5BE-2FFD-44CA-98A4-71B526CB387C}" destId="{4F477AAF-19AB-4677-AF66-57BCBB27E650}" srcOrd="0" destOrd="0" parTransId="{4152798E-0366-48C4-B5F6-35AA8A2960B7}" sibTransId="{27AA85DD-76F2-4E48-9CD3-E6D657E59574}"/>
    <dgm:cxn modelId="{5F6D92A6-A02A-47BB-9F97-2F7873E47052}" type="presOf" srcId="{F4FABDF6-445F-4D8A-BE83-A5626713B649}" destId="{60D3F162-F364-437E-B12C-5043016744AA}" srcOrd="1" destOrd="0" presId="urn:microsoft.com/office/officeart/2005/8/layout/orgChart1"/>
    <dgm:cxn modelId="{8B487187-1E65-47D6-84C0-78F5ED35AD14}" srcId="{F4FABDF6-445F-4D8A-BE83-A5626713B649}" destId="{3B6C166D-4354-4966-814E-DF6B54DCBD11}" srcOrd="1" destOrd="0" parTransId="{C9D0B45C-E874-4932-B18D-48D49309D575}" sibTransId="{304BC505-5D9B-4F2B-953F-B16E907367BA}"/>
    <dgm:cxn modelId="{E319D250-43D7-491A-8626-653DE8636285}" srcId="{008D47C6-F83D-47B0-A146-4BA205CE7878}" destId="{87479F44-3EDC-4BAA-BEE2-438DDC4EF3E3}" srcOrd="0" destOrd="0" parTransId="{9EEA3307-2E42-4893-8C8E-933F7B327140}" sibTransId="{2DA3905C-208E-4F14-AFAB-0A780CD0F19A}"/>
    <dgm:cxn modelId="{9CCBBD0C-475D-4CA3-8E90-C3ADB5F2F92F}" type="presOf" srcId="{3A4CCA07-0A76-4A7D-9FAD-47CFDC6F610E}" destId="{A77F6B3E-F4E0-4B76-99F1-E6CBB354B32B}" srcOrd="1" destOrd="0" presId="urn:microsoft.com/office/officeart/2005/8/layout/orgChart1"/>
    <dgm:cxn modelId="{528F02F6-2BB5-407F-B232-D15EF4BE140F}" type="presOf" srcId="{3E126A08-B737-4671-9215-C28964DD7B4C}" destId="{5152DE9D-BFB7-4311-80C1-C22DDAAF39E5}" srcOrd="0" destOrd="0" presId="urn:microsoft.com/office/officeart/2005/8/layout/orgChart1"/>
    <dgm:cxn modelId="{5B6A85EA-266C-4C4F-B43F-F36ADDE812B5}" srcId="{CF85F335-BE53-4506-9E10-59C77B6B15E8}" destId="{49C747A0-1C32-4979-B93F-4953C01E1F3D}" srcOrd="2" destOrd="0" parTransId="{00062045-48AD-47AA-B84D-19D0B10E3031}" sibTransId="{FAF67880-2A3B-47E0-B6E0-65034FB54CA2}"/>
    <dgm:cxn modelId="{01AA248E-6BEC-4502-AFC2-F9FD7D94AAD0}" type="presOf" srcId="{A2BF61AD-B014-442F-8C5D-02757CADCF2E}" destId="{518079C7-B768-4988-AFFA-54123E43F3F3}" srcOrd="0" destOrd="0" presId="urn:microsoft.com/office/officeart/2005/8/layout/orgChart1"/>
    <dgm:cxn modelId="{BB16058A-7B19-484D-853C-A739066FA6CC}" type="presOf" srcId="{8002D5BE-2FFD-44CA-98A4-71B526CB387C}" destId="{C75079AD-A54B-4A6F-B18F-33A6A23A0FC0}" srcOrd="0" destOrd="0" presId="urn:microsoft.com/office/officeart/2005/8/layout/orgChart1"/>
    <dgm:cxn modelId="{FFC50C8B-DE89-4E80-A446-72BED014522B}" type="presOf" srcId="{695AF189-2BA7-4CE9-B2EE-0D4CC63A9AF1}" destId="{18E2C329-643A-4402-AB43-8FCCAD4419E7}" srcOrd="0" destOrd="0" presId="urn:microsoft.com/office/officeart/2005/8/layout/orgChart1"/>
    <dgm:cxn modelId="{0C71228F-9117-4BDD-A453-49C692B0EBD9}" type="presOf" srcId="{FF02C79C-E6B4-4969-A1FC-96DA08049877}" destId="{3C99E07D-68F5-4CA0-B9B6-662F46D8F545}" srcOrd="1" destOrd="0" presId="urn:microsoft.com/office/officeart/2005/8/layout/orgChart1"/>
    <dgm:cxn modelId="{C761B2D9-136C-4F66-8E92-F77734BB453B}" type="presOf" srcId="{EF4B4C6B-0506-468D-8E4A-48E0A59DCE78}" destId="{6D0D241A-64C9-4DB2-8FAC-6589BEB077DB}" srcOrd="1" destOrd="0" presId="urn:microsoft.com/office/officeart/2005/8/layout/orgChart1"/>
    <dgm:cxn modelId="{758BDC23-6E41-4DAC-9433-FBF78D3CCCC1}" type="presOf" srcId="{808B0082-E213-4B0D-9D43-FCF458BAD7BF}" destId="{6B7D763C-7CB5-4DD5-B184-D58FDF899AB7}" srcOrd="1" destOrd="0" presId="urn:microsoft.com/office/officeart/2005/8/layout/orgChart1"/>
    <dgm:cxn modelId="{90D6F0BE-9D45-4A62-92A7-C9A0AD07F517}" type="presOf" srcId="{9E41C199-1531-4642-B35A-655828CC3EF2}" destId="{A9A66BFD-A171-49C8-80F4-6BDCB4488208}" srcOrd="0" destOrd="0" presId="urn:microsoft.com/office/officeart/2005/8/layout/orgChart1"/>
    <dgm:cxn modelId="{9182FDDF-72CA-4373-9EBF-FAF2B8F99F25}" srcId="{F4FABDF6-445F-4D8A-BE83-A5626713B649}" destId="{CB8C4410-BA5C-445B-BB16-9A185DE5BE30}" srcOrd="2" destOrd="0" parTransId="{3E126A08-B737-4671-9215-C28964DD7B4C}" sibTransId="{F5358DF9-1871-472D-A7CD-E32AFF1E47D7}"/>
    <dgm:cxn modelId="{2C135628-429D-4DF8-B7A5-1A2989F8F493}" type="presOf" srcId="{2167BEAE-0D2C-427A-81DE-189206C4C108}" destId="{9D699CE2-0CD6-4EDA-85E9-78252CD54C01}" srcOrd="0" destOrd="0" presId="urn:microsoft.com/office/officeart/2005/8/layout/orgChart1"/>
    <dgm:cxn modelId="{EAF6DBDF-0DB4-4E12-B9D1-768F02D5E18E}" srcId="{008D47C6-F83D-47B0-A146-4BA205CE7878}" destId="{808B0082-E213-4B0D-9D43-FCF458BAD7BF}" srcOrd="1" destOrd="0" parTransId="{2167BEAE-0D2C-427A-81DE-189206C4C108}" sibTransId="{8AACDB5F-5C67-4FDC-B088-6BDA6D037A28}"/>
    <dgm:cxn modelId="{87C8C959-E7E9-42E9-A7D2-04B4AB17C1AE}" type="presOf" srcId="{49C747A0-1C32-4979-B93F-4953C01E1F3D}" destId="{E4E79957-1AE9-48B3-A583-A56717C575DF}" srcOrd="0" destOrd="0" presId="urn:microsoft.com/office/officeart/2005/8/layout/orgChart1"/>
    <dgm:cxn modelId="{6DEC9003-CDCC-4575-BF51-7D0FCE7F85BA}" srcId="{8002D5BE-2FFD-44CA-98A4-71B526CB387C}" destId="{CF85F335-BE53-4506-9E10-59C77B6B15E8}" srcOrd="2" destOrd="0" parTransId="{648B781B-FF56-4E9B-B243-ACA8EE49C88A}" sibTransId="{6E1733AE-5EB9-4012-855A-617F2BC3E587}"/>
    <dgm:cxn modelId="{62F7A329-B411-44D3-B1CC-9AE0AEF7EB70}" type="presOf" srcId="{3B6C166D-4354-4966-814E-DF6B54DCBD11}" destId="{F6823DCE-E3AB-4789-8371-3E5F592E5BC9}" srcOrd="0" destOrd="0" presId="urn:microsoft.com/office/officeart/2005/8/layout/orgChart1"/>
    <dgm:cxn modelId="{5B4ED442-C73C-44EF-8217-0665E6D3CA1E}" srcId="{8002D5BE-2FFD-44CA-98A4-71B526CB387C}" destId="{008D47C6-F83D-47B0-A146-4BA205CE7878}" srcOrd="3" destOrd="0" parTransId="{F1FBE30C-3CB7-486F-944D-8809BC2F322C}" sibTransId="{9A9DE2B2-1BAA-474F-AA6D-C498C8CDF7A6}"/>
    <dgm:cxn modelId="{3AF7FB44-28EE-4708-A497-6AD145A89BA4}" type="presOf" srcId="{F4FABDF6-445F-4D8A-BE83-A5626713B649}" destId="{0DF8B3A0-669C-4F66-86D9-A28F5B65C4C0}" srcOrd="0" destOrd="0" presId="urn:microsoft.com/office/officeart/2005/8/layout/orgChart1"/>
    <dgm:cxn modelId="{16278A44-F794-4B6E-920A-93FD754AC72F}" type="presOf" srcId="{EF4B4C6B-0506-468D-8E4A-48E0A59DCE78}" destId="{D28298F2-9C97-4E77-9325-8F564D842A53}" srcOrd="0" destOrd="0" presId="urn:microsoft.com/office/officeart/2005/8/layout/orgChart1"/>
    <dgm:cxn modelId="{180B75BE-F301-4F77-8861-7833ADCF34AC}" type="presOf" srcId="{87479F44-3EDC-4BAA-BEE2-438DDC4EF3E3}" destId="{1997D8D9-8774-4D26-A6C5-7C7EDC7C953B}" srcOrd="1" destOrd="0" presId="urn:microsoft.com/office/officeart/2005/8/layout/orgChart1"/>
    <dgm:cxn modelId="{A0CD65FA-D475-429D-847B-456BE3FE07E9}" type="presOf" srcId="{00062045-48AD-47AA-B84D-19D0B10E3031}" destId="{29E73D5D-34C1-4A06-8524-BCC4B60557F5}" srcOrd="0" destOrd="0" presId="urn:microsoft.com/office/officeart/2005/8/layout/orgChart1"/>
    <dgm:cxn modelId="{8D929B2B-8506-4FCD-8F54-C466CD836C66}" type="presOf" srcId="{008D47C6-F83D-47B0-A146-4BA205CE7878}" destId="{AF513AD9-F376-499C-B620-7ECBC1DC8372}" srcOrd="0" destOrd="0" presId="urn:microsoft.com/office/officeart/2005/8/layout/orgChart1"/>
    <dgm:cxn modelId="{96D996C1-854E-40D3-8BEC-0AC13D7B7D05}" type="presOf" srcId="{F47FFDE3-B4D2-4D44-B933-CF0F2490634B}" destId="{6BEE4A64-5EC8-44E4-B115-771FF1A2DE2D}" srcOrd="0" destOrd="0" presId="urn:microsoft.com/office/officeart/2005/8/layout/orgChart1"/>
    <dgm:cxn modelId="{156EDD7B-81FA-498C-8B06-4BE35DED8328}" srcId="{F4FABDF6-445F-4D8A-BE83-A5626713B649}" destId="{EF4B4C6B-0506-468D-8E4A-48E0A59DCE78}" srcOrd="0" destOrd="0" parTransId="{C7533BE2-718F-452A-A5E4-2C333E8DE18D}" sibTransId="{E0423B78-1679-4304-998A-54B6F6807E0E}"/>
    <dgm:cxn modelId="{D54FA41F-24B5-4EC9-8478-DADDA6262006}" srcId="{8002D5BE-2FFD-44CA-98A4-71B526CB387C}" destId="{F4FABDF6-445F-4D8A-BE83-A5626713B649}" srcOrd="1" destOrd="0" parTransId="{695AF189-2BA7-4CE9-B2EE-0D4CC63A9AF1}" sibTransId="{F0DC7B3B-662C-4A35-AA0F-0016246A328D}"/>
    <dgm:cxn modelId="{A44ECAC6-10C9-47D5-BB6B-10D09ED8A35C}" srcId="{CF85F335-BE53-4506-9E10-59C77B6B15E8}" destId="{FF02C79C-E6B4-4969-A1FC-96DA08049877}" srcOrd="1" destOrd="0" parTransId="{AE21DEA7-CEDB-4317-ADD2-D015C66C07CA}" sibTransId="{11BDA34A-75D6-4EDF-91DE-CE997E13863F}"/>
    <dgm:cxn modelId="{2F5981BC-2EEB-496C-87BA-0EEDBB6114F5}" type="presOf" srcId="{4152798E-0366-48C4-B5F6-35AA8A2960B7}" destId="{9337CF90-54B9-44A6-A353-091BCCBCBE9B}" srcOrd="0" destOrd="0" presId="urn:microsoft.com/office/officeart/2005/8/layout/orgChart1"/>
    <dgm:cxn modelId="{7DE0C9E8-357F-4EEB-9E85-D1C3B8733694}" type="presOf" srcId="{648B781B-FF56-4E9B-B243-ACA8EE49C88A}" destId="{931B2AFC-48E7-4D42-888A-EB0E8F1E3E3B}" srcOrd="0" destOrd="0" presId="urn:microsoft.com/office/officeart/2005/8/layout/orgChart1"/>
    <dgm:cxn modelId="{34F7DEA8-2D49-4D5D-B16A-C7292A7BD861}" srcId="{008D47C6-F83D-47B0-A146-4BA205CE7878}" destId="{3A4CCA07-0A76-4A7D-9FAD-47CFDC6F610E}" srcOrd="2" destOrd="0" parTransId="{3E1B6EF3-E7A1-4185-8FD6-E30298E40031}" sibTransId="{52A08A85-A3E3-4270-B5BC-5ADCE9D4A3F6}"/>
    <dgm:cxn modelId="{95A438C4-7D15-45B6-BCE9-43DB94A9D69E}" type="presOf" srcId="{87479F44-3EDC-4BAA-BEE2-438DDC4EF3E3}" destId="{9E07137E-0808-4E77-8CC5-42B747F633EA}" srcOrd="0" destOrd="0" presId="urn:microsoft.com/office/officeart/2005/8/layout/orgChart1"/>
    <dgm:cxn modelId="{4B082234-9CAE-4E01-A4CE-0D1DC6E62B13}" type="presOf" srcId="{CF85F335-BE53-4506-9E10-59C77B6B15E8}" destId="{B0B561E7-5617-4624-9C17-738662BD7D8D}" srcOrd="1" destOrd="0" presId="urn:microsoft.com/office/officeart/2005/8/layout/orgChart1"/>
    <dgm:cxn modelId="{219B1142-6CC8-426F-99ED-85930C4BDA32}" srcId="{CF85F335-BE53-4506-9E10-59C77B6B15E8}" destId="{F47FFDE3-B4D2-4D44-B933-CF0F2490634B}" srcOrd="0" destOrd="0" parTransId="{06C68687-32CA-4AEA-939E-78FF20BFDF64}" sibTransId="{8D7D0C7E-C475-4BFC-ADC1-4ED57F6C164A}"/>
    <dgm:cxn modelId="{87DB4498-6DB9-4CA0-B6DD-D56BF0C48702}" type="presOf" srcId="{F1FBE30C-3CB7-486F-944D-8809BC2F322C}" destId="{0C3F1899-FD12-43BC-BEFA-35E068BBBB03}" srcOrd="0" destOrd="0" presId="urn:microsoft.com/office/officeart/2005/8/layout/orgChart1"/>
    <dgm:cxn modelId="{11F6923F-9B08-455E-8D60-A8EF5F3976EE}" type="presOf" srcId="{06C68687-32CA-4AEA-939E-78FF20BFDF64}" destId="{F90985C2-EF10-4A40-B1AB-C5939DF1C2E2}" srcOrd="0" destOrd="0" presId="urn:microsoft.com/office/officeart/2005/8/layout/orgChart1"/>
    <dgm:cxn modelId="{E66BBB7A-A1EC-4F2C-9348-01C6EBADB1BB}" srcId="{CF85F335-BE53-4506-9E10-59C77B6B15E8}" destId="{A2BF61AD-B014-442F-8C5D-02757CADCF2E}" srcOrd="3" destOrd="0" parTransId="{2F0C89C8-031B-4077-BA5D-AB49C26C0523}" sibTransId="{834AF80E-43C2-4A00-BA39-825CAAB3BABA}"/>
    <dgm:cxn modelId="{E109E21C-1BEF-40A9-9F22-24DEBA861F90}" type="presOf" srcId="{CF85F335-BE53-4506-9E10-59C77B6B15E8}" destId="{484D88F8-4FAB-46CC-84A9-BC52E63AEDA7}" srcOrd="0" destOrd="0" presId="urn:microsoft.com/office/officeart/2005/8/layout/orgChart1"/>
    <dgm:cxn modelId="{8CD55A02-689E-45C5-9B87-82A2332F3B42}" type="presOf" srcId="{AE21DEA7-CEDB-4317-ADD2-D015C66C07CA}" destId="{35914B9E-4D42-45C9-84D7-95259275E8FA}" srcOrd="0" destOrd="0" presId="urn:microsoft.com/office/officeart/2005/8/layout/orgChart1"/>
    <dgm:cxn modelId="{D8981735-C6B5-44D9-B177-92E409855A68}" type="presOf" srcId="{3E1B6EF3-E7A1-4185-8FD6-E30298E40031}" destId="{6EC7A31E-2D33-4832-92C7-6AFB70F03E84}" srcOrd="0" destOrd="0" presId="urn:microsoft.com/office/officeart/2005/8/layout/orgChart1"/>
    <dgm:cxn modelId="{BC1B8E4C-39D1-4B22-A269-B640D5F7F149}" type="presOf" srcId="{4F477AAF-19AB-4677-AF66-57BCBB27E650}" destId="{F146243A-C85E-4D37-8242-DF6AABBF85F5}" srcOrd="0" destOrd="0" presId="urn:microsoft.com/office/officeart/2005/8/layout/orgChart1"/>
    <dgm:cxn modelId="{B687C83F-27DC-4757-A989-358077317543}" type="presOf" srcId="{C7533BE2-718F-452A-A5E4-2C333E8DE18D}" destId="{76215A7E-3607-4C00-94DC-5356FC3F101A}" srcOrd="0" destOrd="0" presId="urn:microsoft.com/office/officeart/2005/8/layout/orgChart1"/>
    <dgm:cxn modelId="{7D8A6182-0751-4E6F-82BD-08C066082A3F}" type="presOf" srcId="{49C747A0-1C32-4979-B93F-4953C01E1F3D}" destId="{D0692E8F-B921-4899-B76D-C3F67529B90B}" srcOrd="1" destOrd="0" presId="urn:microsoft.com/office/officeart/2005/8/layout/orgChart1"/>
    <dgm:cxn modelId="{94C6D32F-2437-4AD5-BD98-47F64837DDF6}" type="presOf" srcId="{F47FFDE3-B4D2-4D44-B933-CF0F2490634B}" destId="{C74DD33E-349F-468D-871E-A40D36BB9BD7}" srcOrd="1" destOrd="0" presId="urn:microsoft.com/office/officeart/2005/8/layout/orgChart1"/>
    <dgm:cxn modelId="{1CC752A4-0371-4DE9-A1A9-60157174507C}" type="presOf" srcId="{3B6C166D-4354-4966-814E-DF6B54DCBD11}" destId="{412D2715-C670-4A71-B933-B03A1DE1CB39}" srcOrd="1" destOrd="0" presId="urn:microsoft.com/office/officeart/2005/8/layout/orgChart1"/>
    <dgm:cxn modelId="{EF981DCF-C1FF-4C03-981A-7333D5AEF4DF}" type="presOf" srcId="{C9D0B45C-E874-4932-B18D-48D49309D575}" destId="{1353CD20-9138-4791-963B-0EB05FCA1604}" srcOrd="0" destOrd="0" presId="urn:microsoft.com/office/officeart/2005/8/layout/orgChart1"/>
    <dgm:cxn modelId="{AEC61E11-E374-48AE-8162-04E485657E4E}" type="presOf" srcId="{2F0C89C8-031B-4077-BA5D-AB49C26C0523}" destId="{89E5508F-F10F-4705-9E9B-7FAB860B3297}" srcOrd="0" destOrd="0" presId="urn:microsoft.com/office/officeart/2005/8/layout/orgChart1"/>
    <dgm:cxn modelId="{5384FD3A-A0FC-4999-84E6-54D09A8EB8C5}" type="presOf" srcId="{CB8C4410-BA5C-445B-BB16-9A185DE5BE30}" destId="{4EFCA5AA-18C7-463B-ABE1-7915F0069FFC}" srcOrd="0" destOrd="0" presId="urn:microsoft.com/office/officeart/2005/8/layout/orgChart1"/>
    <dgm:cxn modelId="{FEE20413-7A19-4B1E-AEE3-3CBADE3FABA3}" type="presParOf" srcId="{A9A66BFD-A171-49C8-80F4-6BDCB4488208}" destId="{765729C0-7E99-469A-89EB-FD13EEF25E11}" srcOrd="0" destOrd="0" presId="urn:microsoft.com/office/officeart/2005/8/layout/orgChart1"/>
    <dgm:cxn modelId="{4F51B55C-3199-4C17-B5C9-C40589EEF56F}" type="presParOf" srcId="{765729C0-7E99-469A-89EB-FD13EEF25E11}" destId="{E310442B-5021-4F2E-B3D4-3569DB4ED299}" srcOrd="0" destOrd="0" presId="urn:microsoft.com/office/officeart/2005/8/layout/orgChart1"/>
    <dgm:cxn modelId="{8A576E48-CBF0-4866-8776-C216E0D23E77}" type="presParOf" srcId="{E310442B-5021-4F2E-B3D4-3569DB4ED299}" destId="{C75079AD-A54B-4A6F-B18F-33A6A23A0FC0}" srcOrd="0" destOrd="0" presId="urn:microsoft.com/office/officeart/2005/8/layout/orgChart1"/>
    <dgm:cxn modelId="{F07FB3ED-DE9D-4A50-B3C9-F969BE10F5A0}" type="presParOf" srcId="{E310442B-5021-4F2E-B3D4-3569DB4ED299}" destId="{C36C11E6-EFF7-40FA-8F03-E7A8FA4510CF}" srcOrd="1" destOrd="0" presId="urn:microsoft.com/office/officeart/2005/8/layout/orgChart1"/>
    <dgm:cxn modelId="{90855285-617D-451E-8D36-5B5816A888AB}" type="presParOf" srcId="{765729C0-7E99-469A-89EB-FD13EEF25E11}" destId="{CA95A0C1-CE44-4170-A3B8-6879E6E5CA0A}" srcOrd="1" destOrd="0" presId="urn:microsoft.com/office/officeart/2005/8/layout/orgChart1"/>
    <dgm:cxn modelId="{F3917503-9467-42B0-B887-25D10432FD40}" type="presParOf" srcId="{CA95A0C1-CE44-4170-A3B8-6879E6E5CA0A}" destId="{9337CF90-54B9-44A6-A353-091BCCBCBE9B}" srcOrd="0" destOrd="0" presId="urn:microsoft.com/office/officeart/2005/8/layout/orgChart1"/>
    <dgm:cxn modelId="{9A253102-D712-40DE-BC18-A8FA443F60C0}" type="presParOf" srcId="{CA95A0C1-CE44-4170-A3B8-6879E6E5CA0A}" destId="{3A34F3A2-84A2-4250-B857-CBFA8FD0D386}" srcOrd="1" destOrd="0" presId="urn:microsoft.com/office/officeart/2005/8/layout/orgChart1"/>
    <dgm:cxn modelId="{ACC12440-46AF-466C-99F1-F679696E4A8E}" type="presParOf" srcId="{3A34F3A2-84A2-4250-B857-CBFA8FD0D386}" destId="{D7EC3E2C-25B7-42B4-85FB-C479920BDBE8}" srcOrd="0" destOrd="0" presId="urn:microsoft.com/office/officeart/2005/8/layout/orgChart1"/>
    <dgm:cxn modelId="{E5AC9133-698A-495B-B447-C64EF3DF4FE5}" type="presParOf" srcId="{D7EC3E2C-25B7-42B4-85FB-C479920BDBE8}" destId="{F146243A-C85E-4D37-8242-DF6AABBF85F5}" srcOrd="0" destOrd="0" presId="urn:microsoft.com/office/officeart/2005/8/layout/orgChart1"/>
    <dgm:cxn modelId="{AEFD1736-B231-45E2-B2E8-826BE6D73673}" type="presParOf" srcId="{D7EC3E2C-25B7-42B4-85FB-C479920BDBE8}" destId="{B356D760-F7FF-449A-A217-F3EBA8C9D1D1}" srcOrd="1" destOrd="0" presId="urn:microsoft.com/office/officeart/2005/8/layout/orgChart1"/>
    <dgm:cxn modelId="{839B566E-3C88-44E2-BC05-7782DCC6DEEB}" type="presParOf" srcId="{3A34F3A2-84A2-4250-B857-CBFA8FD0D386}" destId="{1E6438FF-BD26-4CE6-BBCC-0C05682D830B}" srcOrd="1" destOrd="0" presId="urn:microsoft.com/office/officeart/2005/8/layout/orgChart1"/>
    <dgm:cxn modelId="{34C288B0-FADA-47B7-8327-2518A4D170F5}" type="presParOf" srcId="{3A34F3A2-84A2-4250-B857-CBFA8FD0D386}" destId="{880A8AC7-CE9D-476E-B5F4-5AB448B581BD}" srcOrd="2" destOrd="0" presId="urn:microsoft.com/office/officeart/2005/8/layout/orgChart1"/>
    <dgm:cxn modelId="{BFA961BC-7572-4914-B2F9-197F501533DE}" type="presParOf" srcId="{CA95A0C1-CE44-4170-A3B8-6879E6E5CA0A}" destId="{18E2C329-643A-4402-AB43-8FCCAD4419E7}" srcOrd="2" destOrd="0" presId="urn:microsoft.com/office/officeart/2005/8/layout/orgChart1"/>
    <dgm:cxn modelId="{6576D23B-63C5-4F18-AE32-8E17FF2B2905}" type="presParOf" srcId="{CA95A0C1-CE44-4170-A3B8-6879E6E5CA0A}" destId="{0D172595-4BAB-4AF2-AFD5-991C6ED78201}" srcOrd="3" destOrd="0" presId="urn:microsoft.com/office/officeart/2005/8/layout/orgChart1"/>
    <dgm:cxn modelId="{4B9E850B-9DB7-4C22-A275-9B4372FE79C8}" type="presParOf" srcId="{0D172595-4BAB-4AF2-AFD5-991C6ED78201}" destId="{F36FFD35-805C-4340-A869-C9A8D7B2CBFB}" srcOrd="0" destOrd="0" presId="urn:microsoft.com/office/officeart/2005/8/layout/orgChart1"/>
    <dgm:cxn modelId="{7A79D6AA-2AEE-49F0-82DE-C0236B9F92F7}" type="presParOf" srcId="{F36FFD35-805C-4340-A869-C9A8D7B2CBFB}" destId="{0DF8B3A0-669C-4F66-86D9-A28F5B65C4C0}" srcOrd="0" destOrd="0" presId="urn:microsoft.com/office/officeart/2005/8/layout/orgChart1"/>
    <dgm:cxn modelId="{CBA2A3A6-9D7B-4E93-A6C9-5B88888E71B3}" type="presParOf" srcId="{F36FFD35-805C-4340-A869-C9A8D7B2CBFB}" destId="{60D3F162-F364-437E-B12C-5043016744AA}" srcOrd="1" destOrd="0" presId="urn:microsoft.com/office/officeart/2005/8/layout/orgChart1"/>
    <dgm:cxn modelId="{0BCBB56A-B1D7-48D3-A0FF-94221789BEEA}" type="presParOf" srcId="{0D172595-4BAB-4AF2-AFD5-991C6ED78201}" destId="{9F92B99A-C061-4796-ABCF-108A75CAF006}" srcOrd="1" destOrd="0" presId="urn:microsoft.com/office/officeart/2005/8/layout/orgChart1"/>
    <dgm:cxn modelId="{7DFB48F7-0D24-4875-8E49-528A259B4DE1}" type="presParOf" srcId="{9F92B99A-C061-4796-ABCF-108A75CAF006}" destId="{76215A7E-3607-4C00-94DC-5356FC3F101A}" srcOrd="0" destOrd="0" presId="urn:microsoft.com/office/officeart/2005/8/layout/orgChart1"/>
    <dgm:cxn modelId="{D7A0EF8B-6943-4A21-9852-24763D48F56B}" type="presParOf" srcId="{9F92B99A-C061-4796-ABCF-108A75CAF006}" destId="{14BAB56F-1595-4034-A06B-9E0B4985EFCE}" srcOrd="1" destOrd="0" presId="urn:microsoft.com/office/officeart/2005/8/layout/orgChart1"/>
    <dgm:cxn modelId="{C6857123-63E2-43F8-AEF7-5E7F83FA95CC}" type="presParOf" srcId="{14BAB56F-1595-4034-A06B-9E0B4985EFCE}" destId="{98A606E7-5B4C-40B3-A015-73E9BF5DEDD9}" srcOrd="0" destOrd="0" presId="urn:microsoft.com/office/officeart/2005/8/layout/orgChart1"/>
    <dgm:cxn modelId="{4E1A4704-D43B-421F-A976-E7E3F4DE5657}" type="presParOf" srcId="{98A606E7-5B4C-40B3-A015-73E9BF5DEDD9}" destId="{D28298F2-9C97-4E77-9325-8F564D842A53}" srcOrd="0" destOrd="0" presId="urn:microsoft.com/office/officeart/2005/8/layout/orgChart1"/>
    <dgm:cxn modelId="{6E6E3749-1168-4BBB-B140-38DB9A433185}" type="presParOf" srcId="{98A606E7-5B4C-40B3-A015-73E9BF5DEDD9}" destId="{6D0D241A-64C9-4DB2-8FAC-6589BEB077DB}" srcOrd="1" destOrd="0" presId="urn:microsoft.com/office/officeart/2005/8/layout/orgChart1"/>
    <dgm:cxn modelId="{3DECD049-1D80-46E5-AEE5-5AFEFE088157}" type="presParOf" srcId="{14BAB56F-1595-4034-A06B-9E0B4985EFCE}" destId="{178F45CA-F36F-497D-BE37-4C055930D83C}" srcOrd="1" destOrd="0" presId="urn:microsoft.com/office/officeart/2005/8/layout/orgChart1"/>
    <dgm:cxn modelId="{769A9A72-01DD-4685-935A-0BBAB2580811}" type="presParOf" srcId="{14BAB56F-1595-4034-A06B-9E0B4985EFCE}" destId="{76BDEC56-02AC-443E-85A1-BB37C4B2169C}" srcOrd="2" destOrd="0" presId="urn:microsoft.com/office/officeart/2005/8/layout/orgChart1"/>
    <dgm:cxn modelId="{6C88400C-7749-436F-85D3-D33D446356FF}" type="presParOf" srcId="{9F92B99A-C061-4796-ABCF-108A75CAF006}" destId="{1353CD20-9138-4791-963B-0EB05FCA1604}" srcOrd="2" destOrd="0" presId="urn:microsoft.com/office/officeart/2005/8/layout/orgChart1"/>
    <dgm:cxn modelId="{88CF5F86-37BC-4925-AA8A-1F8752BFD1E8}" type="presParOf" srcId="{9F92B99A-C061-4796-ABCF-108A75CAF006}" destId="{5F8F53ED-3B04-4E30-9531-D87DF7B9AFAD}" srcOrd="3" destOrd="0" presId="urn:microsoft.com/office/officeart/2005/8/layout/orgChart1"/>
    <dgm:cxn modelId="{7E421A41-8FD4-4A5E-87D3-5E758961D6A5}" type="presParOf" srcId="{5F8F53ED-3B04-4E30-9531-D87DF7B9AFAD}" destId="{9B87E1F5-4E7C-4084-9DC5-B422B7EB61FD}" srcOrd="0" destOrd="0" presId="urn:microsoft.com/office/officeart/2005/8/layout/orgChart1"/>
    <dgm:cxn modelId="{F2D29C19-18CF-44AC-B142-0DC8FBB93542}" type="presParOf" srcId="{9B87E1F5-4E7C-4084-9DC5-B422B7EB61FD}" destId="{F6823DCE-E3AB-4789-8371-3E5F592E5BC9}" srcOrd="0" destOrd="0" presId="urn:microsoft.com/office/officeart/2005/8/layout/orgChart1"/>
    <dgm:cxn modelId="{5726B48D-BC6F-4310-8219-65BD54F861A9}" type="presParOf" srcId="{9B87E1F5-4E7C-4084-9DC5-B422B7EB61FD}" destId="{412D2715-C670-4A71-B933-B03A1DE1CB39}" srcOrd="1" destOrd="0" presId="urn:microsoft.com/office/officeart/2005/8/layout/orgChart1"/>
    <dgm:cxn modelId="{ECF4D8E6-AE83-4402-90B3-22ED14EBA864}" type="presParOf" srcId="{5F8F53ED-3B04-4E30-9531-D87DF7B9AFAD}" destId="{77EFEBF1-767E-4123-A0F1-43EBE83D65BB}" srcOrd="1" destOrd="0" presId="urn:microsoft.com/office/officeart/2005/8/layout/orgChart1"/>
    <dgm:cxn modelId="{BF8BCC38-851B-4866-BDD2-CA24F076BE67}" type="presParOf" srcId="{5F8F53ED-3B04-4E30-9531-D87DF7B9AFAD}" destId="{9AD38FA7-1D4F-45D2-8AD1-B27B0D404379}" srcOrd="2" destOrd="0" presId="urn:microsoft.com/office/officeart/2005/8/layout/orgChart1"/>
    <dgm:cxn modelId="{E457CC63-3033-4036-9380-543C56E7971B}" type="presParOf" srcId="{9F92B99A-C061-4796-ABCF-108A75CAF006}" destId="{5152DE9D-BFB7-4311-80C1-C22DDAAF39E5}" srcOrd="4" destOrd="0" presId="urn:microsoft.com/office/officeart/2005/8/layout/orgChart1"/>
    <dgm:cxn modelId="{49967864-73A4-40EB-A760-DBC01F8CD28F}" type="presParOf" srcId="{9F92B99A-C061-4796-ABCF-108A75CAF006}" destId="{00378388-66DF-426D-A8B3-29332D9AA646}" srcOrd="5" destOrd="0" presId="urn:microsoft.com/office/officeart/2005/8/layout/orgChart1"/>
    <dgm:cxn modelId="{7DCF60C1-C72B-495A-80DE-0C56218E879F}" type="presParOf" srcId="{00378388-66DF-426D-A8B3-29332D9AA646}" destId="{D246F7DE-B62B-4C3F-8F24-9F71C8A85F9E}" srcOrd="0" destOrd="0" presId="urn:microsoft.com/office/officeart/2005/8/layout/orgChart1"/>
    <dgm:cxn modelId="{08F6D24F-6253-475E-AE48-A9A5C2F9AF8E}" type="presParOf" srcId="{D246F7DE-B62B-4C3F-8F24-9F71C8A85F9E}" destId="{4EFCA5AA-18C7-463B-ABE1-7915F0069FFC}" srcOrd="0" destOrd="0" presId="urn:microsoft.com/office/officeart/2005/8/layout/orgChart1"/>
    <dgm:cxn modelId="{67CA300B-B3BE-40AB-87C6-900B1410C798}" type="presParOf" srcId="{D246F7DE-B62B-4C3F-8F24-9F71C8A85F9E}" destId="{060FB276-E3E5-4AA7-90E9-591AD52BBD23}" srcOrd="1" destOrd="0" presId="urn:microsoft.com/office/officeart/2005/8/layout/orgChart1"/>
    <dgm:cxn modelId="{49F23663-8463-4CCE-BABE-D694999AAB32}" type="presParOf" srcId="{00378388-66DF-426D-A8B3-29332D9AA646}" destId="{28119F74-EEE6-428A-9B8E-6B4140CF5E16}" srcOrd="1" destOrd="0" presId="urn:microsoft.com/office/officeart/2005/8/layout/orgChart1"/>
    <dgm:cxn modelId="{D53E10D8-78C1-499B-A94A-DC545C6DF36B}" type="presParOf" srcId="{00378388-66DF-426D-A8B3-29332D9AA646}" destId="{4040150F-3286-4A9A-9EEF-2C86D900DAE3}" srcOrd="2" destOrd="0" presId="urn:microsoft.com/office/officeart/2005/8/layout/orgChart1"/>
    <dgm:cxn modelId="{3D69AF5E-28FA-4B6C-8017-78A0DCC7DC93}" type="presParOf" srcId="{0D172595-4BAB-4AF2-AFD5-991C6ED78201}" destId="{6D1FE337-9D24-4A66-9423-97CBEB10C1A8}" srcOrd="2" destOrd="0" presId="urn:microsoft.com/office/officeart/2005/8/layout/orgChart1"/>
    <dgm:cxn modelId="{ECBF8414-75DB-4E9D-8E69-67287933E6A6}" type="presParOf" srcId="{CA95A0C1-CE44-4170-A3B8-6879E6E5CA0A}" destId="{931B2AFC-48E7-4D42-888A-EB0E8F1E3E3B}" srcOrd="4" destOrd="0" presId="urn:microsoft.com/office/officeart/2005/8/layout/orgChart1"/>
    <dgm:cxn modelId="{2F0B0AEF-2C92-4C7E-80D3-B70E43C7965C}" type="presParOf" srcId="{CA95A0C1-CE44-4170-A3B8-6879E6E5CA0A}" destId="{8B650B85-0B8A-47F4-9855-2262F7E7A8FC}" srcOrd="5" destOrd="0" presId="urn:microsoft.com/office/officeart/2005/8/layout/orgChart1"/>
    <dgm:cxn modelId="{0117C2F0-96BA-4B94-87C0-5B2ECF2D9C3A}" type="presParOf" srcId="{8B650B85-0B8A-47F4-9855-2262F7E7A8FC}" destId="{AF8E564F-9B07-45DB-A880-7A3F1510C812}" srcOrd="0" destOrd="0" presId="urn:microsoft.com/office/officeart/2005/8/layout/orgChart1"/>
    <dgm:cxn modelId="{36298069-5C26-436D-B56A-B77C5B6C4D6F}" type="presParOf" srcId="{AF8E564F-9B07-45DB-A880-7A3F1510C812}" destId="{484D88F8-4FAB-46CC-84A9-BC52E63AEDA7}" srcOrd="0" destOrd="0" presId="urn:microsoft.com/office/officeart/2005/8/layout/orgChart1"/>
    <dgm:cxn modelId="{C6AC1601-9CFB-408E-BF59-219041EDF61C}" type="presParOf" srcId="{AF8E564F-9B07-45DB-A880-7A3F1510C812}" destId="{B0B561E7-5617-4624-9C17-738662BD7D8D}" srcOrd="1" destOrd="0" presId="urn:microsoft.com/office/officeart/2005/8/layout/orgChart1"/>
    <dgm:cxn modelId="{BFD867A5-253F-4F8E-AD5C-DE61C471899D}" type="presParOf" srcId="{8B650B85-0B8A-47F4-9855-2262F7E7A8FC}" destId="{C2C4B343-D622-4A46-96AE-1E397B19E377}" srcOrd="1" destOrd="0" presId="urn:microsoft.com/office/officeart/2005/8/layout/orgChart1"/>
    <dgm:cxn modelId="{188F99C1-7610-47E7-ADD5-96535DE6BBFA}" type="presParOf" srcId="{C2C4B343-D622-4A46-96AE-1E397B19E377}" destId="{F90985C2-EF10-4A40-B1AB-C5939DF1C2E2}" srcOrd="0" destOrd="0" presId="urn:microsoft.com/office/officeart/2005/8/layout/orgChart1"/>
    <dgm:cxn modelId="{792E3037-BB94-430D-BB63-C0D8D74826AC}" type="presParOf" srcId="{C2C4B343-D622-4A46-96AE-1E397B19E377}" destId="{AC7E006C-BE34-4A39-9A43-0A001340C2AD}" srcOrd="1" destOrd="0" presId="urn:microsoft.com/office/officeart/2005/8/layout/orgChart1"/>
    <dgm:cxn modelId="{093771B4-247B-45C4-A63D-B5892865769F}" type="presParOf" srcId="{AC7E006C-BE34-4A39-9A43-0A001340C2AD}" destId="{32748F09-6446-44BF-95A6-5269E4D89548}" srcOrd="0" destOrd="0" presId="urn:microsoft.com/office/officeart/2005/8/layout/orgChart1"/>
    <dgm:cxn modelId="{4B0EE9F0-A14A-4145-A4E0-CFBD5F491B37}" type="presParOf" srcId="{32748F09-6446-44BF-95A6-5269E4D89548}" destId="{6BEE4A64-5EC8-44E4-B115-771FF1A2DE2D}" srcOrd="0" destOrd="0" presId="urn:microsoft.com/office/officeart/2005/8/layout/orgChart1"/>
    <dgm:cxn modelId="{EB7E4528-3343-485D-8DB0-25324E26982F}" type="presParOf" srcId="{32748F09-6446-44BF-95A6-5269E4D89548}" destId="{C74DD33E-349F-468D-871E-A40D36BB9BD7}" srcOrd="1" destOrd="0" presId="urn:microsoft.com/office/officeart/2005/8/layout/orgChart1"/>
    <dgm:cxn modelId="{F20AA81F-8B2C-40C2-BA71-ECF8908CC3D1}" type="presParOf" srcId="{AC7E006C-BE34-4A39-9A43-0A001340C2AD}" destId="{7FB04669-21C3-4972-B170-638835C3B677}" srcOrd="1" destOrd="0" presId="urn:microsoft.com/office/officeart/2005/8/layout/orgChart1"/>
    <dgm:cxn modelId="{A0EDB5ED-E5CE-47FF-883A-331BB97544AB}" type="presParOf" srcId="{AC7E006C-BE34-4A39-9A43-0A001340C2AD}" destId="{D3303C54-786C-4A6F-88D9-CE7F63FDD545}" srcOrd="2" destOrd="0" presId="urn:microsoft.com/office/officeart/2005/8/layout/orgChart1"/>
    <dgm:cxn modelId="{7182E09F-7C4A-4C4B-9E22-884005911B2A}" type="presParOf" srcId="{C2C4B343-D622-4A46-96AE-1E397B19E377}" destId="{35914B9E-4D42-45C9-84D7-95259275E8FA}" srcOrd="2" destOrd="0" presId="urn:microsoft.com/office/officeart/2005/8/layout/orgChart1"/>
    <dgm:cxn modelId="{C13D2BB5-5880-4634-B859-3ACE2402A3F2}" type="presParOf" srcId="{C2C4B343-D622-4A46-96AE-1E397B19E377}" destId="{F0EAC87D-04E3-4BAA-A5FD-3A0D113AAC54}" srcOrd="3" destOrd="0" presId="urn:microsoft.com/office/officeart/2005/8/layout/orgChart1"/>
    <dgm:cxn modelId="{0F93F812-FDC0-488F-AB4C-847C0547FF6F}" type="presParOf" srcId="{F0EAC87D-04E3-4BAA-A5FD-3A0D113AAC54}" destId="{9A2EB763-B056-49E5-8B3B-B7EF69CC1AF4}" srcOrd="0" destOrd="0" presId="urn:microsoft.com/office/officeart/2005/8/layout/orgChart1"/>
    <dgm:cxn modelId="{48172CA9-048C-44FE-AF5A-84D25AE1A2AB}" type="presParOf" srcId="{9A2EB763-B056-49E5-8B3B-B7EF69CC1AF4}" destId="{61AFD6A5-87F0-4C97-AADA-B42F37FA7760}" srcOrd="0" destOrd="0" presId="urn:microsoft.com/office/officeart/2005/8/layout/orgChart1"/>
    <dgm:cxn modelId="{920A2BEE-C7B4-4F9C-90F5-7043F23A70D2}" type="presParOf" srcId="{9A2EB763-B056-49E5-8B3B-B7EF69CC1AF4}" destId="{3C99E07D-68F5-4CA0-B9B6-662F46D8F545}" srcOrd="1" destOrd="0" presId="urn:microsoft.com/office/officeart/2005/8/layout/orgChart1"/>
    <dgm:cxn modelId="{7FC2B330-13CA-4538-BEC4-870DA64C3A15}" type="presParOf" srcId="{F0EAC87D-04E3-4BAA-A5FD-3A0D113AAC54}" destId="{FE21CCF0-106E-413D-AA73-E00281580B52}" srcOrd="1" destOrd="0" presId="urn:microsoft.com/office/officeart/2005/8/layout/orgChart1"/>
    <dgm:cxn modelId="{672F3D7E-6B5D-430C-A50B-7A86FAC92DCF}" type="presParOf" srcId="{F0EAC87D-04E3-4BAA-A5FD-3A0D113AAC54}" destId="{DAC8D446-AEEC-4FED-963E-E2B002DE1CCE}" srcOrd="2" destOrd="0" presId="urn:microsoft.com/office/officeart/2005/8/layout/orgChart1"/>
    <dgm:cxn modelId="{5D783D3E-2A32-470B-991C-A80459B93AB9}" type="presParOf" srcId="{C2C4B343-D622-4A46-96AE-1E397B19E377}" destId="{29E73D5D-34C1-4A06-8524-BCC4B60557F5}" srcOrd="4" destOrd="0" presId="urn:microsoft.com/office/officeart/2005/8/layout/orgChart1"/>
    <dgm:cxn modelId="{278E636C-8B9B-474C-8FA7-EAC3303EA5D4}" type="presParOf" srcId="{C2C4B343-D622-4A46-96AE-1E397B19E377}" destId="{D48A3BAF-CE1E-45F9-A1D5-4639D4F2B8F8}" srcOrd="5" destOrd="0" presId="urn:microsoft.com/office/officeart/2005/8/layout/orgChart1"/>
    <dgm:cxn modelId="{4923ECC3-813E-46FC-9844-F4665049C28D}" type="presParOf" srcId="{D48A3BAF-CE1E-45F9-A1D5-4639D4F2B8F8}" destId="{53B332FF-AA59-4150-A604-731B93347D66}" srcOrd="0" destOrd="0" presId="urn:microsoft.com/office/officeart/2005/8/layout/orgChart1"/>
    <dgm:cxn modelId="{F522C339-88B6-4F57-A4C8-691E5F491859}" type="presParOf" srcId="{53B332FF-AA59-4150-A604-731B93347D66}" destId="{E4E79957-1AE9-48B3-A583-A56717C575DF}" srcOrd="0" destOrd="0" presId="urn:microsoft.com/office/officeart/2005/8/layout/orgChart1"/>
    <dgm:cxn modelId="{FD696140-BBF9-4CE0-85B1-D0D60A3EFD26}" type="presParOf" srcId="{53B332FF-AA59-4150-A604-731B93347D66}" destId="{D0692E8F-B921-4899-B76D-C3F67529B90B}" srcOrd="1" destOrd="0" presId="urn:microsoft.com/office/officeart/2005/8/layout/orgChart1"/>
    <dgm:cxn modelId="{0CF94120-D192-4D6A-920D-5906F130871B}" type="presParOf" srcId="{D48A3BAF-CE1E-45F9-A1D5-4639D4F2B8F8}" destId="{2A79C744-9CC8-44F3-B97B-B4A6AFAD5808}" srcOrd="1" destOrd="0" presId="urn:microsoft.com/office/officeart/2005/8/layout/orgChart1"/>
    <dgm:cxn modelId="{92BAD5EA-FFDF-4772-8E38-B545F9257891}" type="presParOf" srcId="{D48A3BAF-CE1E-45F9-A1D5-4639D4F2B8F8}" destId="{A69F6ECB-2A4B-4533-863B-5584C4F07DDF}" srcOrd="2" destOrd="0" presId="urn:microsoft.com/office/officeart/2005/8/layout/orgChart1"/>
    <dgm:cxn modelId="{D42972FD-E90C-4C99-89EE-B4BE3A2DB5D1}" type="presParOf" srcId="{C2C4B343-D622-4A46-96AE-1E397B19E377}" destId="{89E5508F-F10F-4705-9E9B-7FAB860B3297}" srcOrd="6" destOrd="0" presId="urn:microsoft.com/office/officeart/2005/8/layout/orgChart1"/>
    <dgm:cxn modelId="{3537E082-72D4-4604-A39E-5DB36F82866D}" type="presParOf" srcId="{C2C4B343-D622-4A46-96AE-1E397B19E377}" destId="{58E3DA55-864C-43EF-9688-EF4B4E64B4CC}" srcOrd="7" destOrd="0" presId="urn:microsoft.com/office/officeart/2005/8/layout/orgChart1"/>
    <dgm:cxn modelId="{20475042-6FD2-47BD-92F2-F3A6C9C57D9C}" type="presParOf" srcId="{58E3DA55-864C-43EF-9688-EF4B4E64B4CC}" destId="{098BD986-5AC3-4971-AED4-16AAC36339F3}" srcOrd="0" destOrd="0" presId="urn:microsoft.com/office/officeart/2005/8/layout/orgChart1"/>
    <dgm:cxn modelId="{5941ACA1-9D00-4122-BBD1-FF5CDEDE9F84}" type="presParOf" srcId="{098BD986-5AC3-4971-AED4-16AAC36339F3}" destId="{518079C7-B768-4988-AFFA-54123E43F3F3}" srcOrd="0" destOrd="0" presId="urn:microsoft.com/office/officeart/2005/8/layout/orgChart1"/>
    <dgm:cxn modelId="{71793943-9F43-4058-A810-AFF9F33F9CA0}" type="presParOf" srcId="{098BD986-5AC3-4971-AED4-16AAC36339F3}" destId="{727FB7BA-A58F-4C15-8838-072C54204F29}" srcOrd="1" destOrd="0" presId="urn:microsoft.com/office/officeart/2005/8/layout/orgChart1"/>
    <dgm:cxn modelId="{93C50359-065B-4C8F-88D1-CB034799681B}" type="presParOf" srcId="{58E3DA55-864C-43EF-9688-EF4B4E64B4CC}" destId="{DFEC842C-6A27-40D9-BF58-5C2F8557C1EB}" srcOrd="1" destOrd="0" presId="urn:microsoft.com/office/officeart/2005/8/layout/orgChart1"/>
    <dgm:cxn modelId="{ECAE483B-A604-4FC7-A5F2-2DD9BF2E1416}" type="presParOf" srcId="{58E3DA55-864C-43EF-9688-EF4B4E64B4CC}" destId="{2799A625-AACE-4FD2-B180-BE174F898D70}" srcOrd="2" destOrd="0" presId="urn:microsoft.com/office/officeart/2005/8/layout/orgChart1"/>
    <dgm:cxn modelId="{AA86BF89-3FC4-4352-B723-CF230D76A2E4}" type="presParOf" srcId="{8B650B85-0B8A-47F4-9855-2262F7E7A8FC}" destId="{B1129B40-942C-4C4F-8D2F-DDCEA0F33018}" srcOrd="2" destOrd="0" presId="urn:microsoft.com/office/officeart/2005/8/layout/orgChart1"/>
    <dgm:cxn modelId="{4B44E71E-68C8-4DF2-AE0D-EA84C5836ED0}" type="presParOf" srcId="{CA95A0C1-CE44-4170-A3B8-6879E6E5CA0A}" destId="{0C3F1899-FD12-43BC-BEFA-35E068BBBB03}" srcOrd="6" destOrd="0" presId="urn:microsoft.com/office/officeart/2005/8/layout/orgChart1"/>
    <dgm:cxn modelId="{42EABBCD-2189-4BB1-B732-B19FAED20814}" type="presParOf" srcId="{CA95A0C1-CE44-4170-A3B8-6879E6E5CA0A}" destId="{33F8E0B7-BCA0-41B8-B3C6-2E4A612651BC}" srcOrd="7" destOrd="0" presId="urn:microsoft.com/office/officeart/2005/8/layout/orgChart1"/>
    <dgm:cxn modelId="{328D913C-5E06-48F7-ADF4-14035F12F466}" type="presParOf" srcId="{33F8E0B7-BCA0-41B8-B3C6-2E4A612651BC}" destId="{89F493D7-5F81-4628-8AC6-42F87D40C62E}" srcOrd="0" destOrd="0" presId="urn:microsoft.com/office/officeart/2005/8/layout/orgChart1"/>
    <dgm:cxn modelId="{2738DB3B-049C-4DF2-8921-5BAED273ADE8}" type="presParOf" srcId="{89F493D7-5F81-4628-8AC6-42F87D40C62E}" destId="{AF513AD9-F376-499C-B620-7ECBC1DC8372}" srcOrd="0" destOrd="0" presId="urn:microsoft.com/office/officeart/2005/8/layout/orgChart1"/>
    <dgm:cxn modelId="{BC2F0C3F-480C-40A2-A067-16C3A4370E90}" type="presParOf" srcId="{89F493D7-5F81-4628-8AC6-42F87D40C62E}" destId="{DEA184AE-0778-4982-BDF5-BBF45A1CFBEC}" srcOrd="1" destOrd="0" presId="urn:microsoft.com/office/officeart/2005/8/layout/orgChart1"/>
    <dgm:cxn modelId="{1308A823-4FA7-4831-89ED-91164A40C5EE}" type="presParOf" srcId="{33F8E0B7-BCA0-41B8-B3C6-2E4A612651BC}" destId="{636210A3-907A-4220-A83E-1E8FD0230B4E}" srcOrd="1" destOrd="0" presId="urn:microsoft.com/office/officeart/2005/8/layout/orgChart1"/>
    <dgm:cxn modelId="{0017ECE6-5542-486F-BD9F-BC0A38763C5E}" type="presParOf" srcId="{636210A3-907A-4220-A83E-1E8FD0230B4E}" destId="{C4D72F53-8179-49A6-B550-881AE99939DA}" srcOrd="0" destOrd="0" presId="urn:microsoft.com/office/officeart/2005/8/layout/orgChart1"/>
    <dgm:cxn modelId="{B4C79F7B-FED2-46FC-89F9-C9DBDA98A4B9}" type="presParOf" srcId="{636210A3-907A-4220-A83E-1E8FD0230B4E}" destId="{2C91626F-4510-4DEB-A78B-8CA99555E1D1}" srcOrd="1" destOrd="0" presId="urn:microsoft.com/office/officeart/2005/8/layout/orgChart1"/>
    <dgm:cxn modelId="{B14E8C3F-E0C6-4EA8-8C9E-DBB19EB05C13}" type="presParOf" srcId="{2C91626F-4510-4DEB-A78B-8CA99555E1D1}" destId="{6F3B1CA3-19BA-4A59-AC1A-3811663C0000}" srcOrd="0" destOrd="0" presId="urn:microsoft.com/office/officeart/2005/8/layout/orgChart1"/>
    <dgm:cxn modelId="{4B544126-24F9-49A3-8C3C-658BE575428C}" type="presParOf" srcId="{6F3B1CA3-19BA-4A59-AC1A-3811663C0000}" destId="{9E07137E-0808-4E77-8CC5-42B747F633EA}" srcOrd="0" destOrd="0" presId="urn:microsoft.com/office/officeart/2005/8/layout/orgChart1"/>
    <dgm:cxn modelId="{87A69309-08CD-44F9-9284-72008E09D256}" type="presParOf" srcId="{6F3B1CA3-19BA-4A59-AC1A-3811663C0000}" destId="{1997D8D9-8774-4D26-A6C5-7C7EDC7C953B}" srcOrd="1" destOrd="0" presId="urn:microsoft.com/office/officeart/2005/8/layout/orgChart1"/>
    <dgm:cxn modelId="{A1926256-1A0A-4FF6-BEC1-E23B7390126C}" type="presParOf" srcId="{2C91626F-4510-4DEB-A78B-8CA99555E1D1}" destId="{E16AEEED-B0F8-45AA-9128-BFA84E24EE12}" srcOrd="1" destOrd="0" presId="urn:microsoft.com/office/officeart/2005/8/layout/orgChart1"/>
    <dgm:cxn modelId="{04DF3F44-9962-424B-B530-F768E00087C5}" type="presParOf" srcId="{2C91626F-4510-4DEB-A78B-8CA99555E1D1}" destId="{F0364ACA-8353-4509-ADDD-433F70558AF7}" srcOrd="2" destOrd="0" presId="urn:microsoft.com/office/officeart/2005/8/layout/orgChart1"/>
    <dgm:cxn modelId="{95427E78-3B5E-4F59-BDAA-8E4380F1A079}" type="presParOf" srcId="{636210A3-907A-4220-A83E-1E8FD0230B4E}" destId="{9D699CE2-0CD6-4EDA-85E9-78252CD54C01}" srcOrd="2" destOrd="0" presId="urn:microsoft.com/office/officeart/2005/8/layout/orgChart1"/>
    <dgm:cxn modelId="{2FDB733F-CC91-492F-BCD5-C747509E6C9E}" type="presParOf" srcId="{636210A3-907A-4220-A83E-1E8FD0230B4E}" destId="{0AC16CD5-9A6D-4CB0-BDAC-E20C285C0DBE}" srcOrd="3" destOrd="0" presId="urn:microsoft.com/office/officeart/2005/8/layout/orgChart1"/>
    <dgm:cxn modelId="{D1D8BB64-7069-4C15-8E7E-0487AA88D22C}" type="presParOf" srcId="{0AC16CD5-9A6D-4CB0-BDAC-E20C285C0DBE}" destId="{63EAE4DB-061D-4D52-9758-E17A0975613A}" srcOrd="0" destOrd="0" presId="urn:microsoft.com/office/officeart/2005/8/layout/orgChart1"/>
    <dgm:cxn modelId="{FE7C7FA7-A34B-4622-92C9-C1DDDCCDDFC0}" type="presParOf" srcId="{63EAE4DB-061D-4D52-9758-E17A0975613A}" destId="{0E1B0618-8096-4ED3-91F1-366ABC272EE3}" srcOrd="0" destOrd="0" presId="urn:microsoft.com/office/officeart/2005/8/layout/orgChart1"/>
    <dgm:cxn modelId="{B1D793E8-1809-45B7-9F2C-77C5B0E684BB}" type="presParOf" srcId="{63EAE4DB-061D-4D52-9758-E17A0975613A}" destId="{6B7D763C-7CB5-4DD5-B184-D58FDF899AB7}" srcOrd="1" destOrd="0" presId="urn:microsoft.com/office/officeart/2005/8/layout/orgChart1"/>
    <dgm:cxn modelId="{1B772A22-AB0D-4EDC-9F4C-F47C48CA213D}" type="presParOf" srcId="{0AC16CD5-9A6D-4CB0-BDAC-E20C285C0DBE}" destId="{56223361-F8DE-4830-B4A1-69CDC8FD1952}" srcOrd="1" destOrd="0" presId="urn:microsoft.com/office/officeart/2005/8/layout/orgChart1"/>
    <dgm:cxn modelId="{7B0361AE-D0A8-4FAC-B60B-B52EE7961D39}" type="presParOf" srcId="{0AC16CD5-9A6D-4CB0-BDAC-E20C285C0DBE}" destId="{20AEEB31-69E0-4813-A077-1AA0B1B0C2F6}" srcOrd="2" destOrd="0" presId="urn:microsoft.com/office/officeart/2005/8/layout/orgChart1"/>
    <dgm:cxn modelId="{33B50F64-665B-491C-A431-2CC5992481B6}" type="presParOf" srcId="{636210A3-907A-4220-A83E-1E8FD0230B4E}" destId="{6EC7A31E-2D33-4832-92C7-6AFB70F03E84}" srcOrd="4" destOrd="0" presId="urn:microsoft.com/office/officeart/2005/8/layout/orgChart1"/>
    <dgm:cxn modelId="{A5A02A9A-511B-4CF9-B0CC-982F1FB786BF}" type="presParOf" srcId="{636210A3-907A-4220-A83E-1E8FD0230B4E}" destId="{83695C30-B77D-4E8B-8EAF-C4AAB5BC3F42}" srcOrd="5" destOrd="0" presId="urn:microsoft.com/office/officeart/2005/8/layout/orgChart1"/>
    <dgm:cxn modelId="{315D09FE-A5A8-4120-8A45-0EFD4392A317}" type="presParOf" srcId="{83695C30-B77D-4E8B-8EAF-C4AAB5BC3F42}" destId="{6EDC39B9-108D-47F4-8C6F-37E9F1414522}" srcOrd="0" destOrd="0" presId="urn:microsoft.com/office/officeart/2005/8/layout/orgChart1"/>
    <dgm:cxn modelId="{3BBB8CEE-933D-41BD-B443-E1B8264D4722}" type="presParOf" srcId="{6EDC39B9-108D-47F4-8C6F-37E9F1414522}" destId="{187383F3-AA3E-4C07-A07D-7C3BBE405EF9}" srcOrd="0" destOrd="0" presId="urn:microsoft.com/office/officeart/2005/8/layout/orgChart1"/>
    <dgm:cxn modelId="{FA2718ED-A28B-4A6F-8C72-7C046FB034AE}" type="presParOf" srcId="{6EDC39B9-108D-47F4-8C6F-37E9F1414522}" destId="{A77F6B3E-F4E0-4B76-99F1-E6CBB354B32B}" srcOrd="1" destOrd="0" presId="urn:microsoft.com/office/officeart/2005/8/layout/orgChart1"/>
    <dgm:cxn modelId="{F757DA99-46AE-4D08-BBA1-5B9083BE0C88}" type="presParOf" srcId="{83695C30-B77D-4E8B-8EAF-C4AAB5BC3F42}" destId="{2690BF78-3CFF-40C3-AE30-27D70B74B120}" srcOrd="1" destOrd="0" presId="urn:microsoft.com/office/officeart/2005/8/layout/orgChart1"/>
    <dgm:cxn modelId="{99344B87-DBD1-4E2F-ABDE-B4AFE6FA4F68}" type="presParOf" srcId="{83695C30-B77D-4E8B-8EAF-C4AAB5BC3F42}" destId="{09D11755-A7E8-4CB4-98A5-F588E2D71677}" srcOrd="2" destOrd="0" presId="urn:microsoft.com/office/officeart/2005/8/layout/orgChart1"/>
    <dgm:cxn modelId="{41069297-6C5E-4B48-B723-6062D4182C7F}" type="presParOf" srcId="{33F8E0B7-BCA0-41B8-B3C6-2E4A612651BC}" destId="{7885023B-2EEE-4500-AA63-5FAE0BDC8B9E}" srcOrd="2" destOrd="0" presId="urn:microsoft.com/office/officeart/2005/8/layout/orgChart1"/>
    <dgm:cxn modelId="{D5BB3364-841F-4D3D-8B15-57BC0AE7441E}" type="presParOf" srcId="{765729C0-7E99-469A-89EB-FD13EEF25E11}" destId="{2D54FD22-C557-4967-B47E-F56B4AB3F7B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41C199-1531-4642-B35A-655828CC3EF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IN"/>
        </a:p>
      </dgm:t>
    </dgm:pt>
    <dgm:pt modelId="{8002D5BE-2FFD-44CA-98A4-71B526CB387C}">
      <dgm:prSet phldrT="[Text]"/>
      <dgm:spPr>
        <a:solidFill>
          <a:schemeClr val="tx2">
            <a:lumMod val="60000"/>
            <a:lumOff val="40000"/>
          </a:schemeClr>
        </a:solidFill>
      </dgm:spPr>
      <dgm:t>
        <a:bodyPr/>
        <a:lstStyle/>
        <a:p>
          <a:r>
            <a:rPr lang="en-IN" dirty="0" smtClean="0"/>
            <a:t>1.2 Database Development</a:t>
          </a:r>
          <a:endParaRPr lang="en-IN" dirty="0"/>
        </a:p>
      </dgm:t>
    </dgm:pt>
    <dgm:pt modelId="{4F391A21-7752-4E60-8E27-EE57340D4102}" type="parTrans" cxnId="{78A1E82A-4C1E-4DE7-B267-FF493AFD5265}">
      <dgm:prSet/>
      <dgm:spPr/>
      <dgm:t>
        <a:bodyPr/>
        <a:lstStyle/>
        <a:p>
          <a:endParaRPr lang="en-IN"/>
        </a:p>
      </dgm:t>
    </dgm:pt>
    <dgm:pt modelId="{D8E6E718-AD76-4431-9211-0552A9674033}" type="sibTrans" cxnId="{78A1E82A-4C1E-4DE7-B267-FF493AFD5265}">
      <dgm:prSet/>
      <dgm:spPr/>
      <dgm:t>
        <a:bodyPr/>
        <a:lstStyle/>
        <a:p>
          <a:endParaRPr lang="en-IN"/>
        </a:p>
      </dgm:t>
    </dgm:pt>
    <dgm:pt modelId="{4F477AAF-19AB-4677-AF66-57BCBB27E650}">
      <dgm:prSet phldrT="[Text]"/>
      <dgm:spPr>
        <a:solidFill>
          <a:schemeClr val="accent2">
            <a:lumMod val="60000"/>
            <a:lumOff val="40000"/>
          </a:schemeClr>
        </a:solidFill>
      </dgm:spPr>
      <dgm:t>
        <a:bodyPr/>
        <a:lstStyle/>
        <a:p>
          <a:r>
            <a:rPr lang="en-IN" dirty="0" smtClean="0"/>
            <a:t>1.2.1 Data Collection from app</a:t>
          </a:r>
          <a:endParaRPr lang="en-IN" dirty="0"/>
        </a:p>
      </dgm:t>
    </dgm:pt>
    <dgm:pt modelId="{4152798E-0366-48C4-B5F6-35AA8A2960B7}" type="parTrans" cxnId="{6A20D6E3-E720-45B0-B837-5B453F3105DD}">
      <dgm:prSet/>
      <dgm:spPr/>
      <dgm:t>
        <a:bodyPr/>
        <a:lstStyle/>
        <a:p>
          <a:endParaRPr lang="en-IN"/>
        </a:p>
      </dgm:t>
    </dgm:pt>
    <dgm:pt modelId="{27AA85DD-76F2-4E48-9CD3-E6D657E59574}" type="sibTrans" cxnId="{6A20D6E3-E720-45B0-B837-5B453F3105DD}">
      <dgm:prSet/>
      <dgm:spPr/>
      <dgm:t>
        <a:bodyPr/>
        <a:lstStyle/>
        <a:p>
          <a:endParaRPr lang="en-IN"/>
        </a:p>
      </dgm:t>
    </dgm:pt>
    <dgm:pt modelId="{F4FABDF6-445F-4D8A-BE83-A5626713B649}">
      <dgm:prSet phldrT="[Text]"/>
      <dgm:spPr>
        <a:solidFill>
          <a:schemeClr val="accent3">
            <a:lumMod val="75000"/>
          </a:schemeClr>
        </a:solidFill>
      </dgm:spPr>
      <dgm:t>
        <a:bodyPr/>
        <a:lstStyle/>
        <a:p>
          <a:r>
            <a:rPr lang="en-IN" dirty="0"/>
            <a:t>1.1.2 </a:t>
          </a:r>
          <a:r>
            <a:rPr lang="en-IN" dirty="0" smtClean="0"/>
            <a:t>Data Cleaning</a:t>
          </a:r>
          <a:endParaRPr lang="en-IN" dirty="0"/>
        </a:p>
      </dgm:t>
    </dgm:pt>
    <dgm:pt modelId="{695AF189-2BA7-4CE9-B2EE-0D4CC63A9AF1}" type="parTrans" cxnId="{D54FA41F-24B5-4EC9-8478-DADDA6262006}">
      <dgm:prSet/>
      <dgm:spPr/>
      <dgm:t>
        <a:bodyPr/>
        <a:lstStyle/>
        <a:p>
          <a:endParaRPr lang="en-IN"/>
        </a:p>
      </dgm:t>
    </dgm:pt>
    <dgm:pt modelId="{F0DC7B3B-662C-4A35-AA0F-0016246A328D}" type="sibTrans" cxnId="{D54FA41F-24B5-4EC9-8478-DADDA6262006}">
      <dgm:prSet/>
      <dgm:spPr/>
      <dgm:t>
        <a:bodyPr/>
        <a:lstStyle/>
        <a:p>
          <a:endParaRPr lang="en-IN"/>
        </a:p>
      </dgm:t>
    </dgm:pt>
    <dgm:pt modelId="{CF85F335-BE53-4506-9E10-59C77B6B15E8}">
      <dgm:prSet phldrT="[Text]"/>
      <dgm:spPr>
        <a:solidFill>
          <a:schemeClr val="accent4">
            <a:lumMod val="60000"/>
            <a:lumOff val="40000"/>
          </a:schemeClr>
        </a:solidFill>
      </dgm:spPr>
      <dgm:t>
        <a:bodyPr/>
        <a:lstStyle/>
        <a:p>
          <a:r>
            <a:rPr lang="en-IN" dirty="0"/>
            <a:t>1.1.3 </a:t>
          </a:r>
          <a:r>
            <a:rPr lang="en-IN" dirty="0" smtClean="0"/>
            <a:t>Feature Engineering</a:t>
          </a:r>
          <a:endParaRPr lang="en-IN" dirty="0"/>
        </a:p>
      </dgm:t>
    </dgm:pt>
    <dgm:pt modelId="{648B781B-FF56-4E9B-B243-ACA8EE49C88A}" type="parTrans" cxnId="{6DEC9003-CDCC-4575-BF51-7D0FCE7F85BA}">
      <dgm:prSet/>
      <dgm:spPr/>
      <dgm:t>
        <a:bodyPr/>
        <a:lstStyle/>
        <a:p>
          <a:endParaRPr lang="en-IN"/>
        </a:p>
      </dgm:t>
    </dgm:pt>
    <dgm:pt modelId="{6E1733AE-5EB9-4012-855A-617F2BC3E587}" type="sibTrans" cxnId="{6DEC9003-CDCC-4575-BF51-7D0FCE7F85BA}">
      <dgm:prSet/>
      <dgm:spPr/>
      <dgm:t>
        <a:bodyPr/>
        <a:lstStyle/>
        <a:p>
          <a:endParaRPr lang="en-IN"/>
        </a:p>
      </dgm:t>
    </dgm:pt>
    <dgm:pt modelId="{008D47C6-F83D-47B0-A146-4BA205CE7878}">
      <dgm:prSet phldrT="[Text]"/>
      <dgm:spPr>
        <a:solidFill>
          <a:schemeClr val="accent6">
            <a:lumMod val="75000"/>
          </a:schemeClr>
        </a:solidFill>
      </dgm:spPr>
      <dgm:t>
        <a:bodyPr/>
        <a:lstStyle/>
        <a:p>
          <a:r>
            <a:rPr lang="en-IN" dirty="0"/>
            <a:t>1.1.4 </a:t>
          </a:r>
          <a:r>
            <a:rPr lang="en-IN" dirty="0" smtClean="0"/>
            <a:t>Data Pre-Processing</a:t>
          </a:r>
          <a:endParaRPr lang="en-IN" dirty="0"/>
        </a:p>
      </dgm:t>
    </dgm:pt>
    <dgm:pt modelId="{F1FBE30C-3CB7-486F-944D-8809BC2F322C}" type="parTrans" cxnId="{5B4ED442-C73C-44EF-8217-0665E6D3CA1E}">
      <dgm:prSet/>
      <dgm:spPr/>
      <dgm:t>
        <a:bodyPr/>
        <a:lstStyle/>
        <a:p>
          <a:endParaRPr lang="en-IN"/>
        </a:p>
      </dgm:t>
    </dgm:pt>
    <dgm:pt modelId="{9A9DE2B2-1BAA-474F-AA6D-C498C8CDF7A6}" type="sibTrans" cxnId="{5B4ED442-C73C-44EF-8217-0665E6D3CA1E}">
      <dgm:prSet/>
      <dgm:spPr/>
      <dgm:t>
        <a:bodyPr/>
        <a:lstStyle/>
        <a:p>
          <a:endParaRPr lang="en-IN"/>
        </a:p>
      </dgm:t>
    </dgm:pt>
    <dgm:pt modelId="{A9A66BFD-A171-49C8-80F4-6BDCB4488208}" type="pres">
      <dgm:prSet presAssocID="{9E41C199-1531-4642-B35A-655828CC3EF2}" presName="hierChild1" presStyleCnt="0">
        <dgm:presLayoutVars>
          <dgm:orgChart val="1"/>
          <dgm:chPref val="1"/>
          <dgm:dir/>
          <dgm:animOne val="branch"/>
          <dgm:animLvl val="lvl"/>
          <dgm:resizeHandles/>
        </dgm:presLayoutVars>
      </dgm:prSet>
      <dgm:spPr/>
      <dgm:t>
        <a:bodyPr/>
        <a:lstStyle/>
        <a:p>
          <a:endParaRPr lang="en-IN"/>
        </a:p>
      </dgm:t>
    </dgm:pt>
    <dgm:pt modelId="{765729C0-7E99-469A-89EB-FD13EEF25E11}" type="pres">
      <dgm:prSet presAssocID="{8002D5BE-2FFD-44CA-98A4-71B526CB387C}" presName="hierRoot1" presStyleCnt="0">
        <dgm:presLayoutVars>
          <dgm:hierBranch val="init"/>
        </dgm:presLayoutVars>
      </dgm:prSet>
      <dgm:spPr/>
    </dgm:pt>
    <dgm:pt modelId="{E310442B-5021-4F2E-B3D4-3569DB4ED299}" type="pres">
      <dgm:prSet presAssocID="{8002D5BE-2FFD-44CA-98A4-71B526CB387C}" presName="rootComposite1" presStyleCnt="0"/>
      <dgm:spPr/>
    </dgm:pt>
    <dgm:pt modelId="{C75079AD-A54B-4A6F-B18F-33A6A23A0FC0}" type="pres">
      <dgm:prSet presAssocID="{8002D5BE-2FFD-44CA-98A4-71B526CB387C}" presName="rootText1" presStyleLbl="node0" presStyleIdx="0" presStyleCnt="1">
        <dgm:presLayoutVars>
          <dgm:chPref val="3"/>
        </dgm:presLayoutVars>
      </dgm:prSet>
      <dgm:spPr/>
      <dgm:t>
        <a:bodyPr/>
        <a:lstStyle/>
        <a:p>
          <a:endParaRPr lang="en-IN"/>
        </a:p>
      </dgm:t>
    </dgm:pt>
    <dgm:pt modelId="{C36C11E6-EFF7-40FA-8F03-E7A8FA4510CF}" type="pres">
      <dgm:prSet presAssocID="{8002D5BE-2FFD-44CA-98A4-71B526CB387C}" presName="rootConnector1" presStyleLbl="node1" presStyleIdx="0" presStyleCnt="0"/>
      <dgm:spPr/>
      <dgm:t>
        <a:bodyPr/>
        <a:lstStyle/>
        <a:p>
          <a:endParaRPr lang="en-IN"/>
        </a:p>
      </dgm:t>
    </dgm:pt>
    <dgm:pt modelId="{CA95A0C1-CE44-4170-A3B8-6879E6E5CA0A}" type="pres">
      <dgm:prSet presAssocID="{8002D5BE-2FFD-44CA-98A4-71B526CB387C}" presName="hierChild2" presStyleCnt="0"/>
      <dgm:spPr/>
    </dgm:pt>
    <dgm:pt modelId="{9337CF90-54B9-44A6-A353-091BCCBCBE9B}" type="pres">
      <dgm:prSet presAssocID="{4152798E-0366-48C4-B5F6-35AA8A2960B7}" presName="Name37" presStyleLbl="parChTrans1D2" presStyleIdx="0" presStyleCnt="4"/>
      <dgm:spPr/>
      <dgm:t>
        <a:bodyPr/>
        <a:lstStyle/>
        <a:p>
          <a:endParaRPr lang="en-IN"/>
        </a:p>
      </dgm:t>
    </dgm:pt>
    <dgm:pt modelId="{3A34F3A2-84A2-4250-B857-CBFA8FD0D386}" type="pres">
      <dgm:prSet presAssocID="{4F477AAF-19AB-4677-AF66-57BCBB27E650}" presName="hierRoot2" presStyleCnt="0">
        <dgm:presLayoutVars>
          <dgm:hierBranch val="init"/>
        </dgm:presLayoutVars>
      </dgm:prSet>
      <dgm:spPr/>
    </dgm:pt>
    <dgm:pt modelId="{D7EC3E2C-25B7-42B4-85FB-C479920BDBE8}" type="pres">
      <dgm:prSet presAssocID="{4F477AAF-19AB-4677-AF66-57BCBB27E650}" presName="rootComposite" presStyleCnt="0"/>
      <dgm:spPr/>
    </dgm:pt>
    <dgm:pt modelId="{F146243A-C85E-4D37-8242-DF6AABBF85F5}" type="pres">
      <dgm:prSet presAssocID="{4F477AAF-19AB-4677-AF66-57BCBB27E650}" presName="rootText" presStyleLbl="node2" presStyleIdx="0" presStyleCnt="4">
        <dgm:presLayoutVars>
          <dgm:chPref val="3"/>
        </dgm:presLayoutVars>
      </dgm:prSet>
      <dgm:spPr/>
      <dgm:t>
        <a:bodyPr/>
        <a:lstStyle/>
        <a:p>
          <a:endParaRPr lang="en-IN"/>
        </a:p>
      </dgm:t>
    </dgm:pt>
    <dgm:pt modelId="{B356D760-F7FF-449A-A217-F3EBA8C9D1D1}" type="pres">
      <dgm:prSet presAssocID="{4F477AAF-19AB-4677-AF66-57BCBB27E650}" presName="rootConnector" presStyleLbl="node2" presStyleIdx="0" presStyleCnt="4"/>
      <dgm:spPr/>
      <dgm:t>
        <a:bodyPr/>
        <a:lstStyle/>
        <a:p>
          <a:endParaRPr lang="en-IN"/>
        </a:p>
      </dgm:t>
    </dgm:pt>
    <dgm:pt modelId="{1E6438FF-BD26-4CE6-BBCC-0C05682D830B}" type="pres">
      <dgm:prSet presAssocID="{4F477AAF-19AB-4677-AF66-57BCBB27E650}" presName="hierChild4" presStyleCnt="0"/>
      <dgm:spPr/>
    </dgm:pt>
    <dgm:pt modelId="{880A8AC7-CE9D-476E-B5F4-5AB448B581BD}" type="pres">
      <dgm:prSet presAssocID="{4F477AAF-19AB-4677-AF66-57BCBB27E650}" presName="hierChild5" presStyleCnt="0"/>
      <dgm:spPr/>
    </dgm:pt>
    <dgm:pt modelId="{18E2C329-643A-4402-AB43-8FCCAD4419E7}" type="pres">
      <dgm:prSet presAssocID="{695AF189-2BA7-4CE9-B2EE-0D4CC63A9AF1}" presName="Name37" presStyleLbl="parChTrans1D2" presStyleIdx="1" presStyleCnt="4"/>
      <dgm:spPr/>
      <dgm:t>
        <a:bodyPr/>
        <a:lstStyle/>
        <a:p>
          <a:endParaRPr lang="en-IN"/>
        </a:p>
      </dgm:t>
    </dgm:pt>
    <dgm:pt modelId="{0D172595-4BAB-4AF2-AFD5-991C6ED78201}" type="pres">
      <dgm:prSet presAssocID="{F4FABDF6-445F-4D8A-BE83-A5626713B649}" presName="hierRoot2" presStyleCnt="0">
        <dgm:presLayoutVars>
          <dgm:hierBranch val="init"/>
        </dgm:presLayoutVars>
      </dgm:prSet>
      <dgm:spPr/>
    </dgm:pt>
    <dgm:pt modelId="{F36FFD35-805C-4340-A869-C9A8D7B2CBFB}" type="pres">
      <dgm:prSet presAssocID="{F4FABDF6-445F-4D8A-BE83-A5626713B649}" presName="rootComposite" presStyleCnt="0"/>
      <dgm:spPr/>
    </dgm:pt>
    <dgm:pt modelId="{0DF8B3A0-669C-4F66-86D9-A28F5B65C4C0}" type="pres">
      <dgm:prSet presAssocID="{F4FABDF6-445F-4D8A-BE83-A5626713B649}" presName="rootText" presStyleLbl="node2" presStyleIdx="1" presStyleCnt="4">
        <dgm:presLayoutVars>
          <dgm:chPref val="3"/>
        </dgm:presLayoutVars>
      </dgm:prSet>
      <dgm:spPr/>
      <dgm:t>
        <a:bodyPr/>
        <a:lstStyle/>
        <a:p>
          <a:endParaRPr lang="en-IN"/>
        </a:p>
      </dgm:t>
    </dgm:pt>
    <dgm:pt modelId="{60D3F162-F364-437E-B12C-5043016744AA}" type="pres">
      <dgm:prSet presAssocID="{F4FABDF6-445F-4D8A-BE83-A5626713B649}" presName="rootConnector" presStyleLbl="node2" presStyleIdx="1" presStyleCnt="4"/>
      <dgm:spPr/>
      <dgm:t>
        <a:bodyPr/>
        <a:lstStyle/>
        <a:p>
          <a:endParaRPr lang="en-IN"/>
        </a:p>
      </dgm:t>
    </dgm:pt>
    <dgm:pt modelId="{9F92B99A-C061-4796-ABCF-108A75CAF006}" type="pres">
      <dgm:prSet presAssocID="{F4FABDF6-445F-4D8A-BE83-A5626713B649}" presName="hierChild4" presStyleCnt="0"/>
      <dgm:spPr/>
    </dgm:pt>
    <dgm:pt modelId="{6D1FE337-9D24-4A66-9423-97CBEB10C1A8}" type="pres">
      <dgm:prSet presAssocID="{F4FABDF6-445F-4D8A-BE83-A5626713B649}" presName="hierChild5" presStyleCnt="0"/>
      <dgm:spPr/>
    </dgm:pt>
    <dgm:pt modelId="{931B2AFC-48E7-4D42-888A-EB0E8F1E3E3B}" type="pres">
      <dgm:prSet presAssocID="{648B781B-FF56-4E9B-B243-ACA8EE49C88A}" presName="Name37" presStyleLbl="parChTrans1D2" presStyleIdx="2" presStyleCnt="4"/>
      <dgm:spPr/>
      <dgm:t>
        <a:bodyPr/>
        <a:lstStyle/>
        <a:p>
          <a:endParaRPr lang="en-IN"/>
        </a:p>
      </dgm:t>
    </dgm:pt>
    <dgm:pt modelId="{8B650B85-0B8A-47F4-9855-2262F7E7A8FC}" type="pres">
      <dgm:prSet presAssocID="{CF85F335-BE53-4506-9E10-59C77B6B15E8}" presName="hierRoot2" presStyleCnt="0">
        <dgm:presLayoutVars>
          <dgm:hierBranch val="init"/>
        </dgm:presLayoutVars>
      </dgm:prSet>
      <dgm:spPr/>
    </dgm:pt>
    <dgm:pt modelId="{AF8E564F-9B07-45DB-A880-7A3F1510C812}" type="pres">
      <dgm:prSet presAssocID="{CF85F335-BE53-4506-9E10-59C77B6B15E8}" presName="rootComposite" presStyleCnt="0"/>
      <dgm:spPr/>
    </dgm:pt>
    <dgm:pt modelId="{484D88F8-4FAB-46CC-84A9-BC52E63AEDA7}" type="pres">
      <dgm:prSet presAssocID="{CF85F335-BE53-4506-9E10-59C77B6B15E8}" presName="rootText" presStyleLbl="node2" presStyleIdx="2" presStyleCnt="4">
        <dgm:presLayoutVars>
          <dgm:chPref val="3"/>
        </dgm:presLayoutVars>
      </dgm:prSet>
      <dgm:spPr/>
      <dgm:t>
        <a:bodyPr/>
        <a:lstStyle/>
        <a:p>
          <a:endParaRPr lang="en-IN"/>
        </a:p>
      </dgm:t>
    </dgm:pt>
    <dgm:pt modelId="{B0B561E7-5617-4624-9C17-738662BD7D8D}" type="pres">
      <dgm:prSet presAssocID="{CF85F335-BE53-4506-9E10-59C77B6B15E8}" presName="rootConnector" presStyleLbl="node2" presStyleIdx="2" presStyleCnt="4"/>
      <dgm:spPr/>
      <dgm:t>
        <a:bodyPr/>
        <a:lstStyle/>
        <a:p>
          <a:endParaRPr lang="en-IN"/>
        </a:p>
      </dgm:t>
    </dgm:pt>
    <dgm:pt modelId="{C2C4B343-D622-4A46-96AE-1E397B19E377}" type="pres">
      <dgm:prSet presAssocID="{CF85F335-BE53-4506-9E10-59C77B6B15E8}" presName="hierChild4" presStyleCnt="0"/>
      <dgm:spPr/>
    </dgm:pt>
    <dgm:pt modelId="{B1129B40-942C-4C4F-8D2F-DDCEA0F33018}" type="pres">
      <dgm:prSet presAssocID="{CF85F335-BE53-4506-9E10-59C77B6B15E8}" presName="hierChild5" presStyleCnt="0"/>
      <dgm:spPr/>
    </dgm:pt>
    <dgm:pt modelId="{0C3F1899-FD12-43BC-BEFA-35E068BBBB03}" type="pres">
      <dgm:prSet presAssocID="{F1FBE30C-3CB7-486F-944D-8809BC2F322C}" presName="Name37" presStyleLbl="parChTrans1D2" presStyleIdx="3" presStyleCnt="4"/>
      <dgm:spPr/>
      <dgm:t>
        <a:bodyPr/>
        <a:lstStyle/>
        <a:p>
          <a:endParaRPr lang="en-IN"/>
        </a:p>
      </dgm:t>
    </dgm:pt>
    <dgm:pt modelId="{33F8E0B7-BCA0-41B8-B3C6-2E4A612651BC}" type="pres">
      <dgm:prSet presAssocID="{008D47C6-F83D-47B0-A146-4BA205CE7878}" presName="hierRoot2" presStyleCnt="0">
        <dgm:presLayoutVars>
          <dgm:hierBranch val="init"/>
        </dgm:presLayoutVars>
      </dgm:prSet>
      <dgm:spPr/>
    </dgm:pt>
    <dgm:pt modelId="{89F493D7-5F81-4628-8AC6-42F87D40C62E}" type="pres">
      <dgm:prSet presAssocID="{008D47C6-F83D-47B0-A146-4BA205CE7878}" presName="rootComposite" presStyleCnt="0"/>
      <dgm:spPr/>
    </dgm:pt>
    <dgm:pt modelId="{AF513AD9-F376-499C-B620-7ECBC1DC8372}" type="pres">
      <dgm:prSet presAssocID="{008D47C6-F83D-47B0-A146-4BA205CE7878}" presName="rootText" presStyleLbl="node2" presStyleIdx="3" presStyleCnt="4">
        <dgm:presLayoutVars>
          <dgm:chPref val="3"/>
        </dgm:presLayoutVars>
      </dgm:prSet>
      <dgm:spPr/>
      <dgm:t>
        <a:bodyPr/>
        <a:lstStyle/>
        <a:p>
          <a:endParaRPr lang="en-IN"/>
        </a:p>
      </dgm:t>
    </dgm:pt>
    <dgm:pt modelId="{DEA184AE-0778-4982-BDF5-BBF45A1CFBEC}" type="pres">
      <dgm:prSet presAssocID="{008D47C6-F83D-47B0-A146-4BA205CE7878}" presName="rootConnector" presStyleLbl="node2" presStyleIdx="3" presStyleCnt="4"/>
      <dgm:spPr/>
      <dgm:t>
        <a:bodyPr/>
        <a:lstStyle/>
        <a:p>
          <a:endParaRPr lang="en-IN"/>
        </a:p>
      </dgm:t>
    </dgm:pt>
    <dgm:pt modelId="{636210A3-907A-4220-A83E-1E8FD0230B4E}" type="pres">
      <dgm:prSet presAssocID="{008D47C6-F83D-47B0-A146-4BA205CE7878}" presName="hierChild4" presStyleCnt="0"/>
      <dgm:spPr/>
    </dgm:pt>
    <dgm:pt modelId="{7885023B-2EEE-4500-AA63-5FAE0BDC8B9E}" type="pres">
      <dgm:prSet presAssocID="{008D47C6-F83D-47B0-A146-4BA205CE7878}" presName="hierChild5" presStyleCnt="0"/>
      <dgm:spPr/>
    </dgm:pt>
    <dgm:pt modelId="{2D54FD22-C557-4967-B47E-F56B4AB3F7B1}" type="pres">
      <dgm:prSet presAssocID="{8002D5BE-2FFD-44CA-98A4-71B526CB387C}" presName="hierChild3" presStyleCnt="0"/>
      <dgm:spPr/>
    </dgm:pt>
  </dgm:ptLst>
  <dgm:cxnLst>
    <dgm:cxn modelId="{D54FA41F-24B5-4EC9-8478-DADDA6262006}" srcId="{8002D5BE-2FFD-44CA-98A4-71B526CB387C}" destId="{F4FABDF6-445F-4D8A-BE83-A5626713B649}" srcOrd="1" destOrd="0" parTransId="{695AF189-2BA7-4CE9-B2EE-0D4CC63A9AF1}" sibTransId="{F0DC7B3B-662C-4A35-AA0F-0016246A328D}"/>
    <dgm:cxn modelId="{ED64B385-18CC-414D-AE72-ADB96AE4F024}" type="presOf" srcId="{4F477AAF-19AB-4677-AF66-57BCBB27E650}" destId="{F146243A-C85E-4D37-8242-DF6AABBF85F5}" srcOrd="0" destOrd="0" presId="urn:microsoft.com/office/officeart/2005/8/layout/orgChart1"/>
    <dgm:cxn modelId="{6A39E8BB-A674-4626-9629-0427C7F476F6}" type="presOf" srcId="{F4FABDF6-445F-4D8A-BE83-A5626713B649}" destId="{60D3F162-F364-437E-B12C-5043016744AA}" srcOrd="1" destOrd="0" presId="urn:microsoft.com/office/officeart/2005/8/layout/orgChart1"/>
    <dgm:cxn modelId="{0EABFA05-80C2-4A27-8592-8DEC6FB18414}" type="presOf" srcId="{008D47C6-F83D-47B0-A146-4BA205CE7878}" destId="{AF513AD9-F376-499C-B620-7ECBC1DC8372}" srcOrd="0" destOrd="0" presId="urn:microsoft.com/office/officeart/2005/8/layout/orgChart1"/>
    <dgm:cxn modelId="{E3543313-6921-43DF-8B24-79A14F648ECD}" type="presOf" srcId="{4F477AAF-19AB-4677-AF66-57BCBB27E650}" destId="{B356D760-F7FF-449A-A217-F3EBA8C9D1D1}" srcOrd="1" destOrd="0" presId="urn:microsoft.com/office/officeart/2005/8/layout/orgChart1"/>
    <dgm:cxn modelId="{6DEC9003-CDCC-4575-BF51-7D0FCE7F85BA}" srcId="{8002D5BE-2FFD-44CA-98A4-71B526CB387C}" destId="{CF85F335-BE53-4506-9E10-59C77B6B15E8}" srcOrd="2" destOrd="0" parTransId="{648B781B-FF56-4E9B-B243-ACA8EE49C88A}" sibTransId="{6E1733AE-5EB9-4012-855A-617F2BC3E587}"/>
    <dgm:cxn modelId="{0008DB5C-BF0D-494E-AA50-5E60830A2942}" type="presOf" srcId="{CF85F335-BE53-4506-9E10-59C77B6B15E8}" destId="{484D88F8-4FAB-46CC-84A9-BC52E63AEDA7}" srcOrd="0" destOrd="0" presId="urn:microsoft.com/office/officeart/2005/8/layout/orgChart1"/>
    <dgm:cxn modelId="{FD2DCD74-EF8E-4CC8-869C-C6A26FB90F1D}" type="presOf" srcId="{4152798E-0366-48C4-B5F6-35AA8A2960B7}" destId="{9337CF90-54B9-44A6-A353-091BCCBCBE9B}" srcOrd="0" destOrd="0" presId="urn:microsoft.com/office/officeart/2005/8/layout/orgChart1"/>
    <dgm:cxn modelId="{64A306E6-6DC2-451A-85D7-720266550EDC}" type="presOf" srcId="{CF85F335-BE53-4506-9E10-59C77B6B15E8}" destId="{B0B561E7-5617-4624-9C17-738662BD7D8D}" srcOrd="1" destOrd="0" presId="urn:microsoft.com/office/officeart/2005/8/layout/orgChart1"/>
    <dgm:cxn modelId="{102258C9-D820-4A07-B1DF-975414D96538}" type="presOf" srcId="{F4FABDF6-445F-4D8A-BE83-A5626713B649}" destId="{0DF8B3A0-669C-4F66-86D9-A28F5B65C4C0}" srcOrd="0" destOrd="0" presId="urn:microsoft.com/office/officeart/2005/8/layout/orgChart1"/>
    <dgm:cxn modelId="{3C98E907-A7C6-4D3A-BD6C-DF0FD3873379}" type="presOf" srcId="{648B781B-FF56-4E9B-B243-ACA8EE49C88A}" destId="{931B2AFC-48E7-4D42-888A-EB0E8F1E3E3B}" srcOrd="0" destOrd="0" presId="urn:microsoft.com/office/officeart/2005/8/layout/orgChart1"/>
    <dgm:cxn modelId="{F7EDE12A-6C65-4C87-8AB1-F21D28D3B760}" type="presOf" srcId="{9E41C199-1531-4642-B35A-655828CC3EF2}" destId="{A9A66BFD-A171-49C8-80F4-6BDCB4488208}" srcOrd="0" destOrd="0" presId="urn:microsoft.com/office/officeart/2005/8/layout/orgChart1"/>
    <dgm:cxn modelId="{F6C8609B-EE2C-44BA-B8F4-F62AD6EC782E}" type="presOf" srcId="{8002D5BE-2FFD-44CA-98A4-71B526CB387C}" destId="{C36C11E6-EFF7-40FA-8F03-E7A8FA4510CF}" srcOrd="1" destOrd="0" presId="urn:microsoft.com/office/officeart/2005/8/layout/orgChart1"/>
    <dgm:cxn modelId="{6A20D6E3-E720-45B0-B837-5B453F3105DD}" srcId="{8002D5BE-2FFD-44CA-98A4-71B526CB387C}" destId="{4F477AAF-19AB-4677-AF66-57BCBB27E650}" srcOrd="0" destOrd="0" parTransId="{4152798E-0366-48C4-B5F6-35AA8A2960B7}" sibTransId="{27AA85DD-76F2-4E48-9CD3-E6D657E59574}"/>
    <dgm:cxn modelId="{6C45AE9F-E1F9-4BDE-99CB-9473AEBDDFBA}" type="presOf" srcId="{695AF189-2BA7-4CE9-B2EE-0D4CC63A9AF1}" destId="{18E2C329-643A-4402-AB43-8FCCAD4419E7}" srcOrd="0" destOrd="0" presId="urn:microsoft.com/office/officeart/2005/8/layout/orgChart1"/>
    <dgm:cxn modelId="{CC80B7CE-8BE5-4F01-8F56-A3F87D1B7D1F}" type="presOf" srcId="{F1FBE30C-3CB7-486F-944D-8809BC2F322C}" destId="{0C3F1899-FD12-43BC-BEFA-35E068BBBB03}" srcOrd="0" destOrd="0" presId="urn:microsoft.com/office/officeart/2005/8/layout/orgChart1"/>
    <dgm:cxn modelId="{B3907A75-D3D1-40BD-94BE-810B705AD175}" type="presOf" srcId="{008D47C6-F83D-47B0-A146-4BA205CE7878}" destId="{DEA184AE-0778-4982-BDF5-BBF45A1CFBEC}" srcOrd="1" destOrd="0" presId="urn:microsoft.com/office/officeart/2005/8/layout/orgChart1"/>
    <dgm:cxn modelId="{EE37946E-B679-47EB-ACB2-E291429D2234}" type="presOf" srcId="{8002D5BE-2FFD-44CA-98A4-71B526CB387C}" destId="{C75079AD-A54B-4A6F-B18F-33A6A23A0FC0}" srcOrd="0" destOrd="0" presId="urn:microsoft.com/office/officeart/2005/8/layout/orgChart1"/>
    <dgm:cxn modelId="{78A1E82A-4C1E-4DE7-B267-FF493AFD5265}" srcId="{9E41C199-1531-4642-B35A-655828CC3EF2}" destId="{8002D5BE-2FFD-44CA-98A4-71B526CB387C}" srcOrd="0" destOrd="0" parTransId="{4F391A21-7752-4E60-8E27-EE57340D4102}" sibTransId="{D8E6E718-AD76-4431-9211-0552A9674033}"/>
    <dgm:cxn modelId="{5B4ED442-C73C-44EF-8217-0665E6D3CA1E}" srcId="{8002D5BE-2FFD-44CA-98A4-71B526CB387C}" destId="{008D47C6-F83D-47B0-A146-4BA205CE7878}" srcOrd="3" destOrd="0" parTransId="{F1FBE30C-3CB7-486F-944D-8809BC2F322C}" sibTransId="{9A9DE2B2-1BAA-474F-AA6D-C498C8CDF7A6}"/>
    <dgm:cxn modelId="{E56E9896-5D63-431A-A8E0-62A233610356}" type="presParOf" srcId="{A9A66BFD-A171-49C8-80F4-6BDCB4488208}" destId="{765729C0-7E99-469A-89EB-FD13EEF25E11}" srcOrd="0" destOrd="0" presId="urn:microsoft.com/office/officeart/2005/8/layout/orgChart1"/>
    <dgm:cxn modelId="{DA45CCE0-C390-4308-9158-C52B99237C2B}" type="presParOf" srcId="{765729C0-7E99-469A-89EB-FD13EEF25E11}" destId="{E310442B-5021-4F2E-B3D4-3569DB4ED299}" srcOrd="0" destOrd="0" presId="urn:microsoft.com/office/officeart/2005/8/layout/orgChart1"/>
    <dgm:cxn modelId="{813422C3-1164-4B3C-B2F6-17172C4F4775}" type="presParOf" srcId="{E310442B-5021-4F2E-B3D4-3569DB4ED299}" destId="{C75079AD-A54B-4A6F-B18F-33A6A23A0FC0}" srcOrd="0" destOrd="0" presId="urn:microsoft.com/office/officeart/2005/8/layout/orgChart1"/>
    <dgm:cxn modelId="{6DD13F91-2DD2-422C-805C-A9DA89A6847D}" type="presParOf" srcId="{E310442B-5021-4F2E-B3D4-3569DB4ED299}" destId="{C36C11E6-EFF7-40FA-8F03-E7A8FA4510CF}" srcOrd="1" destOrd="0" presId="urn:microsoft.com/office/officeart/2005/8/layout/orgChart1"/>
    <dgm:cxn modelId="{7C5E06B6-EC00-4DCD-BD06-C76B42AE6F9C}" type="presParOf" srcId="{765729C0-7E99-469A-89EB-FD13EEF25E11}" destId="{CA95A0C1-CE44-4170-A3B8-6879E6E5CA0A}" srcOrd="1" destOrd="0" presId="urn:microsoft.com/office/officeart/2005/8/layout/orgChart1"/>
    <dgm:cxn modelId="{EE28F3F8-C24C-489E-A855-DB4E4A06F059}" type="presParOf" srcId="{CA95A0C1-CE44-4170-A3B8-6879E6E5CA0A}" destId="{9337CF90-54B9-44A6-A353-091BCCBCBE9B}" srcOrd="0" destOrd="0" presId="urn:microsoft.com/office/officeart/2005/8/layout/orgChart1"/>
    <dgm:cxn modelId="{1ED0DFB0-18D2-4015-9F08-67D563D67B05}" type="presParOf" srcId="{CA95A0C1-CE44-4170-A3B8-6879E6E5CA0A}" destId="{3A34F3A2-84A2-4250-B857-CBFA8FD0D386}" srcOrd="1" destOrd="0" presId="urn:microsoft.com/office/officeart/2005/8/layout/orgChart1"/>
    <dgm:cxn modelId="{98B801C3-88EC-4454-A341-8B46C6D51C06}" type="presParOf" srcId="{3A34F3A2-84A2-4250-B857-CBFA8FD0D386}" destId="{D7EC3E2C-25B7-42B4-85FB-C479920BDBE8}" srcOrd="0" destOrd="0" presId="urn:microsoft.com/office/officeart/2005/8/layout/orgChart1"/>
    <dgm:cxn modelId="{6756194C-7CEA-4A20-8E25-81E69C216AAE}" type="presParOf" srcId="{D7EC3E2C-25B7-42B4-85FB-C479920BDBE8}" destId="{F146243A-C85E-4D37-8242-DF6AABBF85F5}" srcOrd="0" destOrd="0" presId="urn:microsoft.com/office/officeart/2005/8/layout/orgChart1"/>
    <dgm:cxn modelId="{01A8651C-83F9-4165-AF4A-224DBD30778C}" type="presParOf" srcId="{D7EC3E2C-25B7-42B4-85FB-C479920BDBE8}" destId="{B356D760-F7FF-449A-A217-F3EBA8C9D1D1}" srcOrd="1" destOrd="0" presId="urn:microsoft.com/office/officeart/2005/8/layout/orgChart1"/>
    <dgm:cxn modelId="{249033BE-49D4-45BB-BB32-8C25FDAF3B11}" type="presParOf" srcId="{3A34F3A2-84A2-4250-B857-CBFA8FD0D386}" destId="{1E6438FF-BD26-4CE6-BBCC-0C05682D830B}" srcOrd="1" destOrd="0" presId="urn:microsoft.com/office/officeart/2005/8/layout/orgChart1"/>
    <dgm:cxn modelId="{C44F6461-2960-4317-BC5A-769686DDB0C6}" type="presParOf" srcId="{3A34F3A2-84A2-4250-B857-CBFA8FD0D386}" destId="{880A8AC7-CE9D-476E-B5F4-5AB448B581BD}" srcOrd="2" destOrd="0" presId="urn:microsoft.com/office/officeart/2005/8/layout/orgChart1"/>
    <dgm:cxn modelId="{5A5009E9-7C9D-45D6-BF01-80616BFDD928}" type="presParOf" srcId="{CA95A0C1-CE44-4170-A3B8-6879E6E5CA0A}" destId="{18E2C329-643A-4402-AB43-8FCCAD4419E7}" srcOrd="2" destOrd="0" presId="urn:microsoft.com/office/officeart/2005/8/layout/orgChart1"/>
    <dgm:cxn modelId="{4FB53BF5-45A6-490A-BF60-C31790FAA244}" type="presParOf" srcId="{CA95A0C1-CE44-4170-A3B8-6879E6E5CA0A}" destId="{0D172595-4BAB-4AF2-AFD5-991C6ED78201}" srcOrd="3" destOrd="0" presId="urn:microsoft.com/office/officeart/2005/8/layout/orgChart1"/>
    <dgm:cxn modelId="{530BADAC-EF92-47CB-9FE7-F52C2CD07E05}" type="presParOf" srcId="{0D172595-4BAB-4AF2-AFD5-991C6ED78201}" destId="{F36FFD35-805C-4340-A869-C9A8D7B2CBFB}" srcOrd="0" destOrd="0" presId="urn:microsoft.com/office/officeart/2005/8/layout/orgChart1"/>
    <dgm:cxn modelId="{A7CD6E83-28E6-43E9-9E81-59C9DA07B80A}" type="presParOf" srcId="{F36FFD35-805C-4340-A869-C9A8D7B2CBFB}" destId="{0DF8B3A0-669C-4F66-86D9-A28F5B65C4C0}" srcOrd="0" destOrd="0" presId="urn:microsoft.com/office/officeart/2005/8/layout/orgChart1"/>
    <dgm:cxn modelId="{0E35920D-8237-4687-BF3E-AADA1A2F6A27}" type="presParOf" srcId="{F36FFD35-805C-4340-A869-C9A8D7B2CBFB}" destId="{60D3F162-F364-437E-B12C-5043016744AA}" srcOrd="1" destOrd="0" presId="urn:microsoft.com/office/officeart/2005/8/layout/orgChart1"/>
    <dgm:cxn modelId="{42498070-3D7F-4A97-9C4F-D40786453BC0}" type="presParOf" srcId="{0D172595-4BAB-4AF2-AFD5-991C6ED78201}" destId="{9F92B99A-C061-4796-ABCF-108A75CAF006}" srcOrd="1" destOrd="0" presId="urn:microsoft.com/office/officeart/2005/8/layout/orgChart1"/>
    <dgm:cxn modelId="{59E8332E-F611-47C9-AC60-26A1DE57F4EF}" type="presParOf" srcId="{0D172595-4BAB-4AF2-AFD5-991C6ED78201}" destId="{6D1FE337-9D24-4A66-9423-97CBEB10C1A8}" srcOrd="2" destOrd="0" presId="urn:microsoft.com/office/officeart/2005/8/layout/orgChart1"/>
    <dgm:cxn modelId="{267A5241-7E30-443F-A533-1A0B5864C440}" type="presParOf" srcId="{CA95A0C1-CE44-4170-A3B8-6879E6E5CA0A}" destId="{931B2AFC-48E7-4D42-888A-EB0E8F1E3E3B}" srcOrd="4" destOrd="0" presId="urn:microsoft.com/office/officeart/2005/8/layout/orgChart1"/>
    <dgm:cxn modelId="{E85D8122-28DF-41D4-AC6C-6C004980B41B}" type="presParOf" srcId="{CA95A0C1-CE44-4170-A3B8-6879E6E5CA0A}" destId="{8B650B85-0B8A-47F4-9855-2262F7E7A8FC}" srcOrd="5" destOrd="0" presId="urn:microsoft.com/office/officeart/2005/8/layout/orgChart1"/>
    <dgm:cxn modelId="{04FDD850-ED4E-491A-A340-3A0DDE237E92}" type="presParOf" srcId="{8B650B85-0B8A-47F4-9855-2262F7E7A8FC}" destId="{AF8E564F-9B07-45DB-A880-7A3F1510C812}" srcOrd="0" destOrd="0" presId="urn:microsoft.com/office/officeart/2005/8/layout/orgChart1"/>
    <dgm:cxn modelId="{194171FB-B3A6-473D-A667-7049BAFC61FC}" type="presParOf" srcId="{AF8E564F-9B07-45DB-A880-7A3F1510C812}" destId="{484D88F8-4FAB-46CC-84A9-BC52E63AEDA7}" srcOrd="0" destOrd="0" presId="urn:microsoft.com/office/officeart/2005/8/layout/orgChart1"/>
    <dgm:cxn modelId="{4276646D-5877-468F-BD95-35346487F25E}" type="presParOf" srcId="{AF8E564F-9B07-45DB-A880-7A3F1510C812}" destId="{B0B561E7-5617-4624-9C17-738662BD7D8D}" srcOrd="1" destOrd="0" presId="urn:microsoft.com/office/officeart/2005/8/layout/orgChart1"/>
    <dgm:cxn modelId="{56D1057E-2A09-4E2F-AE3A-EC58C1F69EC7}" type="presParOf" srcId="{8B650B85-0B8A-47F4-9855-2262F7E7A8FC}" destId="{C2C4B343-D622-4A46-96AE-1E397B19E377}" srcOrd="1" destOrd="0" presId="urn:microsoft.com/office/officeart/2005/8/layout/orgChart1"/>
    <dgm:cxn modelId="{AF05084E-F111-4C4D-8CF6-A1C544EC9EDC}" type="presParOf" srcId="{8B650B85-0B8A-47F4-9855-2262F7E7A8FC}" destId="{B1129B40-942C-4C4F-8D2F-DDCEA0F33018}" srcOrd="2" destOrd="0" presId="urn:microsoft.com/office/officeart/2005/8/layout/orgChart1"/>
    <dgm:cxn modelId="{44D08D0A-FB06-4B44-9050-E5ACC2D30816}" type="presParOf" srcId="{CA95A0C1-CE44-4170-A3B8-6879E6E5CA0A}" destId="{0C3F1899-FD12-43BC-BEFA-35E068BBBB03}" srcOrd="6" destOrd="0" presId="urn:microsoft.com/office/officeart/2005/8/layout/orgChart1"/>
    <dgm:cxn modelId="{37D49D03-A61F-42EC-B3CD-8CA8A016AA2B}" type="presParOf" srcId="{CA95A0C1-CE44-4170-A3B8-6879E6E5CA0A}" destId="{33F8E0B7-BCA0-41B8-B3C6-2E4A612651BC}" srcOrd="7" destOrd="0" presId="urn:microsoft.com/office/officeart/2005/8/layout/orgChart1"/>
    <dgm:cxn modelId="{3F5E7F51-F788-4A6E-916A-A90C5868402C}" type="presParOf" srcId="{33F8E0B7-BCA0-41B8-B3C6-2E4A612651BC}" destId="{89F493D7-5F81-4628-8AC6-42F87D40C62E}" srcOrd="0" destOrd="0" presId="urn:microsoft.com/office/officeart/2005/8/layout/orgChart1"/>
    <dgm:cxn modelId="{0AC03599-0ECA-4B4E-B77B-930A0075645D}" type="presParOf" srcId="{89F493D7-5F81-4628-8AC6-42F87D40C62E}" destId="{AF513AD9-F376-499C-B620-7ECBC1DC8372}" srcOrd="0" destOrd="0" presId="urn:microsoft.com/office/officeart/2005/8/layout/orgChart1"/>
    <dgm:cxn modelId="{398E70E2-4867-4E6F-A83F-7722C300AECD}" type="presParOf" srcId="{89F493D7-5F81-4628-8AC6-42F87D40C62E}" destId="{DEA184AE-0778-4982-BDF5-BBF45A1CFBEC}" srcOrd="1" destOrd="0" presId="urn:microsoft.com/office/officeart/2005/8/layout/orgChart1"/>
    <dgm:cxn modelId="{08814008-2C93-4B89-8D82-E9370B26605F}" type="presParOf" srcId="{33F8E0B7-BCA0-41B8-B3C6-2E4A612651BC}" destId="{636210A3-907A-4220-A83E-1E8FD0230B4E}" srcOrd="1" destOrd="0" presId="urn:microsoft.com/office/officeart/2005/8/layout/orgChart1"/>
    <dgm:cxn modelId="{204D9D8B-347F-444D-BD38-EB6382A65254}" type="presParOf" srcId="{33F8E0B7-BCA0-41B8-B3C6-2E4A612651BC}" destId="{7885023B-2EEE-4500-AA63-5FAE0BDC8B9E}" srcOrd="2" destOrd="0" presId="urn:microsoft.com/office/officeart/2005/8/layout/orgChart1"/>
    <dgm:cxn modelId="{74E3EC37-C472-4052-A37F-DFB2BF4014B1}" type="presParOf" srcId="{765729C0-7E99-469A-89EB-FD13EEF25E11}" destId="{2D54FD22-C557-4967-B47E-F56B4AB3F7B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E9518-377D-4148-9096-3DAD033DCE8D}">
      <dsp:nvSpPr>
        <dsp:cNvPr id="0" name=""/>
        <dsp:cNvSpPr/>
      </dsp:nvSpPr>
      <dsp:spPr>
        <a:xfrm>
          <a:off x="6803795" y="1472420"/>
          <a:ext cx="182458" cy="4014095"/>
        </a:xfrm>
        <a:custGeom>
          <a:avLst/>
          <a:gdLst/>
          <a:ahLst/>
          <a:cxnLst/>
          <a:rect l="0" t="0" r="0" b="0"/>
          <a:pathLst>
            <a:path>
              <a:moveTo>
                <a:pt x="0" y="0"/>
              </a:moveTo>
              <a:lnTo>
                <a:pt x="0" y="4014095"/>
              </a:lnTo>
              <a:lnTo>
                <a:pt x="182458" y="401409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5F736-98D7-4248-A090-A583EB726247}">
      <dsp:nvSpPr>
        <dsp:cNvPr id="0" name=""/>
        <dsp:cNvSpPr/>
      </dsp:nvSpPr>
      <dsp:spPr>
        <a:xfrm>
          <a:off x="6803795" y="1472420"/>
          <a:ext cx="182458" cy="3150457"/>
        </a:xfrm>
        <a:custGeom>
          <a:avLst/>
          <a:gdLst/>
          <a:ahLst/>
          <a:cxnLst/>
          <a:rect l="0" t="0" r="0" b="0"/>
          <a:pathLst>
            <a:path>
              <a:moveTo>
                <a:pt x="0" y="0"/>
              </a:moveTo>
              <a:lnTo>
                <a:pt x="0" y="3150457"/>
              </a:lnTo>
              <a:lnTo>
                <a:pt x="182458" y="315045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BECE0-868F-499B-8FAD-FADCABF348FB}">
      <dsp:nvSpPr>
        <dsp:cNvPr id="0" name=""/>
        <dsp:cNvSpPr/>
      </dsp:nvSpPr>
      <dsp:spPr>
        <a:xfrm>
          <a:off x="6803795" y="1472420"/>
          <a:ext cx="182458" cy="2286818"/>
        </a:xfrm>
        <a:custGeom>
          <a:avLst/>
          <a:gdLst/>
          <a:ahLst/>
          <a:cxnLst/>
          <a:rect l="0" t="0" r="0" b="0"/>
          <a:pathLst>
            <a:path>
              <a:moveTo>
                <a:pt x="0" y="0"/>
              </a:moveTo>
              <a:lnTo>
                <a:pt x="0" y="2286818"/>
              </a:lnTo>
              <a:lnTo>
                <a:pt x="182458" y="22868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E82863-3E9C-438B-BA33-00F8239BBCC9}">
      <dsp:nvSpPr>
        <dsp:cNvPr id="0" name=""/>
        <dsp:cNvSpPr/>
      </dsp:nvSpPr>
      <dsp:spPr>
        <a:xfrm>
          <a:off x="6803795" y="1472420"/>
          <a:ext cx="182458" cy="1423179"/>
        </a:xfrm>
        <a:custGeom>
          <a:avLst/>
          <a:gdLst/>
          <a:ahLst/>
          <a:cxnLst/>
          <a:rect l="0" t="0" r="0" b="0"/>
          <a:pathLst>
            <a:path>
              <a:moveTo>
                <a:pt x="0" y="0"/>
              </a:moveTo>
              <a:lnTo>
                <a:pt x="0" y="1423179"/>
              </a:lnTo>
              <a:lnTo>
                <a:pt x="182458" y="142317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1DFF7-910C-4040-A6DF-2AFFC6208F64}">
      <dsp:nvSpPr>
        <dsp:cNvPr id="0" name=""/>
        <dsp:cNvSpPr/>
      </dsp:nvSpPr>
      <dsp:spPr>
        <a:xfrm>
          <a:off x="6803795" y="1472420"/>
          <a:ext cx="182458" cy="559540"/>
        </a:xfrm>
        <a:custGeom>
          <a:avLst/>
          <a:gdLst/>
          <a:ahLst/>
          <a:cxnLst/>
          <a:rect l="0" t="0" r="0" b="0"/>
          <a:pathLst>
            <a:path>
              <a:moveTo>
                <a:pt x="0" y="0"/>
              </a:moveTo>
              <a:lnTo>
                <a:pt x="0" y="559540"/>
              </a:lnTo>
              <a:lnTo>
                <a:pt x="182458" y="55954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17F40A-A8E2-44F6-A6C1-C9F971073089}">
      <dsp:nvSpPr>
        <dsp:cNvPr id="0" name=""/>
        <dsp:cNvSpPr/>
      </dsp:nvSpPr>
      <dsp:spPr>
        <a:xfrm>
          <a:off x="4346681" y="608781"/>
          <a:ext cx="2943670" cy="255442"/>
        </a:xfrm>
        <a:custGeom>
          <a:avLst/>
          <a:gdLst/>
          <a:ahLst/>
          <a:cxnLst/>
          <a:rect l="0" t="0" r="0" b="0"/>
          <a:pathLst>
            <a:path>
              <a:moveTo>
                <a:pt x="0" y="0"/>
              </a:moveTo>
              <a:lnTo>
                <a:pt x="0" y="127721"/>
              </a:lnTo>
              <a:lnTo>
                <a:pt x="2943670" y="127721"/>
              </a:lnTo>
              <a:lnTo>
                <a:pt x="2943670" y="25544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B51658-A3E3-4D22-93D1-AE76E2D7CCBF}">
      <dsp:nvSpPr>
        <dsp:cNvPr id="0" name=""/>
        <dsp:cNvSpPr/>
      </dsp:nvSpPr>
      <dsp:spPr>
        <a:xfrm>
          <a:off x="5331960" y="1472420"/>
          <a:ext cx="182458" cy="2286818"/>
        </a:xfrm>
        <a:custGeom>
          <a:avLst/>
          <a:gdLst/>
          <a:ahLst/>
          <a:cxnLst/>
          <a:rect l="0" t="0" r="0" b="0"/>
          <a:pathLst>
            <a:path>
              <a:moveTo>
                <a:pt x="0" y="0"/>
              </a:moveTo>
              <a:lnTo>
                <a:pt x="0" y="2286818"/>
              </a:lnTo>
              <a:lnTo>
                <a:pt x="182458" y="22868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8D03E5-D7DF-44CB-AE36-5A09E5B3791F}">
      <dsp:nvSpPr>
        <dsp:cNvPr id="0" name=""/>
        <dsp:cNvSpPr/>
      </dsp:nvSpPr>
      <dsp:spPr>
        <a:xfrm>
          <a:off x="5331960" y="1472420"/>
          <a:ext cx="182458" cy="1423179"/>
        </a:xfrm>
        <a:custGeom>
          <a:avLst/>
          <a:gdLst/>
          <a:ahLst/>
          <a:cxnLst/>
          <a:rect l="0" t="0" r="0" b="0"/>
          <a:pathLst>
            <a:path>
              <a:moveTo>
                <a:pt x="0" y="0"/>
              </a:moveTo>
              <a:lnTo>
                <a:pt x="0" y="1423179"/>
              </a:lnTo>
              <a:lnTo>
                <a:pt x="182458" y="142317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867CCE-A71D-4CD1-859E-8AD2262C015D}">
      <dsp:nvSpPr>
        <dsp:cNvPr id="0" name=""/>
        <dsp:cNvSpPr/>
      </dsp:nvSpPr>
      <dsp:spPr>
        <a:xfrm>
          <a:off x="5331960" y="1472420"/>
          <a:ext cx="182458" cy="559540"/>
        </a:xfrm>
        <a:custGeom>
          <a:avLst/>
          <a:gdLst/>
          <a:ahLst/>
          <a:cxnLst/>
          <a:rect l="0" t="0" r="0" b="0"/>
          <a:pathLst>
            <a:path>
              <a:moveTo>
                <a:pt x="0" y="0"/>
              </a:moveTo>
              <a:lnTo>
                <a:pt x="0" y="559540"/>
              </a:lnTo>
              <a:lnTo>
                <a:pt x="182458" y="55954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ABC5E5-EBCE-43A9-B750-0C3EA6479A20}">
      <dsp:nvSpPr>
        <dsp:cNvPr id="0" name=""/>
        <dsp:cNvSpPr/>
      </dsp:nvSpPr>
      <dsp:spPr>
        <a:xfrm>
          <a:off x="4346681" y="608781"/>
          <a:ext cx="1471835" cy="255442"/>
        </a:xfrm>
        <a:custGeom>
          <a:avLst/>
          <a:gdLst/>
          <a:ahLst/>
          <a:cxnLst/>
          <a:rect l="0" t="0" r="0" b="0"/>
          <a:pathLst>
            <a:path>
              <a:moveTo>
                <a:pt x="0" y="0"/>
              </a:moveTo>
              <a:lnTo>
                <a:pt x="0" y="127721"/>
              </a:lnTo>
              <a:lnTo>
                <a:pt x="1471835" y="127721"/>
              </a:lnTo>
              <a:lnTo>
                <a:pt x="1471835" y="25544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508657-4B1D-4A95-878C-D4065B982128}">
      <dsp:nvSpPr>
        <dsp:cNvPr id="0" name=""/>
        <dsp:cNvSpPr/>
      </dsp:nvSpPr>
      <dsp:spPr>
        <a:xfrm>
          <a:off x="3860124" y="1472420"/>
          <a:ext cx="182458" cy="2286818"/>
        </a:xfrm>
        <a:custGeom>
          <a:avLst/>
          <a:gdLst/>
          <a:ahLst/>
          <a:cxnLst/>
          <a:rect l="0" t="0" r="0" b="0"/>
          <a:pathLst>
            <a:path>
              <a:moveTo>
                <a:pt x="0" y="0"/>
              </a:moveTo>
              <a:lnTo>
                <a:pt x="0" y="2286818"/>
              </a:lnTo>
              <a:lnTo>
                <a:pt x="182458" y="22868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A35ABC-F65A-4933-B5A9-B82C1723369A}">
      <dsp:nvSpPr>
        <dsp:cNvPr id="0" name=""/>
        <dsp:cNvSpPr/>
      </dsp:nvSpPr>
      <dsp:spPr>
        <a:xfrm>
          <a:off x="3860124" y="1472420"/>
          <a:ext cx="182458" cy="1423179"/>
        </a:xfrm>
        <a:custGeom>
          <a:avLst/>
          <a:gdLst/>
          <a:ahLst/>
          <a:cxnLst/>
          <a:rect l="0" t="0" r="0" b="0"/>
          <a:pathLst>
            <a:path>
              <a:moveTo>
                <a:pt x="0" y="0"/>
              </a:moveTo>
              <a:lnTo>
                <a:pt x="0" y="1423179"/>
              </a:lnTo>
              <a:lnTo>
                <a:pt x="182458" y="142317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2F6C85-1E26-4651-85AC-F6B05CBBDFB2}">
      <dsp:nvSpPr>
        <dsp:cNvPr id="0" name=""/>
        <dsp:cNvSpPr/>
      </dsp:nvSpPr>
      <dsp:spPr>
        <a:xfrm>
          <a:off x="3860124" y="1472420"/>
          <a:ext cx="182458" cy="559540"/>
        </a:xfrm>
        <a:custGeom>
          <a:avLst/>
          <a:gdLst/>
          <a:ahLst/>
          <a:cxnLst/>
          <a:rect l="0" t="0" r="0" b="0"/>
          <a:pathLst>
            <a:path>
              <a:moveTo>
                <a:pt x="0" y="0"/>
              </a:moveTo>
              <a:lnTo>
                <a:pt x="0" y="559540"/>
              </a:lnTo>
              <a:lnTo>
                <a:pt x="182458" y="55954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A1DA6B-8178-498D-AF04-46678907A7FC}">
      <dsp:nvSpPr>
        <dsp:cNvPr id="0" name=""/>
        <dsp:cNvSpPr/>
      </dsp:nvSpPr>
      <dsp:spPr>
        <a:xfrm>
          <a:off x="4300961" y="608781"/>
          <a:ext cx="91440" cy="255442"/>
        </a:xfrm>
        <a:custGeom>
          <a:avLst/>
          <a:gdLst/>
          <a:ahLst/>
          <a:cxnLst/>
          <a:rect l="0" t="0" r="0" b="0"/>
          <a:pathLst>
            <a:path>
              <a:moveTo>
                <a:pt x="45720" y="0"/>
              </a:moveTo>
              <a:lnTo>
                <a:pt x="45720" y="25544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3A32EC-209B-49DC-8AC1-73767D2E399F}">
      <dsp:nvSpPr>
        <dsp:cNvPr id="0" name=""/>
        <dsp:cNvSpPr/>
      </dsp:nvSpPr>
      <dsp:spPr>
        <a:xfrm>
          <a:off x="2388289" y="1472420"/>
          <a:ext cx="182458" cy="2286818"/>
        </a:xfrm>
        <a:custGeom>
          <a:avLst/>
          <a:gdLst/>
          <a:ahLst/>
          <a:cxnLst/>
          <a:rect l="0" t="0" r="0" b="0"/>
          <a:pathLst>
            <a:path>
              <a:moveTo>
                <a:pt x="0" y="0"/>
              </a:moveTo>
              <a:lnTo>
                <a:pt x="0" y="2286818"/>
              </a:lnTo>
              <a:lnTo>
                <a:pt x="182458" y="22868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67BC93-FF12-48C8-8E6E-2C05E3903B1D}">
      <dsp:nvSpPr>
        <dsp:cNvPr id="0" name=""/>
        <dsp:cNvSpPr/>
      </dsp:nvSpPr>
      <dsp:spPr>
        <a:xfrm>
          <a:off x="2388289" y="1472420"/>
          <a:ext cx="182458" cy="1423179"/>
        </a:xfrm>
        <a:custGeom>
          <a:avLst/>
          <a:gdLst/>
          <a:ahLst/>
          <a:cxnLst/>
          <a:rect l="0" t="0" r="0" b="0"/>
          <a:pathLst>
            <a:path>
              <a:moveTo>
                <a:pt x="0" y="0"/>
              </a:moveTo>
              <a:lnTo>
                <a:pt x="0" y="1423179"/>
              </a:lnTo>
              <a:lnTo>
                <a:pt x="182458" y="142317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F1CB39-1628-4F13-A582-82FA3CC20BF9}">
      <dsp:nvSpPr>
        <dsp:cNvPr id="0" name=""/>
        <dsp:cNvSpPr/>
      </dsp:nvSpPr>
      <dsp:spPr>
        <a:xfrm>
          <a:off x="2388289" y="1472420"/>
          <a:ext cx="182458" cy="559540"/>
        </a:xfrm>
        <a:custGeom>
          <a:avLst/>
          <a:gdLst/>
          <a:ahLst/>
          <a:cxnLst/>
          <a:rect l="0" t="0" r="0" b="0"/>
          <a:pathLst>
            <a:path>
              <a:moveTo>
                <a:pt x="0" y="0"/>
              </a:moveTo>
              <a:lnTo>
                <a:pt x="0" y="559540"/>
              </a:lnTo>
              <a:lnTo>
                <a:pt x="182458" y="55954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8C45E1-99EE-4659-9366-ADF5432678D4}">
      <dsp:nvSpPr>
        <dsp:cNvPr id="0" name=""/>
        <dsp:cNvSpPr/>
      </dsp:nvSpPr>
      <dsp:spPr>
        <a:xfrm>
          <a:off x="2874846" y="608781"/>
          <a:ext cx="1471835" cy="255442"/>
        </a:xfrm>
        <a:custGeom>
          <a:avLst/>
          <a:gdLst/>
          <a:ahLst/>
          <a:cxnLst/>
          <a:rect l="0" t="0" r="0" b="0"/>
          <a:pathLst>
            <a:path>
              <a:moveTo>
                <a:pt x="1471835" y="0"/>
              </a:moveTo>
              <a:lnTo>
                <a:pt x="1471835" y="127721"/>
              </a:lnTo>
              <a:lnTo>
                <a:pt x="0" y="127721"/>
              </a:lnTo>
              <a:lnTo>
                <a:pt x="0" y="25544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9A33C5-E6C8-4466-B097-AB70C3510728}">
      <dsp:nvSpPr>
        <dsp:cNvPr id="0" name=""/>
        <dsp:cNvSpPr/>
      </dsp:nvSpPr>
      <dsp:spPr>
        <a:xfrm>
          <a:off x="916454" y="1472420"/>
          <a:ext cx="182458" cy="1423179"/>
        </a:xfrm>
        <a:custGeom>
          <a:avLst/>
          <a:gdLst/>
          <a:ahLst/>
          <a:cxnLst/>
          <a:rect l="0" t="0" r="0" b="0"/>
          <a:pathLst>
            <a:path>
              <a:moveTo>
                <a:pt x="0" y="0"/>
              </a:moveTo>
              <a:lnTo>
                <a:pt x="0" y="1423179"/>
              </a:lnTo>
              <a:lnTo>
                <a:pt x="182458" y="142317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1F2860-5570-4F00-AA0D-492856162EF7}">
      <dsp:nvSpPr>
        <dsp:cNvPr id="0" name=""/>
        <dsp:cNvSpPr/>
      </dsp:nvSpPr>
      <dsp:spPr>
        <a:xfrm>
          <a:off x="916454" y="1472420"/>
          <a:ext cx="182458" cy="559540"/>
        </a:xfrm>
        <a:custGeom>
          <a:avLst/>
          <a:gdLst/>
          <a:ahLst/>
          <a:cxnLst/>
          <a:rect l="0" t="0" r="0" b="0"/>
          <a:pathLst>
            <a:path>
              <a:moveTo>
                <a:pt x="0" y="0"/>
              </a:moveTo>
              <a:lnTo>
                <a:pt x="0" y="559540"/>
              </a:lnTo>
              <a:lnTo>
                <a:pt x="182458" y="55954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8C3380-5A86-46C0-8053-AC64AF5B303E}">
      <dsp:nvSpPr>
        <dsp:cNvPr id="0" name=""/>
        <dsp:cNvSpPr/>
      </dsp:nvSpPr>
      <dsp:spPr>
        <a:xfrm>
          <a:off x="1403011" y="608781"/>
          <a:ext cx="2943670" cy="255442"/>
        </a:xfrm>
        <a:custGeom>
          <a:avLst/>
          <a:gdLst/>
          <a:ahLst/>
          <a:cxnLst/>
          <a:rect l="0" t="0" r="0" b="0"/>
          <a:pathLst>
            <a:path>
              <a:moveTo>
                <a:pt x="2943670" y="0"/>
              </a:moveTo>
              <a:lnTo>
                <a:pt x="2943670" y="127721"/>
              </a:lnTo>
              <a:lnTo>
                <a:pt x="0" y="127721"/>
              </a:lnTo>
              <a:lnTo>
                <a:pt x="0" y="25544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7AFBCD-641E-4461-B581-8F14753B374A}">
      <dsp:nvSpPr>
        <dsp:cNvPr id="0" name=""/>
        <dsp:cNvSpPr/>
      </dsp:nvSpPr>
      <dsp:spPr>
        <a:xfrm>
          <a:off x="3738485" y="585"/>
          <a:ext cx="1216392" cy="608196"/>
        </a:xfrm>
        <a:prstGeom prst="rect">
          <a:avLst/>
        </a:prstGeom>
        <a:solidFill>
          <a:schemeClr val="bg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a:t>SM Spam Blocker</a:t>
          </a:r>
        </a:p>
      </dsp:txBody>
      <dsp:txXfrm>
        <a:off x="3738485" y="585"/>
        <a:ext cx="1216392" cy="608196"/>
      </dsp:txXfrm>
    </dsp:sp>
    <dsp:sp modelId="{83711E4F-3FEC-4050-8C8A-7FF681C6E169}">
      <dsp:nvSpPr>
        <dsp:cNvPr id="0" name=""/>
        <dsp:cNvSpPr/>
      </dsp:nvSpPr>
      <dsp:spPr>
        <a:xfrm>
          <a:off x="794815" y="864224"/>
          <a:ext cx="1216392" cy="608196"/>
        </a:xfrm>
        <a:prstGeom prst="rect">
          <a:avLst/>
        </a:prstGeom>
        <a:solidFill>
          <a:schemeClr val="tx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 Data Accumulation</a:t>
          </a:r>
        </a:p>
      </dsp:txBody>
      <dsp:txXfrm>
        <a:off x="794815" y="864224"/>
        <a:ext cx="1216392" cy="608196"/>
      </dsp:txXfrm>
    </dsp:sp>
    <dsp:sp modelId="{2BC3E868-62CB-45BA-8DE5-449DDC6B9519}">
      <dsp:nvSpPr>
        <dsp:cNvPr id="0" name=""/>
        <dsp:cNvSpPr/>
      </dsp:nvSpPr>
      <dsp:spPr>
        <a:xfrm>
          <a:off x="1098913" y="1727862"/>
          <a:ext cx="1216392" cy="608196"/>
        </a:xfrm>
        <a:prstGeom prst="rect">
          <a:avLst/>
        </a:prstGeom>
        <a:solidFill>
          <a:schemeClr val="tx2">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1.1 Initial App Release </a:t>
          </a:r>
          <a:endParaRPr lang="en-IN" sz="1400" kern="1200" dirty="0"/>
        </a:p>
      </dsp:txBody>
      <dsp:txXfrm>
        <a:off x="1098913" y="1727862"/>
        <a:ext cx="1216392" cy="608196"/>
      </dsp:txXfrm>
    </dsp:sp>
    <dsp:sp modelId="{24DA8221-45AC-4518-9A2F-BB72CC42330E}">
      <dsp:nvSpPr>
        <dsp:cNvPr id="0" name=""/>
        <dsp:cNvSpPr/>
      </dsp:nvSpPr>
      <dsp:spPr>
        <a:xfrm>
          <a:off x="1098913" y="2591501"/>
          <a:ext cx="1216392" cy="608196"/>
        </a:xfrm>
        <a:prstGeom prst="rect">
          <a:avLst/>
        </a:prstGeom>
        <a:solidFill>
          <a:schemeClr val="tx2">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1.2 Database Development</a:t>
          </a:r>
          <a:endParaRPr lang="en-IN" sz="1400" kern="1200" dirty="0"/>
        </a:p>
      </dsp:txBody>
      <dsp:txXfrm>
        <a:off x="1098913" y="2591501"/>
        <a:ext cx="1216392" cy="608196"/>
      </dsp:txXfrm>
    </dsp:sp>
    <dsp:sp modelId="{66816D58-C0FB-4948-A2E3-BE8C8B9657BD}">
      <dsp:nvSpPr>
        <dsp:cNvPr id="0" name=""/>
        <dsp:cNvSpPr/>
      </dsp:nvSpPr>
      <dsp:spPr>
        <a:xfrm>
          <a:off x="2266650" y="864224"/>
          <a:ext cx="1216392" cy="608196"/>
        </a:xfrm>
        <a:prstGeom prst="rect">
          <a:avLst/>
        </a:prstGeom>
        <a:solidFill>
          <a:schemeClr val="accent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2. ML Model Development</a:t>
          </a:r>
        </a:p>
      </dsp:txBody>
      <dsp:txXfrm>
        <a:off x="2266650" y="864224"/>
        <a:ext cx="1216392" cy="608196"/>
      </dsp:txXfrm>
    </dsp:sp>
    <dsp:sp modelId="{985861D0-14DE-4952-996F-29A0D5930C0B}">
      <dsp:nvSpPr>
        <dsp:cNvPr id="0" name=""/>
        <dsp:cNvSpPr/>
      </dsp:nvSpPr>
      <dsp:spPr>
        <a:xfrm>
          <a:off x="2570748" y="1727862"/>
          <a:ext cx="1216392" cy="608196"/>
        </a:xfrm>
        <a:prstGeom prst="rect">
          <a:avLst/>
        </a:prstGeom>
        <a:solidFill>
          <a:schemeClr val="accent2">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2.1 Training</a:t>
          </a:r>
          <a:endParaRPr lang="en-IN" sz="1400" kern="1200" dirty="0"/>
        </a:p>
      </dsp:txBody>
      <dsp:txXfrm>
        <a:off x="2570748" y="1727862"/>
        <a:ext cx="1216392" cy="608196"/>
      </dsp:txXfrm>
    </dsp:sp>
    <dsp:sp modelId="{326B428B-C419-4E57-B86F-DCA1D164AD19}">
      <dsp:nvSpPr>
        <dsp:cNvPr id="0" name=""/>
        <dsp:cNvSpPr/>
      </dsp:nvSpPr>
      <dsp:spPr>
        <a:xfrm>
          <a:off x="2570748" y="2591501"/>
          <a:ext cx="1216392" cy="608196"/>
        </a:xfrm>
        <a:prstGeom prst="rect">
          <a:avLst/>
        </a:prstGeom>
        <a:solidFill>
          <a:schemeClr val="accent2">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2.2 Testing</a:t>
          </a:r>
          <a:endParaRPr lang="en-IN" sz="1400" kern="1200" dirty="0"/>
        </a:p>
      </dsp:txBody>
      <dsp:txXfrm>
        <a:off x="2570748" y="2591501"/>
        <a:ext cx="1216392" cy="608196"/>
      </dsp:txXfrm>
    </dsp:sp>
    <dsp:sp modelId="{BF240703-CBD9-41C2-86C2-FB2E6BABB6EF}">
      <dsp:nvSpPr>
        <dsp:cNvPr id="0" name=""/>
        <dsp:cNvSpPr/>
      </dsp:nvSpPr>
      <dsp:spPr>
        <a:xfrm>
          <a:off x="2570748" y="3455140"/>
          <a:ext cx="1216392" cy="608196"/>
        </a:xfrm>
        <a:prstGeom prst="rect">
          <a:avLst/>
        </a:prstGeom>
        <a:solidFill>
          <a:schemeClr val="accent2">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2.3 Parameter Tuning</a:t>
          </a:r>
          <a:endParaRPr lang="en-IN" sz="1400" kern="1200" dirty="0"/>
        </a:p>
      </dsp:txBody>
      <dsp:txXfrm>
        <a:off x="2570748" y="3455140"/>
        <a:ext cx="1216392" cy="608196"/>
      </dsp:txXfrm>
    </dsp:sp>
    <dsp:sp modelId="{1913EF9D-CCD2-49BE-B00F-B4ECB4831E79}">
      <dsp:nvSpPr>
        <dsp:cNvPr id="0" name=""/>
        <dsp:cNvSpPr/>
      </dsp:nvSpPr>
      <dsp:spPr>
        <a:xfrm>
          <a:off x="3738485" y="864224"/>
          <a:ext cx="1216392" cy="608196"/>
        </a:xfrm>
        <a:prstGeom prst="rect">
          <a:avLst/>
        </a:prstGeom>
        <a:solidFill>
          <a:schemeClr val="accent3">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3. App Update</a:t>
          </a:r>
        </a:p>
      </dsp:txBody>
      <dsp:txXfrm>
        <a:off x="3738485" y="864224"/>
        <a:ext cx="1216392" cy="608196"/>
      </dsp:txXfrm>
    </dsp:sp>
    <dsp:sp modelId="{B648D58F-3A03-4D4A-A6BB-0AD50B88E0AC}">
      <dsp:nvSpPr>
        <dsp:cNvPr id="0" name=""/>
        <dsp:cNvSpPr/>
      </dsp:nvSpPr>
      <dsp:spPr>
        <a:xfrm>
          <a:off x="4042583" y="1727862"/>
          <a:ext cx="1216392" cy="608196"/>
        </a:xfrm>
        <a:prstGeom prst="rect">
          <a:avLst/>
        </a:prstGeom>
        <a:solidFill>
          <a:schemeClr val="accent3">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3.1 App &amp; ML model Integration</a:t>
          </a:r>
        </a:p>
      </dsp:txBody>
      <dsp:txXfrm>
        <a:off x="4042583" y="1727862"/>
        <a:ext cx="1216392" cy="608196"/>
      </dsp:txXfrm>
    </dsp:sp>
    <dsp:sp modelId="{B7943A10-0796-4FCB-8749-7AE8D067DD8A}">
      <dsp:nvSpPr>
        <dsp:cNvPr id="0" name=""/>
        <dsp:cNvSpPr/>
      </dsp:nvSpPr>
      <dsp:spPr>
        <a:xfrm>
          <a:off x="4042583" y="2591501"/>
          <a:ext cx="1216392" cy="608196"/>
        </a:xfrm>
        <a:prstGeom prst="rect">
          <a:avLst/>
        </a:prstGeom>
        <a:solidFill>
          <a:schemeClr val="accent3">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3.2 Testing</a:t>
          </a:r>
        </a:p>
      </dsp:txBody>
      <dsp:txXfrm>
        <a:off x="4042583" y="2591501"/>
        <a:ext cx="1216392" cy="608196"/>
      </dsp:txXfrm>
    </dsp:sp>
    <dsp:sp modelId="{01ED9996-4E0B-4F8E-A0C6-391BEF880C86}">
      <dsp:nvSpPr>
        <dsp:cNvPr id="0" name=""/>
        <dsp:cNvSpPr/>
      </dsp:nvSpPr>
      <dsp:spPr>
        <a:xfrm>
          <a:off x="4042583" y="3455140"/>
          <a:ext cx="1216392" cy="608196"/>
        </a:xfrm>
        <a:prstGeom prst="rect">
          <a:avLst/>
        </a:prstGeom>
        <a:solidFill>
          <a:schemeClr val="accent3">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3.3 Update Roll Out</a:t>
          </a:r>
        </a:p>
      </dsp:txBody>
      <dsp:txXfrm>
        <a:off x="4042583" y="3455140"/>
        <a:ext cx="1216392" cy="608196"/>
      </dsp:txXfrm>
    </dsp:sp>
    <dsp:sp modelId="{2179F849-96AF-444D-AC4F-D9812E52188C}">
      <dsp:nvSpPr>
        <dsp:cNvPr id="0" name=""/>
        <dsp:cNvSpPr/>
      </dsp:nvSpPr>
      <dsp:spPr>
        <a:xfrm>
          <a:off x="5210320" y="864224"/>
          <a:ext cx="1216392" cy="608196"/>
        </a:xfrm>
        <a:prstGeom prst="rect">
          <a:avLst/>
        </a:prstGeom>
        <a:solidFill>
          <a:schemeClr val="accent4">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4. </a:t>
          </a:r>
          <a:r>
            <a:rPr lang="en-IN" sz="1400" kern="1200" dirty="0" smtClean="0"/>
            <a:t>Operation  &amp; </a:t>
          </a:r>
        </a:p>
        <a:p>
          <a:pPr lvl="0" algn="ctr" defTabSz="622300">
            <a:lnSpc>
              <a:spcPct val="90000"/>
            </a:lnSpc>
            <a:spcBef>
              <a:spcPct val="0"/>
            </a:spcBef>
            <a:spcAft>
              <a:spcPct val="35000"/>
            </a:spcAft>
          </a:pPr>
          <a:r>
            <a:rPr lang="en-IN" sz="1400" kern="1200" dirty="0" smtClean="0"/>
            <a:t>Maintenance</a:t>
          </a:r>
          <a:endParaRPr lang="en-IN" sz="1400" kern="1200" dirty="0"/>
        </a:p>
      </dsp:txBody>
      <dsp:txXfrm>
        <a:off x="5210320" y="864224"/>
        <a:ext cx="1216392" cy="608196"/>
      </dsp:txXfrm>
    </dsp:sp>
    <dsp:sp modelId="{EFE7115E-1E31-4A8C-AD37-2B04B16BBAD0}">
      <dsp:nvSpPr>
        <dsp:cNvPr id="0" name=""/>
        <dsp:cNvSpPr/>
      </dsp:nvSpPr>
      <dsp:spPr>
        <a:xfrm>
          <a:off x="5514418" y="1727862"/>
          <a:ext cx="1216392" cy="608196"/>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4.1 App Operations &amp; Maintenance </a:t>
          </a:r>
          <a:endParaRPr lang="en-IN" sz="1400" kern="1200" dirty="0"/>
        </a:p>
      </dsp:txBody>
      <dsp:txXfrm>
        <a:off x="5514418" y="1727862"/>
        <a:ext cx="1216392" cy="608196"/>
      </dsp:txXfrm>
    </dsp:sp>
    <dsp:sp modelId="{A3B6F9FE-8331-4A89-B000-ACE670F4A0D2}">
      <dsp:nvSpPr>
        <dsp:cNvPr id="0" name=""/>
        <dsp:cNvSpPr/>
      </dsp:nvSpPr>
      <dsp:spPr>
        <a:xfrm>
          <a:off x="5514418" y="2591501"/>
          <a:ext cx="1216392" cy="608196"/>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4.2 Database update &amp; Maintenance</a:t>
          </a:r>
          <a:endParaRPr lang="en-IN" sz="1400" kern="1200" dirty="0"/>
        </a:p>
      </dsp:txBody>
      <dsp:txXfrm>
        <a:off x="5514418" y="2591501"/>
        <a:ext cx="1216392" cy="608196"/>
      </dsp:txXfrm>
    </dsp:sp>
    <dsp:sp modelId="{DDF6FFC8-AF7F-4BA6-A1E5-E12D22CF943D}">
      <dsp:nvSpPr>
        <dsp:cNvPr id="0" name=""/>
        <dsp:cNvSpPr/>
      </dsp:nvSpPr>
      <dsp:spPr>
        <a:xfrm>
          <a:off x="5514418" y="3455140"/>
          <a:ext cx="1216392" cy="608196"/>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4.3 ML model Update &amp; Maintenance</a:t>
          </a:r>
          <a:endParaRPr lang="en-IN" sz="1400" kern="1200" dirty="0"/>
        </a:p>
      </dsp:txBody>
      <dsp:txXfrm>
        <a:off x="5514418" y="3455140"/>
        <a:ext cx="1216392" cy="608196"/>
      </dsp:txXfrm>
    </dsp:sp>
    <dsp:sp modelId="{0C680EFA-FE25-41F5-84C2-DF14C02FFA55}">
      <dsp:nvSpPr>
        <dsp:cNvPr id="0" name=""/>
        <dsp:cNvSpPr/>
      </dsp:nvSpPr>
      <dsp:spPr>
        <a:xfrm>
          <a:off x="6682155" y="864224"/>
          <a:ext cx="1216392" cy="608196"/>
        </a:xfrm>
        <a:prstGeom prst="rect">
          <a:avLst/>
        </a:prstGeom>
        <a:solidFill>
          <a:schemeClr val="accent6">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5. Overhead</a:t>
          </a:r>
        </a:p>
      </dsp:txBody>
      <dsp:txXfrm>
        <a:off x="6682155" y="864224"/>
        <a:ext cx="1216392" cy="608196"/>
      </dsp:txXfrm>
    </dsp:sp>
    <dsp:sp modelId="{C8101AE7-FA4A-4977-9111-E8172D8677C0}">
      <dsp:nvSpPr>
        <dsp:cNvPr id="0" name=""/>
        <dsp:cNvSpPr/>
      </dsp:nvSpPr>
      <dsp:spPr>
        <a:xfrm>
          <a:off x="6986254" y="1727862"/>
          <a:ext cx="1216392" cy="608196"/>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5.1 Hardware</a:t>
          </a:r>
          <a:endParaRPr lang="en-IN" sz="1400" kern="1200" dirty="0"/>
        </a:p>
      </dsp:txBody>
      <dsp:txXfrm>
        <a:off x="6986254" y="1727862"/>
        <a:ext cx="1216392" cy="608196"/>
      </dsp:txXfrm>
    </dsp:sp>
    <dsp:sp modelId="{EDEC840E-2280-4AD4-95B1-BC0CBABBE6D3}">
      <dsp:nvSpPr>
        <dsp:cNvPr id="0" name=""/>
        <dsp:cNvSpPr/>
      </dsp:nvSpPr>
      <dsp:spPr>
        <a:xfrm>
          <a:off x="6986254" y="2591501"/>
          <a:ext cx="1216392" cy="608196"/>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5.2 Cloud Services</a:t>
          </a:r>
          <a:endParaRPr lang="en-IN" sz="1400" kern="1200" dirty="0"/>
        </a:p>
      </dsp:txBody>
      <dsp:txXfrm>
        <a:off x="6986254" y="2591501"/>
        <a:ext cx="1216392" cy="608196"/>
      </dsp:txXfrm>
    </dsp:sp>
    <dsp:sp modelId="{ADDA333C-D385-4399-83CA-F982028C4F35}">
      <dsp:nvSpPr>
        <dsp:cNvPr id="0" name=""/>
        <dsp:cNvSpPr/>
      </dsp:nvSpPr>
      <dsp:spPr>
        <a:xfrm>
          <a:off x="6986254" y="3455140"/>
          <a:ext cx="1216392" cy="608196"/>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5.3 Systems Engineering</a:t>
          </a:r>
          <a:endParaRPr lang="en-IN" sz="1400" kern="1200" dirty="0"/>
        </a:p>
      </dsp:txBody>
      <dsp:txXfrm>
        <a:off x="6986254" y="3455140"/>
        <a:ext cx="1216392" cy="608196"/>
      </dsp:txXfrm>
    </dsp:sp>
    <dsp:sp modelId="{D5D0AA85-9529-4C6D-B798-ED0089055D72}">
      <dsp:nvSpPr>
        <dsp:cNvPr id="0" name=""/>
        <dsp:cNvSpPr/>
      </dsp:nvSpPr>
      <dsp:spPr>
        <a:xfrm>
          <a:off x="6986254" y="4318779"/>
          <a:ext cx="1216392" cy="608196"/>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5.4 Project Management</a:t>
          </a:r>
          <a:endParaRPr lang="en-IN" sz="1400" kern="1200" dirty="0"/>
        </a:p>
      </dsp:txBody>
      <dsp:txXfrm>
        <a:off x="6986254" y="4318779"/>
        <a:ext cx="1216392" cy="608196"/>
      </dsp:txXfrm>
    </dsp:sp>
    <dsp:sp modelId="{56A7CD3A-C638-43ED-A0C9-C6C5566986A6}">
      <dsp:nvSpPr>
        <dsp:cNvPr id="0" name=""/>
        <dsp:cNvSpPr/>
      </dsp:nvSpPr>
      <dsp:spPr>
        <a:xfrm>
          <a:off x="6986254" y="5182418"/>
          <a:ext cx="1216392" cy="608196"/>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5.5 G&amp;A</a:t>
          </a:r>
          <a:endParaRPr lang="en-IN" sz="1400" kern="1200" dirty="0"/>
        </a:p>
      </dsp:txBody>
      <dsp:txXfrm>
        <a:off x="6986254" y="5182418"/>
        <a:ext cx="1216392" cy="608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7A31E-2D33-4832-92C7-6AFB70F03E84}">
      <dsp:nvSpPr>
        <dsp:cNvPr id="0" name=""/>
        <dsp:cNvSpPr/>
      </dsp:nvSpPr>
      <dsp:spPr>
        <a:xfrm>
          <a:off x="5749280" y="1535144"/>
          <a:ext cx="190055" cy="2382033"/>
        </a:xfrm>
        <a:custGeom>
          <a:avLst/>
          <a:gdLst/>
          <a:ahLst/>
          <a:cxnLst/>
          <a:rect l="0" t="0" r="0" b="0"/>
          <a:pathLst>
            <a:path>
              <a:moveTo>
                <a:pt x="0" y="0"/>
              </a:moveTo>
              <a:lnTo>
                <a:pt x="0" y="2382033"/>
              </a:lnTo>
              <a:lnTo>
                <a:pt x="190055" y="23820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699CE2-0CD6-4EDA-85E9-78252CD54C01}">
      <dsp:nvSpPr>
        <dsp:cNvPr id="0" name=""/>
        <dsp:cNvSpPr/>
      </dsp:nvSpPr>
      <dsp:spPr>
        <a:xfrm>
          <a:off x="5749280" y="1535144"/>
          <a:ext cx="190055" cy="1482435"/>
        </a:xfrm>
        <a:custGeom>
          <a:avLst/>
          <a:gdLst/>
          <a:ahLst/>
          <a:cxnLst/>
          <a:rect l="0" t="0" r="0" b="0"/>
          <a:pathLst>
            <a:path>
              <a:moveTo>
                <a:pt x="0" y="0"/>
              </a:moveTo>
              <a:lnTo>
                <a:pt x="0" y="1482435"/>
              </a:lnTo>
              <a:lnTo>
                <a:pt x="190055" y="14824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72F53-8179-49A6-B550-881AE99939DA}">
      <dsp:nvSpPr>
        <dsp:cNvPr id="0" name=""/>
        <dsp:cNvSpPr/>
      </dsp:nvSpPr>
      <dsp:spPr>
        <a:xfrm>
          <a:off x="5749280" y="1535144"/>
          <a:ext cx="190055" cy="582837"/>
        </a:xfrm>
        <a:custGeom>
          <a:avLst/>
          <a:gdLst/>
          <a:ahLst/>
          <a:cxnLst/>
          <a:rect l="0" t="0" r="0" b="0"/>
          <a:pathLst>
            <a:path>
              <a:moveTo>
                <a:pt x="0" y="0"/>
              </a:moveTo>
              <a:lnTo>
                <a:pt x="0" y="582837"/>
              </a:lnTo>
              <a:lnTo>
                <a:pt x="190055" y="5828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3F1899-FD12-43BC-BEFA-35E068BBBB03}">
      <dsp:nvSpPr>
        <dsp:cNvPr id="0" name=""/>
        <dsp:cNvSpPr/>
      </dsp:nvSpPr>
      <dsp:spPr>
        <a:xfrm>
          <a:off x="3956420" y="635547"/>
          <a:ext cx="2299675" cy="266078"/>
        </a:xfrm>
        <a:custGeom>
          <a:avLst/>
          <a:gdLst/>
          <a:ahLst/>
          <a:cxnLst/>
          <a:rect l="0" t="0" r="0" b="0"/>
          <a:pathLst>
            <a:path>
              <a:moveTo>
                <a:pt x="0" y="0"/>
              </a:moveTo>
              <a:lnTo>
                <a:pt x="0" y="133039"/>
              </a:lnTo>
              <a:lnTo>
                <a:pt x="2299675" y="133039"/>
              </a:lnTo>
              <a:lnTo>
                <a:pt x="2299675" y="2660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E5508F-F10F-4705-9E9B-7FAB860B3297}">
      <dsp:nvSpPr>
        <dsp:cNvPr id="0" name=""/>
        <dsp:cNvSpPr/>
      </dsp:nvSpPr>
      <dsp:spPr>
        <a:xfrm>
          <a:off x="4216163" y="1535144"/>
          <a:ext cx="190055" cy="3281630"/>
        </a:xfrm>
        <a:custGeom>
          <a:avLst/>
          <a:gdLst/>
          <a:ahLst/>
          <a:cxnLst/>
          <a:rect l="0" t="0" r="0" b="0"/>
          <a:pathLst>
            <a:path>
              <a:moveTo>
                <a:pt x="0" y="0"/>
              </a:moveTo>
              <a:lnTo>
                <a:pt x="0" y="3281630"/>
              </a:lnTo>
              <a:lnTo>
                <a:pt x="190055" y="328163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E73D5D-34C1-4A06-8524-BCC4B60557F5}">
      <dsp:nvSpPr>
        <dsp:cNvPr id="0" name=""/>
        <dsp:cNvSpPr/>
      </dsp:nvSpPr>
      <dsp:spPr>
        <a:xfrm>
          <a:off x="4216163" y="1535144"/>
          <a:ext cx="190055" cy="2382033"/>
        </a:xfrm>
        <a:custGeom>
          <a:avLst/>
          <a:gdLst/>
          <a:ahLst/>
          <a:cxnLst/>
          <a:rect l="0" t="0" r="0" b="0"/>
          <a:pathLst>
            <a:path>
              <a:moveTo>
                <a:pt x="0" y="0"/>
              </a:moveTo>
              <a:lnTo>
                <a:pt x="0" y="2382033"/>
              </a:lnTo>
              <a:lnTo>
                <a:pt x="190055" y="23820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914B9E-4D42-45C9-84D7-95259275E8FA}">
      <dsp:nvSpPr>
        <dsp:cNvPr id="0" name=""/>
        <dsp:cNvSpPr/>
      </dsp:nvSpPr>
      <dsp:spPr>
        <a:xfrm>
          <a:off x="4216163" y="1535144"/>
          <a:ext cx="190055" cy="1482435"/>
        </a:xfrm>
        <a:custGeom>
          <a:avLst/>
          <a:gdLst/>
          <a:ahLst/>
          <a:cxnLst/>
          <a:rect l="0" t="0" r="0" b="0"/>
          <a:pathLst>
            <a:path>
              <a:moveTo>
                <a:pt x="0" y="0"/>
              </a:moveTo>
              <a:lnTo>
                <a:pt x="0" y="1482435"/>
              </a:lnTo>
              <a:lnTo>
                <a:pt x="190055" y="14824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0985C2-EF10-4A40-B1AB-C5939DF1C2E2}">
      <dsp:nvSpPr>
        <dsp:cNvPr id="0" name=""/>
        <dsp:cNvSpPr/>
      </dsp:nvSpPr>
      <dsp:spPr>
        <a:xfrm>
          <a:off x="4216163" y="1535144"/>
          <a:ext cx="190055" cy="582837"/>
        </a:xfrm>
        <a:custGeom>
          <a:avLst/>
          <a:gdLst/>
          <a:ahLst/>
          <a:cxnLst/>
          <a:rect l="0" t="0" r="0" b="0"/>
          <a:pathLst>
            <a:path>
              <a:moveTo>
                <a:pt x="0" y="0"/>
              </a:moveTo>
              <a:lnTo>
                <a:pt x="0" y="582837"/>
              </a:lnTo>
              <a:lnTo>
                <a:pt x="190055" y="5828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1B2AFC-48E7-4D42-888A-EB0E8F1E3E3B}">
      <dsp:nvSpPr>
        <dsp:cNvPr id="0" name=""/>
        <dsp:cNvSpPr/>
      </dsp:nvSpPr>
      <dsp:spPr>
        <a:xfrm>
          <a:off x="3956420" y="635547"/>
          <a:ext cx="766558" cy="266078"/>
        </a:xfrm>
        <a:custGeom>
          <a:avLst/>
          <a:gdLst/>
          <a:ahLst/>
          <a:cxnLst/>
          <a:rect l="0" t="0" r="0" b="0"/>
          <a:pathLst>
            <a:path>
              <a:moveTo>
                <a:pt x="0" y="0"/>
              </a:moveTo>
              <a:lnTo>
                <a:pt x="0" y="133039"/>
              </a:lnTo>
              <a:lnTo>
                <a:pt x="766558" y="133039"/>
              </a:lnTo>
              <a:lnTo>
                <a:pt x="766558" y="2660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2DE9D-BFB7-4311-80C1-C22DDAAF39E5}">
      <dsp:nvSpPr>
        <dsp:cNvPr id="0" name=""/>
        <dsp:cNvSpPr/>
      </dsp:nvSpPr>
      <dsp:spPr>
        <a:xfrm>
          <a:off x="2683045" y="1535144"/>
          <a:ext cx="190055" cy="2382033"/>
        </a:xfrm>
        <a:custGeom>
          <a:avLst/>
          <a:gdLst/>
          <a:ahLst/>
          <a:cxnLst/>
          <a:rect l="0" t="0" r="0" b="0"/>
          <a:pathLst>
            <a:path>
              <a:moveTo>
                <a:pt x="0" y="0"/>
              </a:moveTo>
              <a:lnTo>
                <a:pt x="0" y="2382033"/>
              </a:lnTo>
              <a:lnTo>
                <a:pt x="190055" y="238203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3CD20-9138-4791-963B-0EB05FCA1604}">
      <dsp:nvSpPr>
        <dsp:cNvPr id="0" name=""/>
        <dsp:cNvSpPr/>
      </dsp:nvSpPr>
      <dsp:spPr>
        <a:xfrm>
          <a:off x="2683045" y="1535144"/>
          <a:ext cx="190055" cy="1482435"/>
        </a:xfrm>
        <a:custGeom>
          <a:avLst/>
          <a:gdLst/>
          <a:ahLst/>
          <a:cxnLst/>
          <a:rect l="0" t="0" r="0" b="0"/>
          <a:pathLst>
            <a:path>
              <a:moveTo>
                <a:pt x="0" y="0"/>
              </a:moveTo>
              <a:lnTo>
                <a:pt x="0" y="1482435"/>
              </a:lnTo>
              <a:lnTo>
                <a:pt x="190055" y="14824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215A7E-3607-4C00-94DC-5356FC3F101A}">
      <dsp:nvSpPr>
        <dsp:cNvPr id="0" name=""/>
        <dsp:cNvSpPr/>
      </dsp:nvSpPr>
      <dsp:spPr>
        <a:xfrm>
          <a:off x="2683045" y="1535144"/>
          <a:ext cx="190055" cy="582837"/>
        </a:xfrm>
        <a:custGeom>
          <a:avLst/>
          <a:gdLst/>
          <a:ahLst/>
          <a:cxnLst/>
          <a:rect l="0" t="0" r="0" b="0"/>
          <a:pathLst>
            <a:path>
              <a:moveTo>
                <a:pt x="0" y="0"/>
              </a:moveTo>
              <a:lnTo>
                <a:pt x="0" y="582837"/>
              </a:lnTo>
              <a:lnTo>
                <a:pt x="190055" y="5828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E2C329-643A-4402-AB43-8FCCAD4419E7}">
      <dsp:nvSpPr>
        <dsp:cNvPr id="0" name=""/>
        <dsp:cNvSpPr/>
      </dsp:nvSpPr>
      <dsp:spPr>
        <a:xfrm>
          <a:off x="3189861" y="635547"/>
          <a:ext cx="766558" cy="266078"/>
        </a:xfrm>
        <a:custGeom>
          <a:avLst/>
          <a:gdLst/>
          <a:ahLst/>
          <a:cxnLst/>
          <a:rect l="0" t="0" r="0" b="0"/>
          <a:pathLst>
            <a:path>
              <a:moveTo>
                <a:pt x="766558" y="0"/>
              </a:moveTo>
              <a:lnTo>
                <a:pt x="766558" y="133039"/>
              </a:lnTo>
              <a:lnTo>
                <a:pt x="0" y="133039"/>
              </a:lnTo>
              <a:lnTo>
                <a:pt x="0" y="2660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7CF90-54B9-44A6-A353-091BCCBCBE9B}">
      <dsp:nvSpPr>
        <dsp:cNvPr id="0" name=""/>
        <dsp:cNvSpPr/>
      </dsp:nvSpPr>
      <dsp:spPr>
        <a:xfrm>
          <a:off x="1656744" y="635547"/>
          <a:ext cx="2299675" cy="266078"/>
        </a:xfrm>
        <a:custGeom>
          <a:avLst/>
          <a:gdLst/>
          <a:ahLst/>
          <a:cxnLst/>
          <a:rect l="0" t="0" r="0" b="0"/>
          <a:pathLst>
            <a:path>
              <a:moveTo>
                <a:pt x="2299675" y="0"/>
              </a:moveTo>
              <a:lnTo>
                <a:pt x="2299675" y="133039"/>
              </a:lnTo>
              <a:lnTo>
                <a:pt x="0" y="133039"/>
              </a:lnTo>
              <a:lnTo>
                <a:pt x="0" y="2660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079AD-A54B-4A6F-B18F-33A6A23A0FC0}">
      <dsp:nvSpPr>
        <dsp:cNvPr id="0" name=""/>
        <dsp:cNvSpPr/>
      </dsp:nvSpPr>
      <dsp:spPr>
        <a:xfrm>
          <a:off x="3322900" y="2027"/>
          <a:ext cx="1267038" cy="633519"/>
        </a:xfrm>
        <a:prstGeom prst="rect">
          <a:avLst/>
        </a:prstGeom>
        <a:solidFill>
          <a:schemeClr val="tx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 Initial App Release</a:t>
          </a:r>
        </a:p>
      </dsp:txBody>
      <dsp:txXfrm>
        <a:off x="3322900" y="2027"/>
        <a:ext cx="1267038" cy="633519"/>
      </dsp:txXfrm>
    </dsp:sp>
    <dsp:sp modelId="{F146243A-C85E-4D37-8242-DF6AABBF85F5}">
      <dsp:nvSpPr>
        <dsp:cNvPr id="0" name=""/>
        <dsp:cNvSpPr/>
      </dsp:nvSpPr>
      <dsp:spPr>
        <a:xfrm>
          <a:off x="1023224" y="901625"/>
          <a:ext cx="1267038" cy="633519"/>
        </a:xfrm>
        <a:prstGeom prst="rect">
          <a:avLst/>
        </a:prstGeom>
        <a:solidFill>
          <a:schemeClr val="accent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1.1.1 Design</a:t>
          </a:r>
        </a:p>
      </dsp:txBody>
      <dsp:txXfrm>
        <a:off x="1023224" y="901625"/>
        <a:ext cx="1267038" cy="633519"/>
      </dsp:txXfrm>
    </dsp:sp>
    <dsp:sp modelId="{0DF8B3A0-669C-4F66-86D9-A28F5B65C4C0}">
      <dsp:nvSpPr>
        <dsp:cNvPr id="0" name=""/>
        <dsp:cNvSpPr/>
      </dsp:nvSpPr>
      <dsp:spPr>
        <a:xfrm>
          <a:off x="2556342" y="901625"/>
          <a:ext cx="1267038" cy="633519"/>
        </a:xfrm>
        <a:prstGeom prst="rect">
          <a:avLst/>
        </a:prstGeom>
        <a:solidFill>
          <a:schemeClr val="accent3">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1.1.2 Development</a:t>
          </a:r>
        </a:p>
      </dsp:txBody>
      <dsp:txXfrm>
        <a:off x="2556342" y="901625"/>
        <a:ext cx="1267038" cy="633519"/>
      </dsp:txXfrm>
    </dsp:sp>
    <dsp:sp modelId="{D28298F2-9C97-4E77-9325-8F564D842A53}">
      <dsp:nvSpPr>
        <dsp:cNvPr id="0" name=""/>
        <dsp:cNvSpPr/>
      </dsp:nvSpPr>
      <dsp:spPr>
        <a:xfrm>
          <a:off x="2873101" y="1801222"/>
          <a:ext cx="1267038" cy="633519"/>
        </a:xfrm>
        <a:prstGeom prst="rect">
          <a:avLst/>
        </a:prstGeom>
        <a:solidFill>
          <a:schemeClr val="accent3">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1.1.2.1 Front-end development</a:t>
          </a:r>
        </a:p>
      </dsp:txBody>
      <dsp:txXfrm>
        <a:off x="2873101" y="1801222"/>
        <a:ext cx="1267038" cy="633519"/>
      </dsp:txXfrm>
    </dsp:sp>
    <dsp:sp modelId="{F6823DCE-E3AB-4789-8371-3E5F592E5BC9}">
      <dsp:nvSpPr>
        <dsp:cNvPr id="0" name=""/>
        <dsp:cNvSpPr/>
      </dsp:nvSpPr>
      <dsp:spPr>
        <a:xfrm>
          <a:off x="2873101" y="2700820"/>
          <a:ext cx="1267038" cy="633519"/>
        </a:xfrm>
        <a:prstGeom prst="rect">
          <a:avLst/>
        </a:prstGeom>
        <a:solidFill>
          <a:schemeClr val="accent3">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1.1.2.2 Back-end Development</a:t>
          </a:r>
        </a:p>
      </dsp:txBody>
      <dsp:txXfrm>
        <a:off x="2873101" y="2700820"/>
        <a:ext cx="1267038" cy="633519"/>
      </dsp:txXfrm>
    </dsp:sp>
    <dsp:sp modelId="{4EFCA5AA-18C7-463B-ABE1-7915F0069FFC}">
      <dsp:nvSpPr>
        <dsp:cNvPr id="0" name=""/>
        <dsp:cNvSpPr/>
      </dsp:nvSpPr>
      <dsp:spPr>
        <a:xfrm>
          <a:off x="2873101" y="3600418"/>
          <a:ext cx="1267038" cy="633519"/>
        </a:xfrm>
        <a:prstGeom prst="rect">
          <a:avLst/>
        </a:prstGeom>
        <a:solidFill>
          <a:schemeClr val="accent3">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1.1.2.3 Integration</a:t>
          </a:r>
        </a:p>
      </dsp:txBody>
      <dsp:txXfrm>
        <a:off x="2873101" y="3600418"/>
        <a:ext cx="1267038" cy="633519"/>
      </dsp:txXfrm>
    </dsp:sp>
    <dsp:sp modelId="{484D88F8-4FAB-46CC-84A9-BC52E63AEDA7}">
      <dsp:nvSpPr>
        <dsp:cNvPr id="0" name=""/>
        <dsp:cNvSpPr/>
      </dsp:nvSpPr>
      <dsp:spPr>
        <a:xfrm>
          <a:off x="4089459" y="901625"/>
          <a:ext cx="1267038" cy="633519"/>
        </a:xfrm>
        <a:prstGeom prst="rect">
          <a:avLst/>
        </a:prstGeom>
        <a:solidFill>
          <a:schemeClr val="accent4">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1.1.3 Testing</a:t>
          </a:r>
        </a:p>
      </dsp:txBody>
      <dsp:txXfrm>
        <a:off x="4089459" y="901625"/>
        <a:ext cx="1267038" cy="633519"/>
      </dsp:txXfrm>
    </dsp:sp>
    <dsp:sp modelId="{6BEE4A64-5EC8-44E4-B115-771FF1A2DE2D}">
      <dsp:nvSpPr>
        <dsp:cNvPr id="0" name=""/>
        <dsp:cNvSpPr/>
      </dsp:nvSpPr>
      <dsp:spPr>
        <a:xfrm>
          <a:off x="4406218" y="1801222"/>
          <a:ext cx="1267038" cy="633519"/>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1.1.3.1 Unit</a:t>
          </a:r>
        </a:p>
      </dsp:txBody>
      <dsp:txXfrm>
        <a:off x="4406218" y="1801222"/>
        <a:ext cx="1267038" cy="633519"/>
      </dsp:txXfrm>
    </dsp:sp>
    <dsp:sp modelId="{61AFD6A5-87F0-4C97-AADA-B42F37FA7760}">
      <dsp:nvSpPr>
        <dsp:cNvPr id="0" name=""/>
        <dsp:cNvSpPr/>
      </dsp:nvSpPr>
      <dsp:spPr>
        <a:xfrm>
          <a:off x="4406218" y="2700820"/>
          <a:ext cx="1267038" cy="633519"/>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1.1.3.2 Integration</a:t>
          </a:r>
        </a:p>
      </dsp:txBody>
      <dsp:txXfrm>
        <a:off x="4406218" y="2700820"/>
        <a:ext cx="1267038" cy="633519"/>
      </dsp:txXfrm>
    </dsp:sp>
    <dsp:sp modelId="{E4E79957-1AE9-48B3-A583-A56717C575DF}">
      <dsp:nvSpPr>
        <dsp:cNvPr id="0" name=""/>
        <dsp:cNvSpPr/>
      </dsp:nvSpPr>
      <dsp:spPr>
        <a:xfrm>
          <a:off x="4406218" y="3600418"/>
          <a:ext cx="1267038" cy="633519"/>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1.1.3.3 System</a:t>
          </a:r>
        </a:p>
      </dsp:txBody>
      <dsp:txXfrm>
        <a:off x="4406218" y="3600418"/>
        <a:ext cx="1267038" cy="633519"/>
      </dsp:txXfrm>
    </dsp:sp>
    <dsp:sp modelId="{518079C7-B768-4988-AFFA-54123E43F3F3}">
      <dsp:nvSpPr>
        <dsp:cNvPr id="0" name=""/>
        <dsp:cNvSpPr/>
      </dsp:nvSpPr>
      <dsp:spPr>
        <a:xfrm>
          <a:off x="4406218" y="4500015"/>
          <a:ext cx="1267038" cy="633519"/>
        </a:xfrm>
        <a:prstGeom prst="rect">
          <a:avLst/>
        </a:prstGeom>
        <a:solidFill>
          <a:schemeClr val="accent4">
            <a:lumMod val="20000"/>
            <a:lumOff val="8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1.1.3.4 Acceptance </a:t>
          </a:r>
        </a:p>
      </dsp:txBody>
      <dsp:txXfrm>
        <a:off x="4406218" y="4500015"/>
        <a:ext cx="1267038" cy="633519"/>
      </dsp:txXfrm>
    </dsp:sp>
    <dsp:sp modelId="{AF513AD9-F376-499C-B620-7ECBC1DC8372}">
      <dsp:nvSpPr>
        <dsp:cNvPr id="0" name=""/>
        <dsp:cNvSpPr/>
      </dsp:nvSpPr>
      <dsp:spPr>
        <a:xfrm>
          <a:off x="5622576" y="901625"/>
          <a:ext cx="1267038" cy="633519"/>
        </a:xfrm>
        <a:prstGeom prst="rect">
          <a:avLst/>
        </a:prstGeom>
        <a:solidFill>
          <a:schemeClr val="accent6">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1.1.4 Deployment</a:t>
          </a:r>
        </a:p>
      </dsp:txBody>
      <dsp:txXfrm>
        <a:off x="5622576" y="901625"/>
        <a:ext cx="1267038" cy="633519"/>
      </dsp:txXfrm>
    </dsp:sp>
    <dsp:sp modelId="{9E07137E-0808-4E77-8CC5-42B747F633EA}">
      <dsp:nvSpPr>
        <dsp:cNvPr id="0" name=""/>
        <dsp:cNvSpPr/>
      </dsp:nvSpPr>
      <dsp:spPr>
        <a:xfrm>
          <a:off x="5939336" y="1801222"/>
          <a:ext cx="1267038" cy="633519"/>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1.1.4.1 Beta Release</a:t>
          </a:r>
        </a:p>
      </dsp:txBody>
      <dsp:txXfrm>
        <a:off x="5939336" y="1801222"/>
        <a:ext cx="1267038" cy="633519"/>
      </dsp:txXfrm>
    </dsp:sp>
    <dsp:sp modelId="{0E1B0618-8096-4ED3-91F1-366ABC272EE3}">
      <dsp:nvSpPr>
        <dsp:cNvPr id="0" name=""/>
        <dsp:cNvSpPr/>
      </dsp:nvSpPr>
      <dsp:spPr>
        <a:xfrm>
          <a:off x="5939336" y="2700820"/>
          <a:ext cx="1267038" cy="633519"/>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t>1.1.4.2 Promotion</a:t>
          </a:r>
          <a:endParaRPr lang="en-IN" sz="1400" kern="1200" dirty="0"/>
        </a:p>
      </dsp:txBody>
      <dsp:txXfrm>
        <a:off x="5939336" y="2700820"/>
        <a:ext cx="1267038" cy="633519"/>
      </dsp:txXfrm>
    </dsp:sp>
    <dsp:sp modelId="{187383F3-AA3E-4C07-A07D-7C3BBE405EF9}">
      <dsp:nvSpPr>
        <dsp:cNvPr id="0" name=""/>
        <dsp:cNvSpPr/>
      </dsp:nvSpPr>
      <dsp:spPr>
        <a:xfrm>
          <a:off x="5939336" y="3600418"/>
          <a:ext cx="1267038" cy="633519"/>
        </a:xfrm>
        <a:prstGeom prst="rect">
          <a:avLst/>
        </a:prstGeom>
        <a:solidFill>
          <a:schemeClr val="accent6">
            <a:lumMod val="40000"/>
            <a:lumOff val="6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a:t>1.1.4.3 Stable Release</a:t>
          </a:r>
        </a:p>
      </dsp:txBody>
      <dsp:txXfrm>
        <a:off x="5939336" y="3600418"/>
        <a:ext cx="1267038" cy="633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F1899-FD12-43BC-BEFA-35E068BBBB03}">
      <dsp:nvSpPr>
        <dsp:cNvPr id="0" name=""/>
        <dsp:cNvSpPr/>
      </dsp:nvSpPr>
      <dsp:spPr>
        <a:xfrm>
          <a:off x="4114800" y="2305142"/>
          <a:ext cx="3222736" cy="372878"/>
        </a:xfrm>
        <a:custGeom>
          <a:avLst/>
          <a:gdLst/>
          <a:ahLst/>
          <a:cxnLst/>
          <a:rect l="0" t="0" r="0" b="0"/>
          <a:pathLst>
            <a:path>
              <a:moveTo>
                <a:pt x="0" y="0"/>
              </a:moveTo>
              <a:lnTo>
                <a:pt x="0" y="186439"/>
              </a:lnTo>
              <a:lnTo>
                <a:pt x="3222736" y="186439"/>
              </a:lnTo>
              <a:lnTo>
                <a:pt x="3222736" y="3728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1B2AFC-48E7-4D42-888A-EB0E8F1E3E3B}">
      <dsp:nvSpPr>
        <dsp:cNvPr id="0" name=""/>
        <dsp:cNvSpPr/>
      </dsp:nvSpPr>
      <dsp:spPr>
        <a:xfrm>
          <a:off x="4114800" y="2305142"/>
          <a:ext cx="1074245" cy="372878"/>
        </a:xfrm>
        <a:custGeom>
          <a:avLst/>
          <a:gdLst/>
          <a:ahLst/>
          <a:cxnLst/>
          <a:rect l="0" t="0" r="0" b="0"/>
          <a:pathLst>
            <a:path>
              <a:moveTo>
                <a:pt x="0" y="0"/>
              </a:moveTo>
              <a:lnTo>
                <a:pt x="0" y="186439"/>
              </a:lnTo>
              <a:lnTo>
                <a:pt x="1074245" y="186439"/>
              </a:lnTo>
              <a:lnTo>
                <a:pt x="1074245" y="3728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E2C329-643A-4402-AB43-8FCCAD4419E7}">
      <dsp:nvSpPr>
        <dsp:cNvPr id="0" name=""/>
        <dsp:cNvSpPr/>
      </dsp:nvSpPr>
      <dsp:spPr>
        <a:xfrm>
          <a:off x="3040554" y="2305142"/>
          <a:ext cx="1074245" cy="372878"/>
        </a:xfrm>
        <a:custGeom>
          <a:avLst/>
          <a:gdLst/>
          <a:ahLst/>
          <a:cxnLst/>
          <a:rect l="0" t="0" r="0" b="0"/>
          <a:pathLst>
            <a:path>
              <a:moveTo>
                <a:pt x="1074245" y="0"/>
              </a:moveTo>
              <a:lnTo>
                <a:pt x="1074245" y="186439"/>
              </a:lnTo>
              <a:lnTo>
                <a:pt x="0" y="186439"/>
              </a:lnTo>
              <a:lnTo>
                <a:pt x="0" y="3728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7CF90-54B9-44A6-A353-091BCCBCBE9B}">
      <dsp:nvSpPr>
        <dsp:cNvPr id="0" name=""/>
        <dsp:cNvSpPr/>
      </dsp:nvSpPr>
      <dsp:spPr>
        <a:xfrm>
          <a:off x="892063" y="2305142"/>
          <a:ext cx="3222736" cy="372878"/>
        </a:xfrm>
        <a:custGeom>
          <a:avLst/>
          <a:gdLst/>
          <a:ahLst/>
          <a:cxnLst/>
          <a:rect l="0" t="0" r="0" b="0"/>
          <a:pathLst>
            <a:path>
              <a:moveTo>
                <a:pt x="3222736" y="0"/>
              </a:moveTo>
              <a:lnTo>
                <a:pt x="3222736" y="186439"/>
              </a:lnTo>
              <a:lnTo>
                <a:pt x="0" y="186439"/>
              </a:lnTo>
              <a:lnTo>
                <a:pt x="0" y="3728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079AD-A54B-4A6F-B18F-33A6A23A0FC0}">
      <dsp:nvSpPr>
        <dsp:cNvPr id="0" name=""/>
        <dsp:cNvSpPr/>
      </dsp:nvSpPr>
      <dsp:spPr>
        <a:xfrm>
          <a:off x="3226993" y="1417335"/>
          <a:ext cx="1775612" cy="887806"/>
        </a:xfrm>
        <a:prstGeom prst="rect">
          <a:avLst/>
        </a:prstGeom>
        <a:solidFill>
          <a:schemeClr val="tx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1.2 Database Development</a:t>
          </a:r>
          <a:endParaRPr lang="en-IN" sz="2000" kern="1200" dirty="0"/>
        </a:p>
      </dsp:txBody>
      <dsp:txXfrm>
        <a:off x="3226993" y="1417335"/>
        <a:ext cx="1775612" cy="887806"/>
      </dsp:txXfrm>
    </dsp:sp>
    <dsp:sp modelId="{F146243A-C85E-4D37-8242-DF6AABBF85F5}">
      <dsp:nvSpPr>
        <dsp:cNvPr id="0" name=""/>
        <dsp:cNvSpPr/>
      </dsp:nvSpPr>
      <dsp:spPr>
        <a:xfrm>
          <a:off x="4256" y="2678020"/>
          <a:ext cx="1775612" cy="887806"/>
        </a:xfrm>
        <a:prstGeom prst="rect">
          <a:avLst/>
        </a:prstGeom>
        <a:solidFill>
          <a:schemeClr val="accent2">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smtClean="0"/>
            <a:t>1.2.1 Data Collection from app</a:t>
          </a:r>
          <a:endParaRPr lang="en-IN" sz="2000" kern="1200" dirty="0"/>
        </a:p>
      </dsp:txBody>
      <dsp:txXfrm>
        <a:off x="4256" y="2678020"/>
        <a:ext cx="1775612" cy="887806"/>
      </dsp:txXfrm>
    </dsp:sp>
    <dsp:sp modelId="{0DF8B3A0-669C-4F66-86D9-A28F5B65C4C0}">
      <dsp:nvSpPr>
        <dsp:cNvPr id="0" name=""/>
        <dsp:cNvSpPr/>
      </dsp:nvSpPr>
      <dsp:spPr>
        <a:xfrm>
          <a:off x="2152748" y="2678020"/>
          <a:ext cx="1775612" cy="887806"/>
        </a:xfrm>
        <a:prstGeom prst="rect">
          <a:avLst/>
        </a:prstGeom>
        <a:solidFill>
          <a:schemeClr val="accent3">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1.1.2 </a:t>
          </a:r>
          <a:r>
            <a:rPr lang="en-IN" sz="2000" kern="1200" dirty="0" smtClean="0"/>
            <a:t>Data Cleaning</a:t>
          </a:r>
          <a:endParaRPr lang="en-IN" sz="2000" kern="1200" dirty="0"/>
        </a:p>
      </dsp:txBody>
      <dsp:txXfrm>
        <a:off x="2152748" y="2678020"/>
        <a:ext cx="1775612" cy="887806"/>
      </dsp:txXfrm>
    </dsp:sp>
    <dsp:sp modelId="{484D88F8-4FAB-46CC-84A9-BC52E63AEDA7}">
      <dsp:nvSpPr>
        <dsp:cNvPr id="0" name=""/>
        <dsp:cNvSpPr/>
      </dsp:nvSpPr>
      <dsp:spPr>
        <a:xfrm>
          <a:off x="4301239" y="2678020"/>
          <a:ext cx="1775612" cy="887806"/>
        </a:xfrm>
        <a:prstGeom prst="rect">
          <a:avLst/>
        </a:prstGeom>
        <a:solidFill>
          <a:schemeClr val="accent4">
            <a:lumMod val="60000"/>
            <a:lumOff val="40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1.1.3 </a:t>
          </a:r>
          <a:r>
            <a:rPr lang="en-IN" sz="2000" kern="1200" dirty="0" smtClean="0"/>
            <a:t>Feature Engineering</a:t>
          </a:r>
          <a:endParaRPr lang="en-IN" sz="2000" kern="1200" dirty="0"/>
        </a:p>
      </dsp:txBody>
      <dsp:txXfrm>
        <a:off x="4301239" y="2678020"/>
        <a:ext cx="1775612" cy="887806"/>
      </dsp:txXfrm>
    </dsp:sp>
    <dsp:sp modelId="{AF513AD9-F376-499C-B620-7ECBC1DC8372}">
      <dsp:nvSpPr>
        <dsp:cNvPr id="0" name=""/>
        <dsp:cNvSpPr/>
      </dsp:nvSpPr>
      <dsp:spPr>
        <a:xfrm>
          <a:off x="6449730" y="2678020"/>
          <a:ext cx="1775612" cy="887806"/>
        </a:xfrm>
        <a:prstGeom prst="rect">
          <a:avLst/>
        </a:prstGeom>
        <a:solidFill>
          <a:schemeClr val="accent6">
            <a:lumMod val="7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kern="1200" dirty="0"/>
            <a:t>1.1.4 </a:t>
          </a:r>
          <a:r>
            <a:rPr lang="en-IN" sz="2000" kern="1200" dirty="0" smtClean="0"/>
            <a:t>Data Pre-Processing</a:t>
          </a:r>
          <a:endParaRPr lang="en-IN" sz="2000" kern="1200" dirty="0"/>
        </a:p>
      </dsp:txBody>
      <dsp:txXfrm>
        <a:off x="6449730" y="2678020"/>
        <a:ext cx="1775612" cy="8878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0BA853-30C9-4D0F-BD91-529AFD63AFE8}" type="datetimeFigureOut">
              <a:rPr lang="en-US" smtClean="0"/>
              <a:t>12/9/2019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1A601-C62B-47C1-80F9-FCD4C790DC53}" type="slidenum">
              <a:rPr lang="en-US" smtClean="0"/>
              <a:t>‹#›</a:t>
            </a:fld>
            <a:endParaRPr lang="en-US"/>
          </a:p>
        </p:txBody>
      </p:sp>
    </p:spTree>
    <p:extLst>
      <p:ext uri="{BB962C8B-B14F-4D97-AF65-F5344CB8AC3E}">
        <p14:creationId xmlns:p14="http://schemas.microsoft.com/office/powerpoint/2010/main" val="7675415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5BC-8FEE-4D84-8A8C-B66A4E870806}"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93D17-EFD5-4AF8-9BCC-633D6CDD0F2F}" type="slidenum">
              <a:rPr lang="en-US" smtClean="0"/>
              <a:t>‹#›</a:t>
            </a:fld>
            <a:endParaRPr lang="en-US"/>
          </a:p>
        </p:txBody>
      </p:sp>
    </p:spTree>
    <p:extLst>
      <p:ext uri="{BB962C8B-B14F-4D97-AF65-F5344CB8AC3E}">
        <p14:creationId xmlns:p14="http://schemas.microsoft.com/office/powerpoint/2010/main" val="6946214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93D17-EFD5-4AF8-9BCC-633D6CDD0F2F}" type="slidenum">
              <a:rPr lang="en-US" smtClean="0"/>
              <a:t>33</a:t>
            </a:fld>
            <a:endParaRPr lang="en-US"/>
          </a:p>
        </p:txBody>
      </p:sp>
    </p:spTree>
    <p:extLst>
      <p:ext uri="{BB962C8B-B14F-4D97-AF65-F5344CB8AC3E}">
        <p14:creationId xmlns:p14="http://schemas.microsoft.com/office/powerpoint/2010/main" val="429067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93D17-EFD5-4AF8-9BCC-633D6CDD0F2F}" type="slidenum">
              <a:rPr lang="en-US" smtClean="0"/>
              <a:t>34</a:t>
            </a:fld>
            <a:endParaRPr lang="en-US"/>
          </a:p>
        </p:txBody>
      </p:sp>
    </p:spTree>
    <p:extLst>
      <p:ext uri="{BB962C8B-B14F-4D97-AF65-F5344CB8AC3E}">
        <p14:creationId xmlns:p14="http://schemas.microsoft.com/office/powerpoint/2010/main" val="40526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93D17-EFD5-4AF8-9BCC-633D6CDD0F2F}" type="slidenum">
              <a:rPr lang="en-US" smtClean="0"/>
              <a:t>35</a:t>
            </a:fld>
            <a:endParaRPr lang="en-US"/>
          </a:p>
        </p:txBody>
      </p:sp>
    </p:spTree>
    <p:extLst>
      <p:ext uri="{BB962C8B-B14F-4D97-AF65-F5344CB8AC3E}">
        <p14:creationId xmlns:p14="http://schemas.microsoft.com/office/powerpoint/2010/main" val="148755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ref </a:t>
            </a:r>
            <a:r>
              <a:rPr lang="en-US" sz="2400" dirty="0" smtClean="0"/>
              <a:t>: </a:t>
            </a:r>
            <a:r>
              <a:rPr lang="en-US" sz="1200" dirty="0" smtClean="0"/>
              <a:t>Byrne, J. P. (1999). Project management: how much is enough?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ref </a:t>
            </a:r>
            <a:r>
              <a:rPr lang="en-US" sz="2400" dirty="0" smtClean="0"/>
              <a:t>: </a:t>
            </a:r>
            <a:r>
              <a:rPr lang="en-US" sz="1200" dirty="0" smtClean="0"/>
              <a:t>Byrne, J. P. (1999). Project management: how much is enough?</a:t>
            </a:r>
          </a:p>
          <a:p>
            <a:endParaRPr lang="en-US" dirty="0"/>
          </a:p>
        </p:txBody>
      </p:sp>
      <p:sp>
        <p:nvSpPr>
          <p:cNvPr id="4" name="Slide Number Placeholder 3"/>
          <p:cNvSpPr>
            <a:spLocks noGrp="1"/>
          </p:cNvSpPr>
          <p:nvPr>
            <p:ph type="sldNum" sz="quarter" idx="10"/>
          </p:nvPr>
        </p:nvSpPr>
        <p:spPr/>
        <p:txBody>
          <a:bodyPr/>
          <a:lstStyle/>
          <a:p>
            <a:fld id="{E5793D17-EFD5-4AF8-9BCC-633D6CDD0F2F}" type="slidenum">
              <a:rPr lang="en-US" smtClean="0"/>
              <a:t>36</a:t>
            </a:fld>
            <a:endParaRPr lang="en-US"/>
          </a:p>
        </p:txBody>
      </p:sp>
    </p:spTree>
    <p:extLst>
      <p:ext uri="{BB962C8B-B14F-4D97-AF65-F5344CB8AC3E}">
        <p14:creationId xmlns:p14="http://schemas.microsoft.com/office/powerpoint/2010/main" val="274690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ref </a:t>
            </a:r>
            <a:r>
              <a:rPr lang="en-US" sz="2400" dirty="0" smtClean="0"/>
              <a:t>: </a:t>
            </a:r>
            <a:r>
              <a:rPr lang="en-US" sz="1200" dirty="0" smtClean="0"/>
              <a:t>Byrne, J. P. (1999). Project management: how much is enough?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ref </a:t>
            </a:r>
            <a:r>
              <a:rPr lang="en-US" sz="2400" dirty="0" smtClean="0"/>
              <a:t>: </a:t>
            </a:r>
            <a:r>
              <a:rPr lang="en-US" sz="1200" dirty="0" smtClean="0"/>
              <a:t>Byrne, J. P. (1999). Project management: how much is enough?</a:t>
            </a:r>
          </a:p>
          <a:p>
            <a:endParaRPr lang="en-US" dirty="0"/>
          </a:p>
        </p:txBody>
      </p:sp>
      <p:sp>
        <p:nvSpPr>
          <p:cNvPr id="4" name="Slide Number Placeholder 3"/>
          <p:cNvSpPr>
            <a:spLocks noGrp="1"/>
          </p:cNvSpPr>
          <p:nvPr>
            <p:ph type="sldNum" sz="quarter" idx="10"/>
          </p:nvPr>
        </p:nvSpPr>
        <p:spPr/>
        <p:txBody>
          <a:bodyPr/>
          <a:lstStyle/>
          <a:p>
            <a:fld id="{E5793D17-EFD5-4AF8-9BCC-633D6CDD0F2F}" type="slidenum">
              <a:rPr lang="en-US" smtClean="0"/>
              <a:t>37</a:t>
            </a:fld>
            <a:endParaRPr lang="en-US"/>
          </a:p>
        </p:txBody>
      </p:sp>
    </p:spTree>
    <p:extLst>
      <p:ext uri="{BB962C8B-B14F-4D97-AF65-F5344CB8AC3E}">
        <p14:creationId xmlns:p14="http://schemas.microsoft.com/office/powerpoint/2010/main" val="353535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714FAF-1E69-4D4E-B0C0-8FAF43971B40}"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167086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D00C0-DD07-404C-BB2A-6C6129BF2069}"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222879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C9652-A772-427E-BABD-AA0D3CCDCE1B}"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C93C5-E9F6-4BE0-A465-BFCBE8785E50}"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96531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577409-3364-4625-B7BD-89CE327632D6}" type="datetime1">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275917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9E0194-2408-4015-A2B0-11A172F666A4}"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402436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476CAB-DA68-456F-8BB0-3066B156CC63}" type="datetime1">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29858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66E523-38E0-4BB3-8A41-CE3605D2352C}" type="datetime1">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1068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C7E4A-AF01-4A86-852F-3E07F7F02C59}" type="datetime1">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378191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74DB86-C7BE-4F35-B7E9-FA101CCE01B3}"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309339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9DC7F0-6914-406D-A181-2A4EA2B19762}" type="datetime1">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5AE0-E39F-4882-9F38-D1E22597B837}" type="slidenum">
              <a:rPr lang="en-US" smtClean="0"/>
              <a:t>‹#›</a:t>
            </a:fld>
            <a:endParaRPr lang="en-US"/>
          </a:p>
        </p:txBody>
      </p:sp>
    </p:spTree>
    <p:extLst>
      <p:ext uri="{BB962C8B-B14F-4D97-AF65-F5344CB8AC3E}">
        <p14:creationId xmlns:p14="http://schemas.microsoft.com/office/powerpoint/2010/main" val="132875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6B230-5F82-428F-A084-258907671780}" type="datetime1">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35AE0-E39F-4882-9F38-D1E22597B837}" type="slidenum">
              <a:rPr lang="en-US" smtClean="0"/>
              <a:t>‹#›</a:t>
            </a:fld>
            <a:endParaRPr lang="en-US"/>
          </a:p>
        </p:txBody>
      </p:sp>
    </p:spTree>
    <p:extLst>
      <p:ext uri="{BB962C8B-B14F-4D97-AF65-F5344CB8AC3E}">
        <p14:creationId xmlns:p14="http://schemas.microsoft.com/office/powerpoint/2010/main" val="62203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jangostars.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theappsolutions.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leveroad.com/"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teelkiwi.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thinkmobiles.com/blog/how-much-cost-make-app-like-spotify/" TargetMode="External"/><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hyperlink" Target="https://idapgroup.com/blog/much-cost-build-app-like-spotify/" TargetMode="External"/><Relationship Id="rId4" Type="http://schemas.openxmlformats.org/officeDocument/2006/relationships/hyperlink" Target="https://appinventiv.com/blog/how-much-does-it-cost-to-develop-a-music-streaming-app"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newzoo.com/insights/rankings/top-50-countries-by-smartphone-penetration-and-user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94691"/>
            <a:ext cx="8229600" cy="3101109"/>
          </a:xfrm>
        </p:spPr>
        <p:txBody>
          <a:bodyPr>
            <a:normAutofit/>
          </a:bodyPr>
          <a:lstStyle/>
          <a:p>
            <a:r>
              <a:rPr lang="en-IN" b="1" dirty="0" smtClean="0"/>
              <a:t>Cost Estimate of </a:t>
            </a:r>
            <a:br>
              <a:rPr lang="en-IN" b="1" dirty="0" smtClean="0"/>
            </a:br>
            <a:r>
              <a:rPr lang="en-IN" b="1" dirty="0" smtClean="0"/>
              <a:t>Spam Call Detection</a:t>
            </a:r>
            <a:br>
              <a:rPr lang="en-IN" b="1" dirty="0" smtClean="0"/>
            </a:br>
            <a:r>
              <a:rPr lang="en-IN" b="1" dirty="0" smtClean="0"/>
              <a:t/>
            </a:r>
            <a:br>
              <a:rPr lang="en-IN" b="1" dirty="0" smtClean="0"/>
            </a:br>
            <a:r>
              <a:rPr lang="en-IN" sz="2200" u="sng" dirty="0" smtClean="0"/>
              <a:t>Final Presentation</a:t>
            </a:r>
            <a:r>
              <a:rPr lang="en-IN" sz="2200" u="sng" dirty="0"/>
              <a:t/>
            </a:r>
            <a:br>
              <a:rPr lang="en-IN" sz="2200" u="sng" dirty="0"/>
            </a:br>
            <a:r>
              <a:rPr lang="en-IN" sz="2200" u="sng" dirty="0"/>
              <a:t/>
            </a:r>
            <a:br>
              <a:rPr lang="en-IN" sz="2200" u="sng" dirty="0"/>
            </a:br>
            <a:r>
              <a:rPr lang="en-IN" sz="2200" dirty="0"/>
              <a:t>Shivam Mishra</a:t>
            </a:r>
            <a:endParaRPr lang="en-IN" sz="2200" b="1" u="sng"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577343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658372218"/>
              </p:ext>
            </p:extLst>
          </p:nvPr>
        </p:nvGraphicFramePr>
        <p:xfrm>
          <a:off x="2473596" y="1351915"/>
          <a:ext cx="7075716" cy="2595880"/>
        </p:xfrm>
        <a:graphic>
          <a:graphicData uri="http://schemas.openxmlformats.org/drawingml/2006/table">
            <a:tbl>
              <a:tblPr firstRow="1" bandRow="1">
                <a:tableStyleId>{5940675A-B579-460E-94D1-54222C63F5DA}</a:tableStyleId>
              </a:tblPr>
              <a:tblGrid>
                <a:gridCol w="2358572">
                  <a:extLst>
                    <a:ext uri="{9D8B030D-6E8A-4147-A177-3AD203B41FA5}">
                      <a16:colId xmlns:a16="http://schemas.microsoft.com/office/drawing/2014/main" val="1603041256"/>
                    </a:ext>
                  </a:extLst>
                </a:gridCol>
                <a:gridCol w="2358572">
                  <a:extLst>
                    <a:ext uri="{9D8B030D-6E8A-4147-A177-3AD203B41FA5}">
                      <a16:colId xmlns:a16="http://schemas.microsoft.com/office/drawing/2014/main" val="1646288552"/>
                    </a:ext>
                  </a:extLst>
                </a:gridCol>
                <a:gridCol w="2358572">
                  <a:extLst>
                    <a:ext uri="{9D8B030D-6E8A-4147-A177-3AD203B41FA5}">
                      <a16:colId xmlns:a16="http://schemas.microsoft.com/office/drawing/2014/main" val="1508021742"/>
                    </a:ext>
                  </a:extLst>
                </a:gridCol>
              </a:tblGrid>
              <a:tr h="370840">
                <a:tc>
                  <a:txBody>
                    <a:bodyPr/>
                    <a:lstStyle/>
                    <a:p>
                      <a:pPr rtl="0" fontAlgn="b"/>
                      <a:r>
                        <a:rPr lang="en-US" b="1" dirty="0">
                          <a:effectLst/>
                        </a:rPr>
                        <a:t>1.1 Initial App Release</a:t>
                      </a:r>
                    </a:p>
                  </a:txBody>
                  <a:tcPr marL="28575" marR="28575" marT="19050" marB="19050" anchor="b"/>
                </a:tc>
                <a:tc>
                  <a:txBody>
                    <a:bodyPr/>
                    <a:lstStyle/>
                    <a:p>
                      <a:pPr rtl="0" fontAlgn="b"/>
                      <a:endParaRPr lang="en-US" dirty="0">
                        <a:effectLst/>
                      </a:endParaRPr>
                    </a:p>
                  </a:txBody>
                  <a:tcPr marL="28575" marR="28575" marT="19050" marB="19050" anchor="b"/>
                </a:tc>
                <a:tc>
                  <a:txBody>
                    <a:bodyPr/>
                    <a:lstStyle/>
                    <a:p>
                      <a:pPr rtl="0" fontAlgn="b"/>
                      <a:endParaRPr lang="en-US" dirty="0">
                        <a:effectLst/>
                      </a:endParaRPr>
                    </a:p>
                  </a:txBody>
                  <a:tcPr marL="28575" marR="28575" marT="19050" marB="19050" anchor="b"/>
                </a:tc>
                <a:extLst>
                  <a:ext uri="{0D108BD9-81ED-4DB2-BD59-A6C34878D82A}">
                    <a16:rowId xmlns:a16="http://schemas.microsoft.com/office/drawing/2014/main" val="647937044"/>
                  </a:ext>
                </a:extLst>
              </a:tr>
              <a:tr h="370840">
                <a:tc>
                  <a:txBody>
                    <a:bodyPr/>
                    <a:lstStyle/>
                    <a:p>
                      <a:pPr rtl="0" fontAlgn="b"/>
                      <a:endParaRPr lang="en-US" dirty="0">
                        <a:effectLst/>
                      </a:endParaRPr>
                    </a:p>
                  </a:txBody>
                  <a:tcPr marL="28575" marR="28575" marT="19050" marB="19050" anchor="b"/>
                </a:tc>
                <a:tc>
                  <a:txBody>
                    <a:bodyPr/>
                    <a:lstStyle/>
                    <a:p>
                      <a:pPr algn="ctr" rtl="0" fontAlgn="b"/>
                      <a:r>
                        <a:rPr lang="en-US" b="1">
                          <a:effectLst/>
                        </a:rPr>
                        <a:t>Median Low (Hours)</a:t>
                      </a:r>
                    </a:p>
                  </a:txBody>
                  <a:tcPr marL="28575" marR="28575" marT="19050" marB="19050" anchor="b"/>
                </a:tc>
                <a:tc>
                  <a:txBody>
                    <a:bodyPr/>
                    <a:lstStyle/>
                    <a:p>
                      <a:pPr algn="ctr" rtl="0" fontAlgn="b"/>
                      <a:r>
                        <a:rPr lang="en-US" b="1">
                          <a:effectLst/>
                        </a:rPr>
                        <a:t>Median High (Hours)</a:t>
                      </a:r>
                    </a:p>
                  </a:txBody>
                  <a:tcPr marL="28575" marR="28575" marT="19050" marB="19050" anchor="b"/>
                </a:tc>
                <a:extLst>
                  <a:ext uri="{0D108BD9-81ED-4DB2-BD59-A6C34878D82A}">
                    <a16:rowId xmlns:a16="http://schemas.microsoft.com/office/drawing/2014/main" val="1022139697"/>
                  </a:ext>
                </a:extLst>
              </a:tr>
              <a:tr h="370840">
                <a:tc>
                  <a:txBody>
                    <a:bodyPr/>
                    <a:lstStyle/>
                    <a:p>
                      <a:pPr rtl="0" fontAlgn="b"/>
                      <a:r>
                        <a:rPr lang="en-US" b="1" dirty="0">
                          <a:effectLst/>
                        </a:rPr>
                        <a:t>1.1.1 Design</a:t>
                      </a:r>
                    </a:p>
                  </a:txBody>
                  <a:tcPr marL="28575" marR="28575" marT="19050" marB="19050" anchor="b"/>
                </a:tc>
                <a:tc>
                  <a:txBody>
                    <a:bodyPr/>
                    <a:lstStyle/>
                    <a:p>
                      <a:pPr algn="r" rtl="0" fontAlgn="b"/>
                      <a:r>
                        <a:rPr lang="en-US">
                          <a:effectLst/>
                        </a:rPr>
                        <a:t>52.125</a:t>
                      </a:r>
                    </a:p>
                  </a:txBody>
                  <a:tcPr marL="28575" marR="28575" marT="19050" marB="19050" anchor="b"/>
                </a:tc>
                <a:tc>
                  <a:txBody>
                    <a:bodyPr/>
                    <a:lstStyle/>
                    <a:p>
                      <a:pPr algn="r" rtl="0" fontAlgn="b"/>
                      <a:r>
                        <a:rPr lang="en-US">
                          <a:effectLst/>
                        </a:rPr>
                        <a:t>238.5</a:t>
                      </a:r>
                    </a:p>
                  </a:txBody>
                  <a:tcPr marL="28575" marR="28575" marT="19050" marB="19050" anchor="b"/>
                </a:tc>
                <a:extLst>
                  <a:ext uri="{0D108BD9-81ED-4DB2-BD59-A6C34878D82A}">
                    <a16:rowId xmlns:a16="http://schemas.microsoft.com/office/drawing/2014/main" val="1748596527"/>
                  </a:ext>
                </a:extLst>
              </a:tr>
              <a:tr h="370840">
                <a:tc>
                  <a:txBody>
                    <a:bodyPr/>
                    <a:lstStyle/>
                    <a:p>
                      <a:pPr rtl="0" fontAlgn="b"/>
                      <a:r>
                        <a:rPr lang="en-US" b="1">
                          <a:effectLst/>
                        </a:rPr>
                        <a:t>1.1.2 Development</a:t>
                      </a:r>
                    </a:p>
                  </a:txBody>
                  <a:tcPr marL="28575" marR="28575" marT="19050" marB="19050" anchor="b"/>
                </a:tc>
                <a:tc>
                  <a:txBody>
                    <a:bodyPr/>
                    <a:lstStyle/>
                    <a:p>
                      <a:pPr algn="r" rtl="0" fontAlgn="b"/>
                      <a:r>
                        <a:rPr lang="en-US" dirty="0">
                          <a:effectLst/>
                        </a:rPr>
                        <a:t>165.5</a:t>
                      </a:r>
                    </a:p>
                  </a:txBody>
                  <a:tcPr marL="28575" marR="28575" marT="19050" marB="19050" anchor="b"/>
                </a:tc>
                <a:tc>
                  <a:txBody>
                    <a:bodyPr/>
                    <a:lstStyle/>
                    <a:p>
                      <a:pPr algn="r" rtl="0" fontAlgn="b"/>
                      <a:r>
                        <a:rPr lang="en-US" dirty="0">
                          <a:effectLst/>
                        </a:rPr>
                        <a:t>733.5</a:t>
                      </a:r>
                    </a:p>
                  </a:txBody>
                  <a:tcPr marL="28575" marR="28575" marT="19050" marB="19050" anchor="b"/>
                </a:tc>
                <a:extLst>
                  <a:ext uri="{0D108BD9-81ED-4DB2-BD59-A6C34878D82A}">
                    <a16:rowId xmlns:a16="http://schemas.microsoft.com/office/drawing/2014/main" val="990885935"/>
                  </a:ext>
                </a:extLst>
              </a:tr>
              <a:tr h="370840">
                <a:tc>
                  <a:txBody>
                    <a:bodyPr/>
                    <a:lstStyle/>
                    <a:p>
                      <a:pPr rtl="0" fontAlgn="b"/>
                      <a:r>
                        <a:rPr lang="en-US" b="1" dirty="0">
                          <a:effectLst/>
                        </a:rPr>
                        <a:t>1.1.3 Testing</a:t>
                      </a:r>
                    </a:p>
                  </a:txBody>
                  <a:tcPr marL="28575" marR="28575" marT="19050" marB="19050" anchor="b"/>
                </a:tc>
                <a:tc>
                  <a:txBody>
                    <a:bodyPr/>
                    <a:lstStyle/>
                    <a:p>
                      <a:pPr algn="r" rtl="0" fontAlgn="b"/>
                      <a:r>
                        <a:rPr lang="en-US" dirty="0">
                          <a:effectLst/>
                        </a:rPr>
                        <a:t>30</a:t>
                      </a:r>
                    </a:p>
                  </a:txBody>
                  <a:tcPr marL="28575" marR="28575" marT="19050" marB="19050" anchor="b"/>
                </a:tc>
                <a:tc>
                  <a:txBody>
                    <a:bodyPr/>
                    <a:lstStyle/>
                    <a:p>
                      <a:pPr algn="r" rtl="0" fontAlgn="b"/>
                      <a:r>
                        <a:rPr lang="en-US" dirty="0">
                          <a:effectLst/>
                        </a:rPr>
                        <a:t>160</a:t>
                      </a:r>
                    </a:p>
                  </a:txBody>
                  <a:tcPr marL="28575" marR="28575" marT="19050" marB="19050" anchor="b"/>
                </a:tc>
                <a:extLst>
                  <a:ext uri="{0D108BD9-81ED-4DB2-BD59-A6C34878D82A}">
                    <a16:rowId xmlns:a16="http://schemas.microsoft.com/office/drawing/2014/main" val="3248018530"/>
                  </a:ext>
                </a:extLst>
              </a:tr>
              <a:tr h="370840">
                <a:tc>
                  <a:txBody>
                    <a:bodyPr/>
                    <a:lstStyle/>
                    <a:p>
                      <a:pPr rtl="0" fontAlgn="b"/>
                      <a:r>
                        <a:rPr lang="en-US" b="1" dirty="0">
                          <a:effectLst/>
                        </a:rPr>
                        <a:t>1.1.4 Deployment</a:t>
                      </a:r>
                    </a:p>
                  </a:txBody>
                  <a:tcPr marL="28575" marR="28575" marT="19050" marB="19050" anchor="b"/>
                </a:tc>
                <a:tc>
                  <a:txBody>
                    <a:bodyPr/>
                    <a:lstStyle/>
                    <a:p>
                      <a:pPr algn="r" rtl="0" fontAlgn="b"/>
                      <a:r>
                        <a:rPr lang="en-US" dirty="0">
                          <a:effectLst/>
                        </a:rPr>
                        <a:t>5.125</a:t>
                      </a:r>
                    </a:p>
                  </a:txBody>
                  <a:tcPr marL="28575" marR="28575" marT="19050" marB="19050" anchor="b"/>
                </a:tc>
                <a:tc>
                  <a:txBody>
                    <a:bodyPr/>
                    <a:lstStyle/>
                    <a:p>
                      <a:pPr algn="r" rtl="0" fontAlgn="b"/>
                      <a:r>
                        <a:rPr lang="en-US" dirty="0">
                          <a:effectLst/>
                        </a:rPr>
                        <a:t>11</a:t>
                      </a:r>
                    </a:p>
                  </a:txBody>
                  <a:tcPr marL="28575" marR="28575" marT="19050" marB="19050" anchor="b"/>
                </a:tc>
                <a:extLst>
                  <a:ext uri="{0D108BD9-81ED-4DB2-BD59-A6C34878D82A}">
                    <a16:rowId xmlns:a16="http://schemas.microsoft.com/office/drawing/2014/main" val="1285230160"/>
                  </a:ext>
                </a:extLst>
              </a:tr>
              <a:tr h="370840">
                <a:tc>
                  <a:txBody>
                    <a:bodyPr/>
                    <a:lstStyle/>
                    <a:p>
                      <a:pPr rtl="0" fontAlgn="b"/>
                      <a:r>
                        <a:rPr lang="en-US">
                          <a:effectLst/>
                        </a:rPr>
                        <a:t>Total Hours</a:t>
                      </a:r>
                    </a:p>
                  </a:txBody>
                  <a:tcPr marL="28575" marR="28575" marT="19050" marB="19050" anchor="b"/>
                </a:tc>
                <a:tc>
                  <a:txBody>
                    <a:bodyPr/>
                    <a:lstStyle/>
                    <a:p>
                      <a:pPr algn="r" rtl="0" fontAlgn="b"/>
                      <a:r>
                        <a:rPr lang="en-US" b="1" dirty="0">
                          <a:effectLst/>
                        </a:rPr>
                        <a:t>252.75</a:t>
                      </a:r>
                    </a:p>
                  </a:txBody>
                  <a:tcPr marL="28575" marR="28575" marT="19050" marB="19050" anchor="b"/>
                </a:tc>
                <a:tc>
                  <a:txBody>
                    <a:bodyPr/>
                    <a:lstStyle/>
                    <a:p>
                      <a:pPr algn="r" rtl="0" fontAlgn="b"/>
                      <a:r>
                        <a:rPr lang="en-US" b="1" dirty="0">
                          <a:effectLst/>
                        </a:rPr>
                        <a:t>1143</a:t>
                      </a:r>
                    </a:p>
                  </a:txBody>
                  <a:tcPr marL="28575" marR="28575" marT="19050" marB="19050" anchor="b"/>
                </a:tc>
                <a:extLst>
                  <a:ext uri="{0D108BD9-81ED-4DB2-BD59-A6C34878D82A}">
                    <a16:rowId xmlns:a16="http://schemas.microsoft.com/office/drawing/2014/main" val="3280574639"/>
                  </a:ext>
                </a:extLst>
              </a:tr>
            </a:tbl>
          </a:graphicData>
        </a:graphic>
      </p:graphicFrame>
      <p:sp>
        <p:nvSpPr>
          <p:cNvPr id="10" name="TextBox 9"/>
          <p:cNvSpPr txBox="1"/>
          <p:nvPr/>
        </p:nvSpPr>
        <p:spPr>
          <a:xfrm>
            <a:off x="6633029" y="4688114"/>
            <a:ext cx="4093028" cy="246221"/>
          </a:xfrm>
          <a:prstGeom prst="rect">
            <a:avLst/>
          </a:prstGeom>
          <a:noFill/>
        </p:spPr>
        <p:txBody>
          <a:bodyPr wrap="square" rtlCol="0">
            <a:spAutoFit/>
          </a:bodyPr>
          <a:lstStyle/>
          <a:p>
            <a:pPr algn="r"/>
            <a:r>
              <a:rPr lang="en-US" sz="1000" dirty="0" smtClean="0"/>
              <a:t>Source : Clutch App Development Survey</a:t>
            </a:r>
            <a:endParaRPr lang="en-US" sz="1000" dirty="0"/>
          </a:p>
        </p:txBody>
      </p:sp>
      <p:sp>
        <p:nvSpPr>
          <p:cNvPr id="11" name="TextBox 10"/>
          <p:cNvSpPr txBox="1"/>
          <p:nvPr/>
        </p:nvSpPr>
        <p:spPr>
          <a:xfrm>
            <a:off x="1296852" y="5239657"/>
            <a:ext cx="9429205" cy="369332"/>
          </a:xfrm>
          <a:prstGeom prst="rect">
            <a:avLst/>
          </a:prstGeom>
          <a:noFill/>
        </p:spPr>
        <p:txBody>
          <a:bodyPr wrap="square" rtlCol="0">
            <a:spAutoFit/>
          </a:bodyPr>
          <a:lstStyle/>
          <a:p>
            <a:pPr algn="ctr"/>
            <a:r>
              <a:rPr lang="en-US" dirty="0" smtClean="0"/>
              <a:t>Average hours required for 1.1 = (252.75 + 1143)/2 = 697.75 hours ~ </a:t>
            </a:r>
            <a:r>
              <a:rPr lang="en-US" b="1" dirty="0" smtClean="0"/>
              <a:t>700 hours</a:t>
            </a:r>
            <a:endParaRPr lang="en-US" b="1" dirty="0"/>
          </a:p>
        </p:txBody>
      </p:sp>
      <p:sp>
        <p:nvSpPr>
          <p:cNvPr id="2" name="TextBox 1"/>
          <p:cNvSpPr txBox="1"/>
          <p:nvPr/>
        </p:nvSpPr>
        <p:spPr>
          <a:xfrm>
            <a:off x="1296852" y="461818"/>
            <a:ext cx="9546639" cy="584775"/>
          </a:xfrm>
          <a:prstGeom prst="rect">
            <a:avLst/>
          </a:prstGeom>
          <a:noFill/>
        </p:spPr>
        <p:txBody>
          <a:bodyPr wrap="square" rtlCol="0">
            <a:spAutoFit/>
          </a:bodyPr>
          <a:lstStyle/>
          <a:p>
            <a:r>
              <a:rPr lang="en-US" sz="3200" dirty="0" smtClean="0"/>
              <a:t>1.1 Initial App Release</a:t>
            </a:r>
            <a:endParaRPr lang="en-US" sz="3200" dirty="0"/>
          </a:p>
        </p:txBody>
      </p:sp>
      <p:sp>
        <p:nvSpPr>
          <p:cNvPr id="3" name="Slide Number Placeholder 2"/>
          <p:cNvSpPr>
            <a:spLocks noGrp="1"/>
          </p:cNvSpPr>
          <p:nvPr>
            <p:ph type="sldNum" sz="quarter" idx="12"/>
          </p:nvPr>
        </p:nvSpPr>
        <p:spPr/>
        <p:txBody>
          <a:bodyPr/>
          <a:lstStyle/>
          <a:p>
            <a:fld id="{D8D35AE0-E39F-4882-9F38-D1E22597B837}" type="slidenum">
              <a:rPr lang="en-US" smtClean="0"/>
              <a:t>10</a:t>
            </a:fld>
            <a:endParaRPr lang="en-US"/>
          </a:p>
        </p:txBody>
      </p:sp>
    </p:spTree>
    <p:extLst>
      <p:ext uri="{BB962C8B-B14F-4D97-AF65-F5344CB8AC3E}">
        <p14:creationId xmlns:p14="http://schemas.microsoft.com/office/powerpoint/2010/main" val="2365525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4442311"/>
              </p:ext>
            </p:extLst>
          </p:nvPr>
        </p:nvGraphicFramePr>
        <p:xfrm>
          <a:off x="1741715" y="856343"/>
          <a:ext cx="8244114"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306088" y="271568"/>
            <a:ext cx="9546639" cy="584775"/>
          </a:xfrm>
          <a:prstGeom prst="rect">
            <a:avLst/>
          </a:prstGeom>
          <a:noFill/>
        </p:spPr>
        <p:txBody>
          <a:bodyPr wrap="square" rtlCol="0">
            <a:spAutoFit/>
          </a:bodyPr>
          <a:lstStyle/>
          <a:p>
            <a:r>
              <a:rPr lang="en-US" sz="3200" dirty="0" smtClean="0"/>
              <a:t>1. Initial App Release (Contd.)</a:t>
            </a:r>
            <a:endParaRPr lang="en-US" sz="3200" dirty="0"/>
          </a:p>
        </p:txBody>
      </p:sp>
      <p:sp>
        <p:nvSpPr>
          <p:cNvPr id="2" name="Slide Number Placeholder 1"/>
          <p:cNvSpPr>
            <a:spLocks noGrp="1"/>
          </p:cNvSpPr>
          <p:nvPr>
            <p:ph type="sldNum" sz="quarter" idx="12"/>
          </p:nvPr>
        </p:nvSpPr>
        <p:spPr/>
        <p:txBody>
          <a:bodyPr/>
          <a:lstStyle/>
          <a:p>
            <a:fld id="{D8D35AE0-E39F-4882-9F38-D1E22597B837}" type="slidenum">
              <a:rPr lang="en-US" smtClean="0"/>
              <a:t>11</a:t>
            </a:fld>
            <a:endParaRPr lang="en-US"/>
          </a:p>
        </p:txBody>
      </p:sp>
    </p:spTree>
    <p:extLst>
      <p:ext uri="{BB962C8B-B14F-4D97-AF65-F5344CB8AC3E}">
        <p14:creationId xmlns:p14="http://schemas.microsoft.com/office/powerpoint/2010/main" val="552509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653034200"/>
              </p:ext>
            </p:extLst>
          </p:nvPr>
        </p:nvGraphicFramePr>
        <p:xfrm>
          <a:off x="1741715" y="856343"/>
          <a:ext cx="8244114" cy="447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306088" y="271568"/>
            <a:ext cx="9546639" cy="584775"/>
          </a:xfrm>
          <a:prstGeom prst="rect">
            <a:avLst/>
          </a:prstGeom>
          <a:noFill/>
        </p:spPr>
        <p:txBody>
          <a:bodyPr wrap="square" rtlCol="0">
            <a:spAutoFit/>
          </a:bodyPr>
          <a:lstStyle/>
          <a:p>
            <a:r>
              <a:rPr lang="en-US" sz="3200" dirty="0" smtClean="0"/>
              <a:t>1. Initial App Release (Contd.)</a:t>
            </a:r>
            <a:endParaRPr lang="en-US" sz="3200" dirty="0"/>
          </a:p>
        </p:txBody>
      </p:sp>
      <p:sp>
        <p:nvSpPr>
          <p:cNvPr id="4" name="Slide Number Placeholder 3"/>
          <p:cNvSpPr>
            <a:spLocks noGrp="1"/>
          </p:cNvSpPr>
          <p:nvPr>
            <p:ph type="sldNum" sz="quarter" idx="12"/>
          </p:nvPr>
        </p:nvSpPr>
        <p:spPr/>
        <p:txBody>
          <a:bodyPr/>
          <a:lstStyle/>
          <a:p>
            <a:fld id="{D8D35AE0-E39F-4882-9F38-D1E22597B837}" type="slidenum">
              <a:rPr lang="en-US" smtClean="0"/>
              <a:t>12</a:t>
            </a:fld>
            <a:endParaRPr lang="en-US"/>
          </a:p>
        </p:txBody>
      </p:sp>
    </p:spTree>
    <p:extLst>
      <p:ext uri="{BB962C8B-B14F-4D97-AF65-F5344CB8AC3E}">
        <p14:creationId xmlns:p14="http://schemas.microsoft.com/office/powerpoint/2010/main" val="3251006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57" y="2590119"/>
            <a:ext cx="10515600" cy="1325563"/>
          </a:xfrm>
        </p:spPr>
        <p:txBody>
          <a:bodyPr>
            <a:normAutofit/>
          </a:bodyPr>
          <a:lstStyle/>
          <a:p>
            <a:pPr algn="ctr"/>
            <a:r>
              <a:rPr lang="en-US" sz="3200" b="1" dirty="0" smtClean="0"/>
              <a:t>How long does it takes to make a clone of some of the famous mobile applications? *</a:t>
            </a:r>
            <a:endParaRPr lang="en-US" sz="3200" b="1" dirty="0"/>
          </a:p>
        </p:txBody>
      </p:sp>
      <p:sp>
        <p:nvSpPr>
          <p:cNvPr id="3" name="Content Placeholder 2"/>
          <p:cNvSpPr>
            <a:spLocks noGrp="1"/>
          </p:cNvSpPr>
          <p:nvPr>
            <p:ph idx="1"/>
          </p:nvPr>
        </p:nvSpPr>
        <p:spPr>
          <a:xfrm>
            <a:off x="693057" y="3770540"/>
            <a:ext cx="10515600" cy="511176"/>
          </a:xfrm>
        </p:spPr>
        <p:txBody>
          <a:bodyPr>
            <a:normAutofit/>
          </a:bodyPr>
          <a:lstStyle/>
          <a:p>
            <a:pPr marL="0" indent="0" algn="r">
              <a:buNone/>
            </a:pPr>
            <a:r>
              <a:rPr lang="en-US" sz="1000" dirty="0" smtClean="0"/>
              <a:t>* Contains a summary of application’s basic </a:t>
            </a:r>
            <a:r>
              <a:rPr lang="en-US" sz="1000" dirty="0"/>
              <a:t>features and their development </a:t>
            </a:r>
            <a:r>
              <a:rPr lang="en-US" sz="1000" dirty="0" smtClean="0"/>
              <a:t>time. </a:t>
            </a:r>
          </a:p>
          <a:p>
            <a:pPr marL="0" indent="0" algn="r">
              <a:buNone/>
            </a:pPr>
            <a:r>
              <a:rPr lang="en-US" sz="1000" dirty="0" smtClean="0"/>
              <a:t>Source : Codemntr.io/app-costs</a:t>
            </a:r>
          </a:p>
        </p:txBody>
      </p:sp>
      <p:sp>
        <p:nvSpPr>
          <p:cNvPr id="4" name="Slide Number Placeholder 3"/>
          <p:cNvSpPr>
            <a:spLocks noGrp="1"/>
          </p:cNvSpPr>
          <p:nvPr>
            <p:ph type="sldNum" sz="quarter" idx="12"/>
          </p:nvPr>
        </p:nvSpPr>
        <p:spPr/>
        <p:txBody>
          <a:bodyPr/>
          <a:lstStyle/>
          <a:p>
            <a:fld id="{D8D35AE0-E39F-4882-9F38-D1E22597B837}" type="slidenum">
              <a:rPr lang="en-US" smtClean="0"/>
              <a:t>13</a:t>
            </a:fld>
            <a:endParaRPr lang="en-US"/>
          </a:p>
        </p:txBody>
      </p:sp>
    </p:spTree>
    <p:extLst>
      <p:ext uri="{BB962C8B-B14F-4D97-AF65-F5344CB8AC3E}">
        <p14:creationId xmlns:p14="http://schemas.microsoft.com/office/powerpoint/2010/main" val="87411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433" y="392113"/>
            <a:ext cx="7713133" cy="5784850"/>
          </a:xfrm>
        </p:spPr>
      </p:pic>
      <p:sp>
        <p:nvSpPr>
          <p:cNvPr id="8" name="TextBox 7"/>
          <p:cNvSpPr txBox="1"/>
          <p:nvPr/>
        </p:nvSpPr>
        <p:spPr>
          <a:xfrm>
            <a:off x="5631543" y="6284686"/>
            <a:ext cx="4321023" cy="246221"/>
          </a:xfrm>
          <a:prstGeom prst="rect">
            <a:avLst/>
          </a:prstGeom>
          <a:noFill/>
        </p:spPr>
        <p:txBody>
          <a:bodyPr wrap="square" rtlCol="0">
            <a:spAutoFit/>
          </a:bodyPr>
          <a:lstStyle/>
          <a:p>
            <a:pPr algn="r"/>
            <a:r>
              <a:rPr lang="en-US" sz="1000" dirty="0" smtClean="0">
                <a:solidFill>
                  <a:schemeClr val="tx1">
                    <a:lumMod val="95000"/>
                    <a:lumOff val="5000"/>
                  </a:schemeClr>
                </a:solidFill>
              </a:rPr>
              <a:t>Sources : </a:t>
            </a:r>
            <a:r>
              <a:rPr lang="en-US" sz="1000" dirty="0">
                <a:solidFill>
                  <a:schemeClr val="tx1">
                    <a:lumMod val="95000"/>
                    <a:lumOff val="5000"/>
                  </a:schemeClr>
                </a:solidFill>
              </a:rPr>
              <a:t> </a:t>
            </a:r>
            <a:r>
              <a:rPr lang="en-US" sz="1000" dirty="0">
                <a:solidFill>
                  <a:schemeClr val="tx1">
                    <a:lumMod val="95000"/>
                    <a:lumOff val="5000"/>
                  </a:schemeClr>
                </a:solidFill>
                <a:hlinkClick r:id="rId3"/>
              </a:rPr>
              <a:t>Django Stars</a:t>
            </a:r>
            <a:r>
              <a:rPr lang="en-US" sz="1000" dirty="0">
                <a:solidFill>
                  <a:schemeClr val="tx1">
                    <a:lumMod val="95000"/>
                    <a:lumOff val="5000"/>
                  </a:schemeClr>
                </a:solidFill>
              </a:rPr>
              <a:t> and </a:t>
            </a:r>
            <a:r>
              <a:rPr lang="en-US" sz="1000" dirty="0">
                <a:solidFill>
                  <a:schemeClr val="tx1">
                    <a:lumMod val="95000"/>
                    <a:lumOff val="5000"/>
                  </a:schemeClr>
                </a:solidFill>
                <a:hlinkClick r:id="rId4"/>
              </a:rPr>
              <a:t>TheAppSolutions</a:t>
            </a:r>
            <a:endParaRPr lang="en-US" sz="1000" dirty="0">
              <a:solidFill>
                <a:schemeClr val="tx1">
                  <a:lumMod val="95000"/>
                  <a:lumOff val="5000"/>
                </a:schemeClr>
              </a:solidFill>
            </a:endParaRPr>
          </a:p>
        </p:txBody>
      </p:sp>
      <p:sp>
        <p:nvSpPr>
          <p:cNvPr id="2" name="Slide Number Placeholder 1"/>
          <p:cNvSpPr>
            <a:spLocks noGrp="1"/>
          </p:cNvSpPr>
          <p:nvPr>
            <p:ph type="sldNum" sz="quarter" idx="12"/>
          </p:nvPr>
        </p:nvSpPr>
        <p:spPr/>
        <p:txBody>
          <a:bodyPr/>
          <a:lstStyle/>
          <a:p>
            <a:fld id="{D8D35AE0-E39F-4882-9F38-D1E22597B837}" type="slidenum">
              <a:rPr lang="en-US" smtClean="0"/>
              <a:t>14</a:t>
            </a:fld>
            <a:endParaRPr lang="en-US"/>
          </a:p>
        </p:txBody>
      </p:sp>
    </p:spTree>
    <p:extLst>
      <p:ext uri="{BB962C8B-B14F-4D97-AF65-F5344CB8AC3E}">
        <p14:creationId xmlns:p14="http://schemas.microsoft.com/office/powerpoint/2010/main" val="88702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393192"/>
            <a:ext cx="7717536" cy="5788152"/>
          </a:xfrm>
          <a:prstGeom prst="rect">
            <a:avLst/>
          </a:prstGeom>
        </p:spPr>
      </p:pic>
      <p:sp>
        <p:nvSpPr>
          <p:cNvPr id="5" name="TextBox 4"/>
          <p:cNvSpPr txBox="1"/>
          <p:nvPr/>
        </p:nvSpPr>
        <p:spPr>
          <a:xfrm>
            <a:off x="6270171" y="6181344"/>
            <a:ext cx="3687645" cy="246221"/>
          </a:xfrm>
          <a:prstGeom prst="rect">
            <a:avLst/>
          </a:prstGeom>
          <a:noFill/>
        </p:spPr>
        <p:txBody>
          <a:bodyPr wrap="square" rtlCol="0">
            <a:spAutoFit/>
          </a:bodyPr>
          <a:lstStyle/>
          <a:p>
            <a:pPr algn="r"/>
            <a:r>
              <a:rPr lang="en-US" sz="1000" dirty="0">
                <a:hlinkClick r:id="rId3"/>
              </a:rPr>
              <a:t> </a:t>
            </a:r>
            <a:r>
              <a:rPr lang="en-US" sz="1000" dirty="0" smtClean="0">
                <a:hlinkClick r:id="rId3"/>
              </a:rPr>
              <a:t>Sources : CleverRoad</a:t>
            </a:r>
            <a:r>
              <a:rPr lang="en-US" sz="1000" dirty="0"/>
              <a:t> and </a:t>
            </a:r>
            <a:r>
              <a:rPr lang="en-US" sz="1000" dirty="0">
                <a:hlinkClick r:id="rId4"/>
              </a:rPr>
              <a:t>SteelKiwi</a:t>
            </a:r>
            <a:endParaRPr lang="en-US" sz="1000" dirty="0"/>
          </a:p>
        </p:txBody>
      </p:sp>
      <p:sp>
        <p:nvSpPr>
          <p:cNvPr id="2" name="Slide Number Placeholder 1"/>
          <p:cNvSpPr>
            <a:spLocks noGrp="1"/>
          </p:cNvSpPr>
          <p:nvPr>
            <p:ph type="sldNum" sz="quarter" idx="12"/>
          </p:nvPr>
        </p:nvSpPr>
        <p:spPr/>
        <p:txBody>
          <a:bodyPr/>
          <a:lstStyle/>
          <a:p>
            <a:fld id="{D8D35AE0-E39F-4882-9F38-D1E22597B837}" type="slidenum">
              <a:rPr lang="en-US" smtClean="0"/>
              <a:t>15</a:t>
            </a:fld>
            <a:endParaRPr lang="en-US"/>
          </a:p>
        </p:txBody>
      </p:sp>
    </p:spTree>
    <p:extLst>
      <p:ext uri="{BB962C8B-B14F-4D97-AF65-F5344CB8AC3E}">
        <p14:creationId xmlns:p14="http://schemas.microsoft.com/office/powerpoint/2010/main" val="487679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393192"/>
            <a:ext cx="7717536" cy="5788152"/>
          </a:xfrm>
          <a:prstGeom prst="rect">
            <a:avLst/>
          </a:prstGeom>
        </p:spPr>
      </p:pic>
      <p:sp>
        <p:nvSpPr>
          <p:cNvPr id="4" name="TextBox 3"/>
          <p:cNvSpPr txBox="1"/>
          <p:nvPr/>
        </p:nvSpPr>
        <p:spPr>
          <a:xfrm>
            <a:off x="5210629" y="6181344"/>
            <a:ext cx="4747187" cy="246221"/>
          </a:xfrm>
          <a:prstGeom prst="rect">
            <a:avLst/>
          </a:prstGeom>
          <a:noFill/>
        </p:spPr>
        <p:txBody>
          <a:bodyPr wrap="square" rtlCol="0">
            <a:spAutoFit/>
          </a:bodyPr>
          <a:lstStyle/>
          <a:p>
            <a:pPr algn="r"/>
            <a:r>
              <a:rPr lang="en-US" sz="1000" dirty="0" smtClean="0"/>
              <a:t>Sources: </a:t>
            </a:r>
            <a:r>
              <a:rPr lang="en-US" sz="1000" dirty="0" err="1">
                <a:hlinkClick r:id="rId3"/>
              </a:rPr>
              <a:t>thinkmobiles</a:t>
            </a:r>
            <a:r>
              <a:rPr lang="en-US" sz="1000" dirty="0"/>
              <a:t>, </a:t>
            </a:r>
            <a:r>
              <a:rPr lang="en-US" sz="1000" dirty="0" err="1">
                <a:hlinkClick r:id="rId4"/>
              </a:rPr>
              <a:t>Appinventiv</a:t>
            </a:r>
            <a:r>
              <a:rPr lang="en-US" sz="1000" dirty="0"/>
              <a:t>, </a:t>
            </a:r>
            <a:r>
              <a:rPr lang="en-US" sz="1000" dirty="0" err="1">
                <a:hlinkClick r:id="rId5"/>
              </a:rPr>
              <a:t>idapgroup</a:t>
            </a:r>
            <a:endParaRPr lang="en-US" sz="1000" dirty="0"/>
          </a:p>
        </p:txBody>
      </p:sp>
      <p:sp>
        <p:nvSpPr>
          <p:cNvPr id="2" name="Slide Number Placeholder 1"/>
          <p:cNvSpPr>
            <a:spLocks noGrp="1"/>
          </p:cNvSpPr>
          <p:nvPr>
            <p:ph type="sldNum" sz="quarter" idx="12"/>
          </p:nvPr>
        </p:nvSpPr>
        <p:spPr/>
        <p:txBody>
          <a:bodyPr/>
          <a:lstStyle/>
          <a:p>
            <a:fld id="{D8D35AE0-E39F-4882-9F38-D1E22597B837}" type="slidenum">
              <a:rPr lang="en-US" smtClean="0"/>
              <a:t>16</a:t>
            </a:fld>
            <a:endParaRPr lang="en-US"/>
          </a:p>
        </p:txBody>
      </p:sp>
    </p:spTree>
    <p:extLst>
      <p:ext uri="{BB962C8B-B14F-4D97-AF65-F5344CB8AC3E}">
        <p14:creationId xmlns:p14="http://schemas.microsoft.com/office/powerpoint/2010/main" val="1976905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393192"/>
            <a:ext cx="7717536" cy="5788152"/>
          </a:xfrm>
          <a:prstGeom prst="rect">
            <a:avLst/>
          </a:prstGeom>
        </p:spPr>
      </p:pic>
      <p:sp>
        <p:nvSpPr>
          <p:cNvPr id="4" name="TextBox 3"/>
          <p:cNvSpPr txBox="1"/>
          <p:nvPr/>
        </p:nvSpPr>
        <p:spPr>
          <a:xfrm>
            <a:off x="6865257" y="6181344"/>
            <a:ext cx="3092559" cy="246221"/>
          </a:xfrm>
          <a:prstGeom prst="rect">
            <a:avLst/>
          </a:prstGeom>
          <a:noFill/>
        </p:spPr>
        <p:txBody>
          <a:bodyPr wrap="square" rtlCol="0">
            <a:spAutoFit/>
          </a:bodyPr>
          <a:lstStyle/>
          <a:p>
            <a:pPr algn="r"/>
            <a:r>
              <a:rPr lang="en-US" sz="1000" dirty="0" smtClean="0"/>
              <a:t>Sources : </a:t>
            </a:r>
            <a:r>
              <a:rPr lang="en-US" sz="1000" dirty="0" err="1" smtClean="0"/>
              <a:t>codementor</a:t>
            </a:r>
            <a:endParaRPr lang="en-US" sz="1000" dirty="0"/>
          </a:p>
        </p:txBody>
      </p:sp>
      <p:sp>
        <p:nvSpPr>
          <p:cNvPr id="2" name="Slide Number Placeholder 1"/>
          <p:cNvSpPr>
            <a:spLocks noGrp="1"/>
          </p:cNvSpPr>
          <p:nvPr>
            <p:ph type="sldNum" sz="quarter" idx="12"/>
          </p:nvPr>
        </p:nvSpPr>
        <p:spPr/>
        <p:txBody>
          <a:bodyPr/>
          <a:lstStyle/>
          <a:p>
            <a:fld id="{D8D35AE0-E39F-4882-9F38-D1E22597B837}" type="slidenum">
              <a:rPr lang="en-US" smtClean="0"/>
              <a:t>17</a:t>
            </a:fld>
            <a:endParaRPr lang="en-US"/>
          </a:p>
        </p:txBody>
      </p:sp>
    </p:spTree>
    <p:extLst>
      <p:ext uri="{BB962C8B-B14F-4D97-AF65-F5344CB8AC3E}">
        <p14:creationId xmlns:p14="http://schemas.microsoft.com/office/powerpoint/2010/main" val="1753501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53811"/>
            <a:ext cx="10515600" cy="679904"/>
          </a:xfrm>
        </p:spPr>
        <p:txBody>
          <a:bodyPr>
            <a:normAutofit/>
          </a:bodyPr>
          <a:lstStyle/>
          <a:p>
            <a:pPr algn="ctr"/>
            <a:r>
              <a:rPr lang="en-US" sz="3200" b="1" dirty="0" smtClean="0"/>
              <a:t>Pay for iOS developers in USA</a:t>
            </a:r>
            <a:endParaRPr lang="en-US" sz="3200"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84250355"/>
              </p:ext>
            </p:extLst>
          </p:nvPr>
        </p:nvGraphicFramePr>
        <p:xfrm>
          <a:off x="838200" y="1825625"/>
          <a:ext cx="10515600" cy="246888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046215375"/>
                    </a:ext>
                  </a:extLst>
                </a:gridCol>
                <a:gridCol w="2628900">
                  <a:extLst>
                    <a:ext uri="{9D8B030D-6E8A-4147-A177-3AD203B41FA5}">
                      <a16:colId xmlns:a16="http://schemas.microsoft.com/office/drawing/2014/main" val="1347949611"/>
                    </a:ext>
                  </a:extLst>
                </a:gridCol>
                <a:gridCol w="2628900">
                  <a:extLst>
                    <a:ext uri="{9D8B030D-6E8A-4147-A177-3AD203B41FA5}">
                      <a16:colId xmlns:a16="http://schemas.microsoft.com/office/drawing/2014/main" val="3653541158"/>
                    </a:ext>
                  </a:extLst>
                </a:gridCol>
                <a:gridCol w="2628900">
                  <a:extLst>
                    <a:ext uri="{9D8B030D-6E8A-4147-A177-3AD203B41FA5}">
                      <a16:colId xmlns:a16="http://schemas.microsoft.com/office/drawing/2014/main" val="1592099580"/>
                    </a:ext>
                  </a:extLst>
                </a:gridCol>
              </a:tblGrid>
              <a:tr h="360022">
                <a:tc>
                  <a:txBody>
                    <a:bodyPr/>
                    <a:lstStyle/>
                    <a:p>
                      <a:pPr algn="l"/>
                      <a:r>
                        <a:rPr lang="en-US" dirty="0" smtClean="0"/>
                        <a:t>Source</a:t>
                      </a:r>
                      <a:endParaRPr lang="en-US" dirty="0"/>
                    </a:p>
                  </a:txBody>
                  <a:tcPr/>
                </a:tc>
                <a:tc>
                  <a:txBody>
                    <a:bodyPr/>
                    <a:lstStyle/>
                    <a:p>
                      <a:pPr algn="ctr"/>
                      <a:r>
                        <a:rPr lang="en-US" dirty="0" smtClean="0"/>
                        <a:t>Minimum Salary </a:t>
                      </a:r>
                    </a:p>
                    <a:p>
                      <a:pPr algn="ctr"/>
                      <a:r>
                        <a:rPr lang="en-US" dirty="0" smtClean="0"/>
                        <a:t>(annual)</a:t>
                      </a:r>
                      <a:endParaRPr lang="en-US" dirty="0"/>
                    </a:p>
                  </a:txBody>
                  <a:tcPr/>
                </a:tc>
                <a:tc>
                  <a:txBody>
                    <a:bodyPr/>
                    <a:lstStyle/>
                    <a:p>
                      <a:pPr algn="ctr"/>
                      <a:r>
                        <a:rPr lang="en-US" dirty="0" smtClean="0"/>
                        <a:t>Average Salary</a:t>
                      </a:r>
                    </a:p>
                    <a:p>
                      <a:pPr algn="ctr"/>
                      <a:r>
                        <a:rPr lang="en-US" dirty="0" smtClean="0"/>
                        <a:t>(annual)</a:t>
                      </a:r>
                      <a:endParaRPr lang="en-US" dirty="0"/>
                    </a:p>
                  </a:txBody>
                  <a:tcPr/>
                </a:tc>
                <a:tc>
                  <a:txBody>
                    <a:bodyPr/>
                    <a:lstStyle/>
                    <a:p>
                      <a:pPr algn="ctr"/>
                      <a:r>
                        <a:rPr lang="en-US" dirty="0" smtClean="0"/>
                        <a:t>Maximum Salary</a:t>
                      </a:r>
                    </a:p>
                    <a:p>
                      <a:pPr algn="ctr"/>
                      <a:r>
                        <a:rPr lang="en-US" dirty="0" smtClean="0"/>
                        <a:t>(annual)</a:t>
                      </a:r>
                      <a:endParaRPr lang="en-US" dirty="0"/>
                    </a:p>
                  </a:txBody>
                  <a:tcPr/>
                </a:tc>
                <a:extLst>
                  <a:ext uri="{0D108BD9-81ED-4DB2-BD59-A6C34878D82A}">
                    <a16:rowId xmlns:a16="http://schemas.microsoft.com/office/drawing/2014/main" val="2411994200"/>
                  </a:ext>
                </a:extLst>
              </a:tr>
              <a:tr h="360022">
                <a:tc>
                  <a:txBody>
                    <a:bodyPr/>
                    <a:lstStyle/>
                    <a:p>
                      <a:r>
                        <a:rPr lang="en-US" dirty="0" smtClean="0"/>
                        <a:t>Glassdoor</a:t>
                      </a:r>
                      <a:endParaRPr lang="en-US" dirty="0"/>
                    </a:p>
                  </a:txBody>
                  <a:tcPr/>
                </a:tc>
                <a:tc>
                  <a:txBody>
                    <a:bodyPr/>
                    <a:lstStyle/>
                    <a:p>
                      <a:pPr algn="ctr"/>
                      <a:r>
                        <a:rPr lang="en-US" dirty="0" smtClean="0"/>
                        <a:t>16000</a:t>
                      </a:r>
                      <a:endParaRPr lang="en-US" dirty="0"/>
                    </a:p>
                  </a:txBody>
                  <a:tcPr/>
                </a:tc>
                <a:tc>
                  <a:txBody>
                    <a:bodyPr/>
                    <a:lstStyle/>
                    <a:p>
                      <a:pPr algn="ctr"/>
                      <a:r>
                        <a:rPr lang="en-US" dirty="0" smtClean="0"/>
                        <a:t>102000</a:t>
                      </a:r>
                      <a:endParaRPr lang="en-US" dirty="0"/>
                    </a:p>
                  </a:txBody>
                  <a:tcPr/>
                </a:tc>
                <a:tc>
                  <a:txBody>
                    <a:bodyPr/>
                    <a:lstStyle/>
                    <a:p>
                      <a:pPr algn="ctr"/>
                      <a:r>
                        <a:rPr lang="en-US" dirty="0" smtClean="0"/>
                        <a:t>113000</a:t>
                      </a:r>
                      <a:endParaRPr lang="en-US" dirty="0"/>
                    </a:p>
                  </a:txBody>
                  <a:tcPr/>
                </a:tc>
                <a:extLst>
                  <a:ext uri="{0D108BD9-81ED-4DB2-BD59-A6C34878D82A}">
                    <a16:rowId xmlns:a16="http://schemas.microsoft.com/office/drawing/2014/main" val="3776357199"/>
                  </a:ext>
                </a:extLst>
              </a:tr>
              <a:tr h="360022">
                <a:tc>
                  <a:txBody>
                    <a:bodyPr/>
                    <a:lstStyle/>
                    <a:p>
                      <a:r>
                        <a:rPr lang="en-US" dirty="0" smtClean="0"/>
                        <a:t>Zip Recruiter</a:t>
                      </a:r>
                      <a:endParaRPr lang="en-US" dirty="0"/>
                    </a:p>
                  </a:txBody>
                  <a:tcPr/>
                </a:tc>
                <a:tc>
                  <a:txBody>
                    <a:bodyPr/>
                    <a:lstStyle/>
                    <a:p>
                      <a:pPr algn="ctr"/>
                      <a:r>
                        <a:rPr lang="en-US" dirty="0" smtClean="0"/>
                        <a:t>24000</a:t>
                      </a:r>
                      <a:endParaRPr lang="en-US" dirty="0"/>
                    </a:p>
                  </a:txBody>
                  <a:tcPr/>
                </a:tc>
                <a:tc>
                  <a:txBody>
                    <a:bodyPr/>
                    <a:lstStyle/>
                    <a:p>
                      <a:pPr algn="ctr"/>
                      <a:r>
                        <a:rPr lang="en-US" dirty="0" smtClean="0"/>
                        <a:t>84000</a:t>
                      </a:r>
                      <a:endParaRPr lang="en-US" dirty="0"/>
                    </a:p>
                  </a:txBody>
                  <a:tcPr/>
                </a:tc>
                <a:tc>
                  <a:txBody>
                    <a:bodyPr/>
                    <a:lstStyle/>
                    <a:p>
                      <a:pPr algn="ctr"/>
                      <a:r>
                        <a:rPr lang="en-US" dirty="0" smtClean="0"/>
                        <a:t>133000</a:t>
                      </a:r>
                      <a:endParaRPr lang="en-US" dirty="0"/>
                    </a:p>
                  </a:txBody>
                  <a:tcPr/>
                </a:tc>
                <a:extLst>
                  <a:ext uri="{0D108BD9-81ED-4DB2-BD59-A6C34878D82A}">
                    <a16:rowId xmlns:a16="http://schemas.microsoft.com/office/drawing/2014/main" val="656414267"/>
                  </a:ext>
                </a:extLst>
              </a:tr>
              <a:tr h="360022">
                <a:tc>
                  <a:txBody>
                    <a:bodyPr/>
                    <a:lstStyle/>
                    <a:p>
                      <a:r>
                        <a:rPr lang="en-US" dirty="0" smtClean="0"/>
                        <a:t>Indeed</a:t>
                      </a:r>
                      <a:endParaRPr lang="en-US" dirty="0"/>
                    </a:p>
                  </a:txBody>
                  <a:tcPr/>
                </a:tc>
                <a:tc>
                  <a:txBody>
                    <a:bodyPr/>
                    <a:lstStyle/>
                    <a:p>
                      <a:pPr algn="ctr"/>
                      <a:r>
                        <a:rPr lang="en-US" dirty="0" smtClean="0"/>
                        <a:t>42000</a:t>
                      </a:r>
                      <a:endParaRPr lang="en-US" dirty="0"/>
                    </a:p>
                  </a:txBody>
                  <a:tcPr/>
                </a:tc>
                <a:tc>
                  <a:txBody>
                    <a:bodyPr/>
                    <a:lstStyle/>
                    <a:p>
                      <a:pPr algn="ctr"/>
                      <a:r>
                        <a:rPr lang="en-US" dirty="0" smtClean="0"/>
                        <a:t>124000</a:t>
                      </a:r>
                      <a:endParaRPr lang="en-US" dirty="0"/>
                    </a:p>
                  </a:txBody>
                  <a:tcPr/>
                </a:tc>
                <a:tc>
                  <a:txBody>
                    <a:bodyPr/>
                    <a:lstStyle/>
                    <a:p>
                      <a:pPr algn="ctr"/>
                      <a:r>
                        <a:rPr lang="en-US" dirty="0" smtClean="0"/>
                        <a:t>140000</a:t>
                      </a:r>
                      <a:endParaRPr lang="en-US" dirty="0"/>
                    </a:p>
                  </a:txBody>
                  <a:tcPr/>
                </a:tc>
                <a:extLst>
                  <a:ext uri="{0D108BD9-81ED-4DB2-BD59-A6C34878D82A}">
                    <a16:rowId xmlns:a16="http://schemas.microsoft.com/office/drawing/2014/main" val="758560411"/>
                  </a:ext>
                </a:extLst>
              </a:tr>
              <a:tr h="360022">
                <a:tc>
                  <a:txBody>
                    <a:bodyPr/>
                    <a:lstStyle/>
                    <a:p>
                      <a:r>
                        <a:rPr lang="en-US" dirty="0" err="1" smtClean="0"/>
                        <a:t>PayScale</a:t>
                      </a:r>
                      <a:endParaRPr lang="en-US" dirty="0"/>
                    </a:p>
                  </a:txBody>
                  <a:tcPr/>
                </a:tc>
                <a:tc>
                  <a:txBody>
                    <a:bodyPr/>
                    <a:lstStyle/>
                    <a:p>
                      <a:pPr algn="ctr"/>
                      <a:r>
                        <a:rPr lang="en-US" dirty="0" smtClean="0"/>
                        <a:t>58000</a:t>
                      </a:r>
                      <a:endParaRPr lang="en-US" dirty="0"/>
                    </a:p>
                  </a:txBody>
                  <a:tcPr/>
                </a:tc>
                <a:tc>
                  <a:txBody>
                    <a:bodyPr/>
                    <a:lstStyle/>
                    <a:p>
                      <a:pPr algn="ctr"/>
                      <a:r>
                        <a:rPr lang="en-US" dirty="0" smtClean="0"/>
                        <a:t>84000</a:t>
                      </a:r>
                      <a:endParaRPr lang="en-US" dirty="0"/>
                    </a:p>
                  </a:txBody>
                  <a:tcPr/>
                </a:tc>
                <a:tc>
                  <a:txBody>
                    <a:bodyPr/>
                    <a:lstStyle/>
                    <a:p>
                      <a:pPr algn="ctr"/>
                      <a:r>
                        <a:rPr lang="en-US" dirty="0" smtClean="0"/>
                        <a:t>125000</a:t>
                      </a:r>
                      <a:endParaRPr lang="en-US" dirty="0"/>
                    </a:p>
                  </a:txBody>
                  <a:tcPr/>
                </a:tc>
                <a:extLst>
                  <a:ext uri="{0D108BD9-81ED-4DB2-BD59-A6C34878D82A}">
                    <a16:rowId xmlns:a16="http://schemas.microsoft.com/office/drawing/2014/main" val="3453014961"/>
                  </a:ext>
                </a:extLst>
              </a:tr>
              <a:tr h="360022">
                <a:tc>
                  <a:txBody>
                    <a:bodyPr/>
                    <a:lstStyle/>
                    <a:p>
                      <a:r>
                        <a:rPr lang="en-US" b="1" dirty="0" smtClean="0"/>
                        <a:t>Average</a:t>
                      </a:r>
                      <a:endParaRPr lang="en-US" b="1" dirty="0"/>
                    </a:p>
                  </a:txBody>
                  <a:tcPr/>
                </a:tc>
                <a:tc>
                  <a:txBody>
                    <a:bodyPr/>
                    <a:lstStyle/>
                    <a:p>
                      <a:pPr algn="ctr"/>
                      <a:r>
                        <a:rPr lang="en-US" b="1" dirty="0" smtClean="0"/>
                        <a:t>35000</a:t>
                      </a:r>
                      <a:endParaRPr lang="en-US" b="1" dirty="0"/>
                    </a:p>
                  </a:txBody>
                  <a:tcPr/>
                </a:tc>
                <a:tc>
                  <a:txBody>
                    <a:bodyPr/>
                    <a:lstStyle/>
                    <a:p>
                      <a:pPr algn="ctr"/>
                      <a:r>
                        <a:rPr lang="en-US" b="1" dirty="0" smtClean="0"/>
                        <a:t>98500</a:t>
                      </a:r>
                      <a:endParaRPr lang="en-US" b="1" dirty="0"/>
                    </a:p>
                  </a:txBody>
                  <a:tcPr/>
                </a:tc>
                <a:tc>
                  <a:txBody>
                    <a:bodyPr/>
                    <a:lstStyle/>
                    <a:p>
                      <a:pPr algn="ctr"/>
                      <a:r>
                        <a:rPr lang="en-US" b="1" dirty="0" smtClean="0"/>
                        <a:t>127750</a:t>
                      </a:r>
                      <a:endParaRPr lang="en-US" b="1" dirty="0"/>
                    </a:p>
                  </a:txBody>
                  <a:tcPr/>
                </a:tc>
                <a:extLst>
                  <a:ext uri="{0D108BD9-81ED-4DB2-BD59-A6C34878D82A}">
                    <a16:rowId xmlns:a16="http://schemas.microsoft.com/office/drawing/2014/main" val="1262950037"/>
                  </a:ext>
                </a:extLst>
              </a:tr>
            </a:tbl>
          </a:graphicData>
        </a:graphic>
      </p:graphicFrame>
      <p:sp>
        <p:nvSpPr>
          <p:cNvPr id="2" name="Slide Number Placeholder 1"/>
          <p:cNvSpPr>
            <a:spLocks noGrp="1"/>
          </p:cNvSpPr>
          <p:nvPr>
            <p:ph type="sldNum" sz="quarter" idx="12"/>
          </p:nvPr>
        </p:nvSpPr>
        <p:spPr/>
        <p:txBody>
          <a:bodyPr/>
          <a:lstStyle/>
          <a:p>
            <a:fld id="{D8D35AE0-E39F-4882-9F38-D1E22597B837}" type="slidenum">
              <a:rPr lang="en-US" smtClean="0"/>
              <a:t>18</a:t>
            </a:fld>
            <a:endParaRPr lang="en-US"/>
          </a:p>
        </p:txBody>
      </p:sp>
    </p:spTree>
    <p:extLst>
      <p:ext uri="{BB962C8B-B14F-4D97-AF65-F5344CB8AC3E}">
        <p14:creationId xmlns:p14="http://schemas.microsoft.com/office/powerpoint/2010/main" val="509585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normAutofit fontScale="90000"/>
          </a:bodyPr>
          <a:lstStyle/>
          <a:p>
            <a:r>
              <a:rPr lang="en-US" sz="2800" b="1" dirty="0" smtClean="0"/>
              <a:t>Summary</a:t>
            </a:r>
            <a:br>
              <a:rPr lang="en-US" sz="2800" b="1" dirty="0" smtClean="0"/>
            </a:br>
            <a:r>
              <a:rPr lang="en-US" sz="2800" b="1" dirty="0" smtClean="0"/>
              <a:t>1.1 Initial App Release</a:t>
            </a:r>
            <a:endParaRPr lang="en-US" sz="2800" b="1" dirty="0"/>
          </a:p>
        </p:txBody>
      </p:sp>
      <p:sp>
        <p:nvSpPr>
          <p:cNvPr id="6" name="Content Placeholder 5"/>
          <p:cNvSpPr>
            <a:spLocks noGrp="1"/>
          </p:cNvSpPr>
          <p:nvPr>
            <p:ph idx="1"/>
          </p:nvPr>
        </p:nvSpPr>
        <p:spPr>
          <a:xfrm>
            <a:off x="838200" y="1349829"/>
            <a:ext cx="10515600" cy="4827134"/>
          </a:xfrm>
        </p:spPr>
        <p:txBody>
          <a:bodyPr>
            <a:normAutofit/>
          </a:bodyPr>
          <a:lstStyle/>
          <a:p>
            <a:r>
              <a:rPr lang="en-US" sz="1800" dirty="0" smtClean="0"/>
              <a:t>Average Hours for Initial Application development = 700 hours</a:t>
            </a:r>
          </a:p>
          <a:p>
            <a:r>
              <a:rPr lang="en-US" sz="1800" dirty="0" smtClean="0"/>
              <a:t>Average salary for iOS developers = $ 98500/ year = $98500 / 1920 hours = $ 51.30 / hour</a:t>
            </a:r>
            <a:r>
              <a:rPr lang="en-US" sz="1800" dirty="0"/>
              <a:t> </a:t>
            </a:r>
            <a:r>
              <a:rPr lang="en-US" sz="1800" dirty="0" smtClean="0"/>
              <a:t>*</a:t>
            </a:r>
          </a:p>
          <a:p>
            <a:r>
              <a:rPr lang="en-US" sz="1800" dirty="0" smtClean="0"/>
              <a:t>Average cost for Initial App Release = $ 51.30 / hour * 700 hours = </a:t>
            </a:r>
            <a:r>
              <a:rPr lang="en-US" sz="1800" b="1" dirty="0" smtClean="0"/>
              <a:t>$ 35, 910 </a:t>
            </a:r>
          </a:p>
          <a:p>
            <a:pPr marL="0" indent="0" algn="r">
              <a:buNone/>
            </a:pPr>
            <a:r>
              <a:rPr lang="en-US" sz="1000" dirty="0" smtClean="0"/>
              <a:t>* assuming 5 day work week, 8 hours work duration per day and 15 days of other leaves.</a:t>
            </a:r>
          </a:p>
          <a:p>
            <a:pPr marL="0" indent="0">
              <a:buNone/>
            </a:pPr>
            <a:endParaRPr lang="en-US" sz="1600" dirty="0" smtClean="0"/>
          </a:p>
        </p:txBody>
      </p:sp>
      <p:sp>
        <p:nvSpPr>
          <p:cNvPr id="3" name="Slide Number Placeholder 2"/>
          <p:cNvSpPr>
            <a:spLocks noGrp="1"/>
          </p:cNvSpPr>
          <p:nvPr>
            <p:ph type="sldNum" sz="quarter" idx="12"/>
          </p:nvPr>
        </p:nvSpPr>
        <p:spPr/>
        <p:txBody>
          <a:bodyPr/>
          <a:lstStyle/>
          <a:p>
            <a:fld id="{D8D35AE0-E39F-4882-9F38-D1E22597B837}" type="slidenum">
              <a:rPr lang="en-US" smtClean="0"/>
              <a:t>19</a:t>
            </a:fld>
            <a:endParaRPr lang="en-US"/>
          </a:p>
        </p:txBody>
      </p:sp>
    </p:spTree>
    <p:extLst>
      <p:ext uri="{BB962C8B-B14F-4D97-AF65-F5344CB8AC3E}">
        <p14:creationId xmlns:p14="http://schemas.microsoft.com/office/powerpoint/2010/main" val="945828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r>
              <a:rPr lang="en-US" sz="3200" b="1" dirty="0" smtClean="0"/>
              <a:t>Overview</a:t>
            </a:r>
            <a:endParaRPr lang="en-US" sz="3200" b="1" dirty="0"/>
          </a:p>
        </p:txBody>
      </p:sp>
      <p:sp>
        <p:nvSpPr>
          <p:cNvPr id="3" name="Content Placeholder 2"/>
          <p:cNvSpPr>
            <a:spLocks noGrp="1"/>
          </p:cNvSpPr>
          <p:nvPr>
            <p:ph idx="1"/>
          </p:nvPr>
        </p:nvSpPr>
        <p:spPr>
          <a:xfrm>
            <a:off x="838200" y="1136073"/>
            <a:ext cx="10515600" cy="5040890"/>
          </a:xfrm>
        </p:spPr>
        <p:txBody>
          <a:bodyPr>
            <a:normAutofit/>
          </a:bodyPr>
          <a:lstStyle/>
          <a:p>
            <a:r>
              <a:rPr lang="en-US" sz="1600" dirty="0" smtClean="0"/>
              <a:t>Scope</a:t>
            </a:r>
          </a:p>
          <a:p>
            <a:r>
              <a:rPr lang="en-US" sz="1600" dirty="0" smtClean="0"/>
              <a:t>Ground Rules and Assumptions</a:t>
            </a:r>
          </a:p>
          <a:p>
            <a:r>
              <a:rPr lang="en-US" sz="1600" dirty="0" smtClean="0"/>
              <a:t>WBS</a:t>
            </a:r>
          </a:p>
          <a:p>
            <a:r>
              <a:rPr lang="en-US" sz="1600" dirty="0" smtClean="0"/>
              <a:t>WBS Dictionary</a:t>
            </a:r>
          </a:p>
          <a:p>
            <a:r>
              <a:rPr lang="en-US" sz="1600" dirty="0" smtClean="0"/>
              <a:t>Cost estimate for element 1 of WBS (Data Accumulation)</a:t>
            </a:r>
          </a:p>
          <a:p>
            <a:r>
              <a:rPr lang="en-US" sz="1600" dirty="0"/>
              <a:t>Cost estimate for element </a:t>
            </a:r>
            <a:r>
              <a:rPr lang="en-US" sz="1600" dirty="0" smtClean="0"/>
              <a:t>2 </a:t>
            </a:r>
            <a:r>
              <a:rPr lang="en-US" sz="1600" dirty="0"/>
              <a:t>of WBS </a:t>
            </a:r>
            <a:r>
              <a:rPr lang="en-US" sz="1600" dirty="0" smtClean="0"/>
              <a:t>(ML model development)</a:t>
            </a:r>
          </a:p>
          <a:p>
            <a:r>
              <a:rPr lang="en-US" sz="1600" dirty="0"/>
              <a:t>Cost estimate for element </a:t>
            </a:r>
            <a:r>
              <a:rPr lang="en-US" sz="1600" dirty="0" smtClean="0"/>
              <a:t>3 </a:t>
            </a:r>
            <a:r>
              <a:rPr lang="en-US" sz="1600" dirty="0"/>
              <a:t>of WBS </a:t>
            </a:r>
            <a:r>
              <a:rPr lang="en-US" sz="1600" dirty="0" smtClean="0"/>
              <a:t>(App Update)</a:t>
            </a:r>
          </a:p>
          <a:p>
            <a:r>
              <a:rPr lang="en-US" sz="1600" dirty="0"/>
              <a:t>Cost estimate for element </a:t>
            </a:r>
            <a:r>
              <a:rPr lang="en-US" sz="1600" dirty="0" smtClean="0"/>
              <a:t>4 </a:t>
            </a:r>
            <a:r>
              <a:rPr lang="en-US" sz="1600" dirty="0"/>
              <a:t>of WBS </a:t>
            </a:r>
            <a:r>
              <a:rPr lang="en-US" sz="1600" dirty="0" smtClean="0"/>
              <a:t>(Operation and Maintenance)</a:t>
            </a:r>
          </a:p>
          <a:p>
            <a:r>
              <a:rPr lang="en-US" sz="1600" dirty="0"/>
              <a:t>Cost estimate for element </a:t>
            </a:r>
            <a:r>
              <a:rPr lang="en-US" sz="1600" dirty="0" smtClean="0"/>
              <a:t>5 </a:t>
            </a:r>
            <a:r>
              <a:rPr lang="en-US" sz="1600" dirty="0"/>
              <a:t>of WBS </a:t>
            </a:r>
            <a:r>
              <a:rPr lang="en-US" sz="1600" dirty="0" smtClean="0"/>
              <a:t>(Overhead)</a:t>
            </a:r>
          </a:p>
          <a:p>
            <a:r>
              <a:rPr lang="en-US" sz="1600" dirty="0" smtClean="0"/>
              <a:t>Summary </a:t>
            </a:r>
          </a:p>
          <a:p>
            <a:r>
              <a:rPr lang="en-US" sz="1600" dirty="0" smtClean="0"/>
              <a:t>Risk Analysis</a:t>
            </a:r>
            <a:endParaRPr lang="en-US" sz="1600" dirty="0"/>
          </a:p>
          <a:p>
            <a:endParaRPr lang="en-US" sz="1600" dirty="0"/>
          </a:p>
          <a:p>
            <a:endParaRPr lang="en-US" sz="1600" dirty="0"/>
          </a:p>
          <a:p>
            <a:endParaRPr lang="en-US" sz="1600" dirty="0"/>
          </a:p>
          <a:p>
            <a:endParaRPr lang="en-US" sz="1600" dirty="0" smtClean="0"/>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D8D35AE0-E39F-4882-9F38-D1E22597B837}" type="slidenum">
              <a:rPr lang="en-US" smtClean="0"/>
              <a:t>2</a:t>
            </a:fld>
            <a:endParaRPr lang="en-US"/>
          </a:p>
        </p:txBody>
      </p:sp>
    </p:spTree>
    <p:extLst>
      <p:ext uri="{BB962C8B-B14F-4D97-AF65-F5344CB8AC3E}">
        <p14:creationId xmlns:p14="http://schemas.microsoft.com/office/powerpoint/2010/main" val="4190722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sz="2800" b="1" dirty="0" smtClean="0"/>
              <a:t>Proportion of time devoted to different Machine Learning tasks.</a:t>
            </a:r>
            <a:endParaRPr lang="en-US" sz="2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857" y="1574272"/>
            <a:ext cx="9914286" cy="4247619"/>
          </a:xfrm>
        </p:spPr>
      </p:pic>
      <p:sp>
        <p:nvSpPr>
          <p:cNvPr id="3" name="Slide Number Placeholder 2"/>
          <p:cNvSpPr>
            <a:spLocks noGrp="1"/>
          </p:cNvSpPr>
          <p:nvPr>
            <p:ph type="sldNum" sz="quarter" idx="12"/>
          </p:nvPr>
        </p:nvSpPr>
        <p:spPr/>
        <p:txBody>
          <a:bodyPr/>
          <a:lstStyle/>
          <a:p>
            <a:fld id="{D8D35AE0-E39F-4882-9F38-D1E22597B837}" type="slidenum">
              <a:rPr lang="en-US" smtClean="0"/>
              <a:t>20</a:t>
            </a:fld>
            <a:endParaRPr lang="en-US"/>
          </a:p>
        </p:txBody>
      </p:sp>
    </p:spTree>
    <p:extLst>
      <p:ext uri="{BB962C8B-B14F-4D97-AF65-F5344CB8AC3E}">
        <p14:creationId xmlns:p14="http://schemas.microsoft.com/office/powerpoint/2010/main" val="2458383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8343"/>
            <a:ext cx="10515600" cy="6118905"/>
          </a:xfrm>
        </p:spPr>
        <p:txBody>
          <a:bodyPr>
            <a:normAutofit/>
          </a:bodyPr>
          <a:lstStyle/>
          <a:p>
            <a:pPr algn="just"/>
            <a:r>
              <a:rPr lang="en-US" sz="1600" dirty="0" smtClean="0"/>
              <a:t>The time required for data accumulation is taken to be three months, based on the analogy with the similar project where machine learning was used to classify the benign and spam calls in China. (see next slide)</a:t>
            </a:r>
          </a:p>
          <a:p>
            <a:pPr algn="just"/>
            <a:r>
              <a:rPr lang="en-US" sz="1600" dirty="0" smtClean="0"/>
              <a:t>The time required for other parameters can be calculated based on the Kaggle survey reference where around 24 thousand professionals have weighted (as percentage of the total project time, see previous slide) the time devoted to specific machine learning tasks. </a:t>
            </a:r>
          </a:p>
          <a:p>
            <a:pPr algn="just"/>
            <a:r>
              <a:rPr lang="en-US" sz="1600" dirty="0" smtClean="0"/>
              <a:t>The weight for different tasks is summarized below.</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600" dirty="0" smtClean="0"/>
              <a:t>As the time required for the data collection task is fixed at 3 months. The time for others can be calculated by unitary method.</a:t>
            </a:r>
          </a:p>
          <a:p>
            <a:pPr algn="just"/>
            <a:r>
              <a:rPr lang="en-US" sz="1600" dirty="0" smtClean="0"/>
              <a:t>Since most of the other task are a function of the data collected initially, this unitary method can give a good approximation for the time spent on each of the task. </a:t>
            </a:r>
          </a:p>
          <a:p>
            <a:pPr algn="just"/>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1241167640"/>
              </p:ext>
            </p:extLst>
          </p:nvPr>
        </p:nvGraphicFramePr>
        <p:xfrm>
          <a:off x="3156857" y="2127635"/>
          <a:ext cx="5878286" cy="2560320"/>
        </p:xfrm>
        <a:graphic>
          <a:graphicData uri="http://schemas.openxmlformats.org/drawingml/2006/table">
            <a:tbl>
              <a:tblPr firstRow="1" bandRow="1">
                <a:tableStyleId>{5940675A-B579-460E-94D1-54222C63F5DA}</a:tableStyleId>
              </a:tblPr>
              <a:tblGrid>
                <a:gridCol w="4325257">
                  <a:extLst>
                    <a:ext uri="{9D8B030D-6E8A-4147-A177-3AD203B41FA5}">
                      <a16:colId xmlns:a16="http://schemas.microsoft.com/office/drawing/2014/main" val="1361482688"/>
                    </a:ext>
                  </a:extLst>
                </a:gridCol>
                <a:gridCol w="1553029">
                  <a:extLst>
                    <a:ext uri="{9D8B030D-6E8A-4147-A177-3AD203B41FA5}">
                      <a16:colId xmlns:a16="http://schemas.microsoft.com/office/drawing/2014/main" val="652364048"/>
                    </a:ext>
                  </a:extLst>
                </a:gridCol>
              </a:tblGrid>
              <a:tr h="329393">
                <a:tc>
                  <a:txBody>
                    <a:bodyPr/>
                    <a:lstStyle/>
                    <a:p>
                      <a:r>
                        <a:rPr lang="en-US" dirty="0" smtClean="0"/>
                        <a:t>Tasks</a:t>
                      </a:r>
                      <a:endParaRPr lang="en-US" dirty="0"/>
                    </a:p>
                  </a:txBody>
                  <a:tcPr/>
                </a:tc>
                <a:tc>
                  <a:txBody>
                    <a:bodyPr/>
                    <a:lstStyle/>
                    <a:p>
                      <a:pPr algn="ctr"/>
                      <a:r>
                        <a:rPr lang="en-US" dirty="0" smtClean="0"/>
                        <a:t>Weights</a:t>
                      </a:r>
                      <a:endParaRPr lang="en-US" dirty="0"/>
                    </a:p>
                  </a:txBody>
                  <a:tcPr/>
                </a:tc>
                <a:extLst>
                  <a:ext uri="{0D108BD9-81ED-4DB2-BD59-A6C34878D82A}">
                    <a16:rowId xmlns:a16="http://schemas.microsoft.com/office/drawing/2014/main" val="914547329"/>
                  </a:ext>
                </a:extLst>
              </a:tr>
              <a:tr h="329393">
                <a:tc>
                  <a:txBody>
                    <a:bodyPr/>
                    <a:lstStyle/>
                    <a:p>
                      <a:r>
                        <a:rPr lang="en-US" dirty="0" smtClean="0"/>
                        <a:t>Data collection</a:t>
                      </a:r>
                      <a:endParaRPr lang="en-US" dirty="0"/>
                    </a:p>
                  </a:txBody>
                  <a:tcPr/>
                </a:tc>
                <a:tc>
                  <a:txBody>
                    <a:bodyPr/>
                    <a:lstStyle/>
                    <a:p>
                      <a:pPr algn="ctr"/>
                      <a:r>
                        <a:rPr lang="en-US" dirty="0" smtClean="0"/>
                        <a:t>0.168</a:t>
                      </a:r>
                      <a:endParaRPr lang="en-US" dirty="0"/>
                    </a:p>
                  </a:txBody>
                  <a:tcPr/>
                </a:tc>
                <a:extLst>
                  <a:ext uri="{0D108BD9-81ED-4DB2-BD59-A6C34878D82A}">
                    <a16:rowId xmlns:a16="http://schemas.microsoft.com/office/drawing/2014/main" val="479242489"/>
                  </a:ext>
                </a:extLst>
              </a:tr>
              <a:tr h="329393">
                <a:tc>
                  <a:txBody>
                    <a:bodyPr/>
                    <a:lstStyle/>
                    <a:p>
                      <a:r>
                        <a:rPr lang="en-US" dirty="0" smtClean="0"/>
                        <a:t>Data</a:t>
                      </a:r>
                      <a:r>
                        <a:rPr lang="en-US" baseline="0" dirty="0" smtClean="0"/>
                        <a:t> Cleaning </a:t>
                      </a:r>
                      <a:endParaRPr lang="en-US" dirty="0"/>
                    </a:p>
                  </a:txBody>
                  <a:tcPr/>
                </a:tc>
                <a:tc>
                  <a:txBody>
                    <a:bodyPr/>
                    <a:lstStyle/>
                    <a:p>
                      <a:pPr algn="ctr"/>
                      <a:r>
                        <a:rPr lang="en-US" dirty="0" smtClean="0"/>
                        <a:t>0.229</a:t>
                      </a:r>
                      <a:endParaRPr lang="en-US" dirty="0"/>
                    </a:p>
                  </a:txBody>
                  <a:tcPr/>
                </a:tc>
                <a:extLst>
                  <a:ext uri="{0D108BD9-81ED-4DB2-BD59-A6C34878D82A}">
                    <a16:rowId xmlns:a16="http://schemas.microsoft.com/office/drawing/2014/main" val="2998294704"/>
                  </a:ext>
                </a:extLst>
              </a:tr>
              <a:tr h="329393">
                <a:tc>
                  <a:txBody>
                    <a:bodyPr/>
                    <a:lstStyle/>
                    <a:p>
                      <a:r>
                        <a:rPr lang="en-US" dirty="0" smtClean="0"/>
                        <a:t>Data Preprocessing and Feature Engineering</a:t>
                      </a:r>
                      <a:endParaRPr lang="en-US" dirty="0"/>
                    </a:p>
                  </a:txBody>
                  <a:tcPr/>
                </a:tc>
                <a:tc>
                  <a:txBody>
                    <a:bodyPr/>
                    <a:lstStyle/>
                    <a:p>
                      <a:pPr algn="ctr"/>
                      <a:r>
                        <a:rPr lang="en-US" dirty="0" smtClean="0"/>
                        <a:t>0.136</a:t>
                      </a:r>
                      <a:endParaRPr lang="en-US" dirty="0"/>
                    </a:p>
                  </a:txBody>
                  <a:tcPr/>
                </a:tc>
                <a:extLst>
                  <a:ext uri="{0D108BD9-81ED-4DB2-BD59-A6C34878D82A}">
                    <a16:rowId xmlns:a16="http://schemas.microsoft.com/office/drawing/2014/main" val="1738015678"/>
                  </a:ext>
                </a:extLst>
              </a:tr>
              <a:tr h="329393">
                <a:tc>
                  <a:txBody>
                    <a:bodyPr/>
                    <a:lstStyle/>
                    <a:p>
                      <a:r>
                        <a:rPr lang="en-US" dirty="0" smtClean="0"/>
                        <a:t>Model development</a:t>
                      </a:r>
                      <a:endParaRPr lang="en-US" dirty="0"/>
                    </a:p>
                  </a:txBody>
                  <a:tcPr/>
                </a:tc>
                <a:tc>
                  <a:txBody>
                    <a:bodyPr/>
                    <a:lstStyle/>
                    <a:p>
                      <a:pPr algn="ctr"/>
                      <a:r>
                        <a:rPr lang="en-US" dirty="0" smtClean="0"/>
                        <a:t>0.209</a:t>
                      </a:r>
                      <a:endParaRPr lang="en-US" dirty="0"/>
                    </a:p>
                  </a:txBody>
                  <a:tcPr/>
                </a:tc>
                <a:extLst>
                  <a:ext uri="{0D108BD9-81ED-4DB2-BD59-A6C34878D82A}">
                    <a16:rowId xmlns:a16="http://schemas.microsoft.com/office/drawing/2014/main" val="3386346839"/>
                  </a:ext>
                </a:extLst>
              </a:tr>
              <a:tr h="329393">
                <a:tc>
                  <a:txBody>
                    <a:bodyPr/>
                    <a:lstStyle/>
                    <a:p>
                      <a:r>
                        <a:rPr lang="en-US" dirty="0" smtClean="0"/>
                        <a:t>ML</a:t>
                      </a:r>
                      <a:r>
                        <a:rPr lang="en-US" baseline="0" dirty="0" smtClean="0"/>
                        <a:t> model and app integration</a:t>
                      </a:r>
                      <a:endParaRPr lang="en-US" dirty="0"/>
                    </a:p>
                  </a:txBody>
                  <a:tcPr/>
                </a:tc>
                <a:tc>
                  <a:txBody>
                    <a:bodyPr/>
                    <a:lstStyle/>
                    <a:p>
                      <a:pPr algn="ctr"/>
                      <a:r>
                        <a:rPr lang="en-US" dirty="0" smtClean="0"/>
                        <a:t>0.09</a:t>
                      </a:r>
                      <a:endParaRPr lang="en-US" dirty="0"/>
                    </a:p>
                  </a:txBody>
                  <a:tcPr/>
                </a:tc>
                <a:extLst>
                  <a:ext uri="{0D108BD9-81ED-4DB2-BD59-A6C34878D82A}">
                    <a16:rowId xmlns:a16="http://schemas.microsoft.com/office/drawing/2014/main" val="2902287042"/>
                  </a:ext>
                </a:extLst>
              </a:tr>
              <a:tr h="329393">
                <a:tc>
                  <a:txBody>
                    <a:bodyPr/>
                    <a:lstStyle/>
                    <a:p>
                      <a:r>
                        <a:rPr lang="en-US" dirty="0" smtClean="0"/>
                        <a:t>Others</a:t>
                      </a:r>
                      <a:endParaRPr lang="en-US" dirty="0"/>
                    </a:p>
                  </a:txBody>
                  <a:tcPr/>
                </a:tc>
                <a:tc>
                  <a:txBody>
                    <a:bodyPr/>
                    <a:lstStyle/>
                    <a:p>
                      <a:pPr algn="ctr"/>
                      <a:r>
                        <a:rPr lang="en-US" dirty="0" smtClean="0"/>
                        <a:t>0.168</a:t>
                      </a:r>
                      <a:endParaRPr lang="en-US" dirty="0"/>
                    </a:p>
                  </a:txBody>
                  <a:tcPr/>
                </a:tc>
                <a:extLst>
                  <a:ext uri="{0D108BD9-81ED-4DB2-BD59-A6C34878D82A}">
                    <a16:rowId xmlns:a16="http://schemas.microsoft.com/office/drawing/2014/main" val="1082529346"/>
                  </a:ext>
                </a:extLst>
              </a:tr>
            </a:tbl>
          </a:graphicData>
        </a:graphic>
      </p:graphicFrame>
      <p:sp>
        <p:nvSpPr>
          <p:cNvPr id="2" name="Slide Number Placeholder 1"/>
          <p:cNvSpPr>
            <a:spLocks noGrp="1"/>
          </p:cNvSpPr>
          <p:nvPr>
            <p:ph type="sldNum" sz="quarter" idx="12"/>
          </p:nvPr>
        </p:nvSpPr>
        <p:spPr/>
        <p:txBody>
          <a:bodyPr/>
          <a:lstStyle/>
          <a:p>
            <a:fld id="{D8D35AE0-E39F-4882-9F38-D1E22597B837}" type="slidenum">
              <a:rPr lang="en-US" smtClean="0"/>
              <a:t>21</a:t>
            </a:fld>
            <a:endParaRPr lang="en-US"/>
          </a:p>
        </p:txBody>
      </p:sp>
    </p:spTree>
    <p:extLst>
      <p:ext uri="{BB962C8B-B14F-4D97-AF65-F5344CB8AC3E}">
        <p14:creationId xmlns:p14="http://schemas.microsoft.com/office/powerpoint/2010/main" val="1299331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normAutofit/>
          </a:bodyPr>
          <a:lstStyle/>
          <a:p>
            <a:r>
              <a:rPr lang="en-US" sz="2800" b="1" dirty="0" smtClean="0"/>
              <a:t>1.2 Database Development</a:t>
            </a:r>
            <a:endParaRPr lang="en-US" sz="2800" b="1" dirty="0"/>
          </a:p>
        </p:txBody>
      </p:sp>
      <p:sp>
        <p:nvSpPr>
          <p:cNvPr id="6" name="Content Placeholder 5"/>
          <p:cNvSpPr>
            <a:spLocks noGrp="1"/>
          </p:cNvSpPr>
          <p:nvPr>
            <p:ph idx="1"/>
          </p:nvPr>
        </p:nvSpPr>
        <p:spPr>
          <a:xfrm>
            <a:off x="838200" y="1204686"/>
            <a:ext cx="10515600" cy="4972277"/>
          </a:xfrm>
        </p:spPr>
        <p:txBody>
          <a:bodyPr>
            <a:normAutofit/>
          </a:bodyPr>
          <a:lstStyle/>
          <a:p>
            <a:endParaRPr lang="en-US" sz="1000" dirty="0" smtClean="0"/>
          </a:p>
          <a:p>
            <a:pPr algn="just"/>
            <a:r>
              <a:rPr lang="en-US" sz="1600" dirty="0" smtClean="0"/>
              <a:t>Data used for training ML model to identify malicious calls in China. Collected through similar tagging by users (using TouchPal application) methods in a time period of 3 months.</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600" dirty="0" smtClean="0"/>
              <a:t>For this project, it is intended to gather data for the same time period as in the reference above. The data collected in this period can be less than the reference example. But, as the number of smart-phone users in USA is approximately one third of the number of smartphone users in China*, it is assumed that the collected data would be able to capture all the necessary variations important for classifying malicious and benign calls in the same time period.</a:t>
            </a:r>
          </a:p>
          <a:p>
            <a:pPr marL="0" indent="0" algn="just">
              <a:buNone/>
            </a:pP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3952535456"/>
              </p:ext>
            </p:extLst>
          </p:nvPr>
        </p:nvGraphicFramePr>
        <p:xfrm>
          <a:off x="3917043" y="2271452"/>
          <a:ext cx="4357914" cy="1107440"/>
        </p:xfrm>
        <a:graphic>
          <a:graphicData uri="http://schemas.openxmlformats.org/drawingml/2006/table">
            <a:tbl>
              <a:tblPr firstRow="1" bandRow="1">
                <a:tableStyleId>{5940675A-B579-460E-94D1-54222C63F5DA}</a:tableStyleId>
              </a:tblPr>
              <a:tblGrid>
                <a:gridCol w="2178957">
                  <a:extLst>
                    <a:ext uri="{9D8B030D-6E8A-4147-A177-3AD203B41FA5}">
                      <a16:colId xmlns:a16="http://schemas.microsoft.com/office/drawing/2014/main" val="1590798869"/>
                    </a:ext>
                  </a:extLst>
                </a:gridCol>
                <a:gridCol w="2178957">
                  <a:extLst>
                    <a:ext uri="{9D8B030D-6E8A-4147-A177-3AD203B41FA5}">
                      <a16:colId xmlns:a16="http://schemas.microsoft.com/office/drawing/2014/main" val="245220281"/>
                    </a:ext>
                  </a:extLst>
                </a:gridCol>
              </a:tblGrid>
              <a:tr h="0">
                <a:tc>
                  <a:txBody>
                    <a:bodyPr/>
                    <a:lstStyle/>
                    <a:p>
                      <a:pPr algn="l"/>
                      <a:r>
                        <a:rPr lang="en-US" dirty="0" smtClean="0"/>
                        <a:t>Benign</a:t>
                      </a:r>
                      <a:r>
                        <a:rPr lang="en-US" baseline="0" dirty="0" smtClean="0"/>
                        <a:t> Calls</a:t>
                      </a:r>
                      <a:endParaRPr lang="en-US" dirty="0"/>
                    </a:p>
                  </a:txBody>
                  <a:tcPr/>
                </a:tc>
                <a:tc>
                  <a:txBody>
                    <a:bodyPr/>
                    <a:lstStyle/>
                    <a:p>
                      <a:pPr algn="ctr"/>
                      <a:r>
                        <a:rPr lang="en-US" dirty="0" smtClean="0"/>
                        <a:t>8929 millions</a:t>
                      </a:r>
                      <a:endParaRPr lang="en-US" dirty="0"/>
                    </a:p>
                  </a:txBody>
                  <a:tcPr/>
                </a:tc>
                <a:extLst>
                  <a:ext uri="{0D108BD9-81ED-4DB2-BD59-A6C34878D82A}">
                    <a16:rowId xmlns:a16="http://schemas.microsoft.com/office/drawing/2014/main" val="2621974873"/>
                  </a:ext>
                </a:extLst>
              </a:tr>
              <a:tr h="370840">
                <a:tc>
                  <a:txBody>
                    <a:bodyPr/>
                    <a:lstStyle/>
                    <a:p>
                      <a:pPr algn="l"/>
                      <a:r>
                        <a:rPr lang="en-US" dirty="0" smtClean="0"/>
                        <a:t>Malicious Calls</a:t>
                      </a:r>
                      <a:endParaRPr lang="en-US" dirty="0"/>
                    </a:p>
                  </a:txBody>
                  <a:tcPr/>
                </a:tc>
                <a:tc>
                  <a:txBody>
                    <a:bodyPr/>
                    <a:lstStyle/>
                    <a:p>
                      <a:pPr algn="ctr"/>
                      <a:r>
                        <a:rPr lang="en-US" dirty="0" smtClean="0"/>
                        <a:t>73 millions</a:t>
                      </a:r>
                      <a:endParaRPr lang="en-US" dirty="0"/>
                    </a:p>
                  </a:txBody>
                  <a:tcPr/>
                </a:tc>
                <a:extLst>
                  <a:ext uri="{0D108BD9-81ED-4DB2-BD59-A6C34878D82A}">
                    <a16:rowId xmlns:a16="http://schemas.microsoft.com/office/drawing/2014/main" val="919754486"/>
                  </a:ext>
                </a:extLst>
              </a:tr>
              <a:tr h="370840">
                <a:tc>
                  <a:txBody>
                    <a:bodyPr/>
                    <a:lstStyle/>
                    <a:p>
                      <a:pPr algn="l"/>
                      <a:r>
                        <a:rPr lang="en-US" dirty="0" smtClean="0"/>
                        <a:t>Total Calls</a:t>
                      </a:r>
                      <a:endParaRPr lang="en-US" dirty="0"/>
                    </a:p>
                  </a:txBody>
                  <a:tcPr/>
                </a:tc>
                <a:tc>
                  <a:txBody>
                    <a:bodyPr/>
                    <a:lstStyle/>
                    <a:p>
                      <a:pPr algn="ctr"/>
                      <a:r>
                        <a:rPr lang="en-US" dirty="0" smtClean="0"/>
                        <a:t>9002 millions</a:t>
                      </a:r>
                      <a:endParaRPr lang="en-US" dirty="0"/>
                    </a:p>
                  </a:txBody>
                  <a:tcPr/>
                </a:tc>
                <a:extLst>
                  <a:ext uri="{0D108BD9-81ED-4DB2-BD59-A6C34878D82A}">
                    <a16:rowId xmlns:a16="http://schemas.microsoft.com/office/drawing/2014/main" val="1406465013"/>
                  </a:ext>
                </a:extLst>
              </a:tr>
            </a:tbl>
          </a:graphicData>
        </a:graphic>
      </p:graphicFrame>
      <p:sp>
        <p:nvSpPr>
          <p:cNvPr id="9" name="TextBox 8"/>
          <p:cNvSpPr txBox="1"/>
          <p:nvPr/>
        </p:nvSpPr>
        <p:spPr>
          <a:xfrm>
            <a:off x="6096000" y="3541486"/>
            <a:ext cx="5257800" cy="400110"/>
          </a:xfrm>
          <a:prstGeom prst="rect">
            <a:avLst/>
          </a:prstGeom>
          <a:noFill/>
        </p:spPr>
        <p:txBody>
          <a:bodyPr wrap="square" rtlCol="0">
            <a:spAutoFit/>
          </a:bodyPr>
          <a:lstStyle/>
          <a:p>
            <a:pPr algn="r"/>
            <a:r>
              <a:rPr lang="en-US" sz="1000" dirty="0" smtClean="0"/>
              <a:t>Reference : </a:t>
            </a:r>
            <a:r>
              <a:rPr lang="en-US" sz="1000" dirty="0"/>
              <a:t>A Machine Learning Approach To </a:t>
            </a:r>
            <a:r>
              <a:rPr lang="en-US" sz="1000" dirty="0" smtClean="0"/>
              <a:t>Prevent Malicious </a:t>
            </a:r>
            <a:r>
              <a:rPr lang="en-US" sz="1000" dirty="0"/>
              <a:t>Calls Over Telephony </a:t>
            </a:r>
            <a:r>
              <a:rPr lang="en-US" sz="1000" dirty="0" smtClean="0"/>
              <a:t>Networks (arXiv:1804.02566v1) </a:t>
            </a:r>
            <a:endParaRPr lang="en-US" sz="1000" dirty="0"/>
          </a:p>
        </p:txBody>
      </p:sp>
      <p:sp>
        <p:nvSpPr>
          <p:cNvPr id="10" name="TextBox 9"/>
          <p:cNvSpPr txBox="1"/>
          <p:nvPr/>
        </p:nvSpPr>
        <p:spPr>
          <a:xfrm>
            <a:off x="5954486" y="5080000"/>
            <a:ext cx="5399314" cy="523220"/>
          </a:xfrm>
          <a:prstGeom prst="rect">
            <a:avLst/>
          </a:prstGeom>
          <a:noFill/>
        </p:spPr>
        <p:txBody>
          <a:bodyPr wrap="square" rtlCol="0">
            <a:spAutoFit/>
          </a:bodyPr>
          <a:lstStyle/>
          <a:p>
            <a:pPr algn="r"/>
            <a:r>
              <a:rPr lang="en-US" sz="1000" dirty="0" smtClean="0"/>
              <a:t>*Reference : Top countries by smartphone penetration and users - Newzoo</a:t>
            </a:r>
          </a:p>
          <a:p>
            <a:endParaRPr lang="en-US" i="1" u="sng" dirty="0">
              <a:solidFill>
                <a:schemeClr val="accent2">
                  <a:lumMod val="75000"/>
                </a:schemeClr>
              </a:solidFill>
              <a:hlinkClick r:id="rId2"/>
            </a:endParaRPr>
          </a:p>
        </p:txBody>
      </p:sp>
      <p:sp>
        <p:nvSpPr>
          <p:cNvPr id="3" name="Slide Number Placeholder 2"/>
          <p:cNvSpPr>
            <a:spLocks noGrp="1"/>
          </p:cNvSpPr>
          <p:nvPr>
            <p:ph type="sldNum" sz="quarter" idx="12"/>
          </p:nvPr>
        </p:nvSpPr>
        <p:spPr/>
        <p:txBody>
          <a:bodyPr/>
          <a:lstStyle/>
          <a:p>
            <a:fld id="{D8D35AE0-E39F-4882-9F38-D1E22597B837}" type="slidenum">
              <a:rPr lang="en-US" smtClean="0"/>
              <a:t>22</a:t>
            </a:fld>
            <a:endParaRPr lang="en-US"/>
          </a:p>
        </p:txBody>
      </p:sp>
    </p:spTree>
    <p:extLst>
      <p:ext uri="{BB962C8B-B14F-4D97-AF65-F5344CB8AC3E}">
        <p14:creationId xmlns:p14="http://schemas.microsoft.com/office/powerpoint/2010/main" val="1275297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0874"/>
          </a:xfrm>
        </p:spPr>
        <p:txBody>
          <a:bodyPr>
            <a:normAutofit/>
          </a:bodyPr>
          <a:lstStyle/>
          <a:p>
            <a:pPr algn="just"/>
            <a:r>
              <a:rPr lang="en-US" sz="2800" b="1" dirty="0" smtClean="0"/>
              <a:t>1.2 Database Development (Contd.)</a:t>
            </a:r>
            <a:endParaRPr lang="en-US" sz="2800" b="1" dirty="0"/>
          </a:p>
        </p:txBody>
      </p:sp>
      <p:sp>
        <p:nvSpPr>
          <p:cNvPr id="3" name="Content Placeholder 2"/>
          <p:cNvSpPr>
            <a:spLocks noGrp="1"/>
          </p:cNvSpPr>
          <p:nvPr>
            <p:ph idx="1"/>
          </p:nvPr>
        </p:nvSpPr>
        <p:spPr>
          <a:xfrm>
            <a:off x="838200" y="1146629"/>
            <a:ext cx="10515600" cy="5030334"/>
          </a:xfrm>
        </p:spPr>
        <p:txBody>
          <a:bodyPr/>
          <a:lstStyle/>
          <a:p>
            <a:pPr algn="just"/>
            <a:r>
              <a:rPr lang="en-US" sz="1600" dirty="0" smtClean="0"/>
              <a:t>Time devoted to data collection is 3 months (decided based on analogy). The table and pie chart below shows the time required for data cleaning, feature engineering and data preprocessing (tasks listed under 1.1.2 ) calculated based on the 2018 Kaggle and Data Science Survey.</a:t>
            </a:r>
          </a:p>
          <a:p>
            <a:pPr algn="just"/>
            <a:endParaRPr lang="en-US" sz="1600" dirty="0"/>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7357862"/>
              </p:ext>
            </p:extLst>
          </p:nvPr>
        </p:nvGraphicFramePr>
        <p:xfrm>
          <a:off x="1059542" y="2217055"/>
          <a:ext cx="10294257" cy="2935515"/>
        </p:xfrm>
        <a:graphic>
          <a:graphicData uri="http://schemas.openxmlformats.org/drawingml/2006/table">
            <a:tbl>
              <a:tblPr firstRow="1" bandRow="1">
                <a:tableStyleId>{5940675A-B579-460E-94D1-54222C63F5DA}</a:tableStyleId>
              </a:tblPr>
              <a:tblGrid>
                <a:gridCol w="1551469">
                  <a:extLst>
                    <a:ext uri="{9D8B030D-6E8A-4147-A177-3AD203B41FA5}">
                      <a16:colId xmlns:a16="http://schemas.microsoft.com/office/drawing/2014/main" val="224254779"/>
                    </a:ext>
                  </a:extLst>
                </a:gridCol>
                <a:gridCol w="2144932">
                  <a:extLst>
                    <a:ext uri="{9D8B030D-6E8A-4147-A177-3AD203B41FA5}">
                      <a16:colId xmlns:a16="http://schemas.microsoft.com/office/drawing/2014/main" val="2618590906"/>
                    </a:ext>
                  </a:extLst>
                </a:gridCol>
                <a:gridCol w="2433430">
                  <a:extLst>
                    <a:ext uri="{9D8B030D-6E8A-4147-A177-3AD203B41FA5}">
                      <a16:colId xmlns:a16="http://schemas.microsoft.com/office/drawing/2014/main" val="297764451"/>
                    </a:ext>
                  </a:extLst>
                </a:gridCol>
                <a:gridCol w="2433430">
                  <a:extLst>
                    <a:ext uri="{9D8B030D-6E8A-4147-A177-3AD203B41FA5}">
                      <a16:colId xmlns:a16="http://schemas.microsoft.com/office/drawing/2014/main" val="3761844804"/>
                    </a:ext>
                  </a:extLst>
                </a:gridCol>
                <a:gridCol w="1730996">
                  <a:extLst>
                    <a:ext uri="{9D8B030D-6E8A-4147-A177-3AD203B41FA5}">
                      <a16:colId xmlns:a16="http://schemas.microsoft.com/office/drawing/2014/main" val="1262108948"/>
                    </a:ext>
                  </a:extLst>
                </a:gridCol>
              </a:tblGrid>
              <a:tr h="587103">
                <a:tc>
                  <a:txBody>
                    <a:bodyPr/>
                    <a:lstStyle/>
                    <a:p>
                      <a:endParaRPr lang="en-US" dirty="0"/>
                    </a:p>
                  </a:txBody>
                  <a:tcPr/>
                </a:tc>
                <a:tc>
                  <a:txBody>
                    <a:bodyPr/>
                    <a:lstStyle/>
                    <a:p>
                      <a:pPr algn="ctr"/>
                      <a:r>
                        <a:rPr lang="en-US" dirty="0" smtClean="0"/>
                        <a:t>Task</a:t>
                      </a:r>
                      <a:endParaRPr lang="en-US" dirty="0"/>
                    </a:p>
                  </a:txBody>
                  <a:tcPr/>
                </a:tc>
                <a:tc>
                  <a:txBody>
                    <a:bodyPr/>
                    <a:lstStyle/>
                    <a:p>
                      <a:pPr algn="ctr"/>
                      <a:r>
                        <a:rPr lang="en-US" dirty="0" smtClean="0"/>
                        <a:t>Weight*</a:t>
                      </a:r>
                      <a:endParaRPr lang="en-US" dirty="0"/>
                    </a:p>
                  </a:txBody>
                  <a:tcPr/>
                </a:tc>
                <a:tc>
                  <a:txBody>
                    <a:bodyPr/>
                    <a:lstStyle/>
                    <a:p>
                      <a:pPr algn="ctr"/>
                      <a:r>
                        <a:rPr lang="en-US" dirty="0" smtClean="0"/>
                        <a:t>Calculation</a:t>
                      </a:r>
                      <a:endParaRPr lang="en-US" dirty="0"/>
                    </a:p>
                  </a:txBody>
                  <a:tcPr/>
                </a:tc>
                <a:tc>
                  <a:txBody>
                    <a:bodyPr/>
                    <a:lstStyle/>
                    <a:p>
                      <a:pPr algn="ctr"/>
                      <a:r>
                        <a:rPr lang="en-US" dirty="0" smtClean="0"/>
                        <a:t>Hours</a:t>
                      </a:r>
                      <a:endParaRPr lang="en-US" dirty="0"/>
                    </a:p>
                  </a:txBody>
                  <a:tcPr/>
                </a:tc>
                <a:extLst>
                  <a:ext uri="{0D108BD9-81ED-4DB2-BD59-A6C34878D82A}">
                    <a16:rowId xmlns:a16="http://schemas.microsoft.com/office/drawing/2014/main" val="855520925"/>
                  </a:ext>
                </a:extLst>
              </a:tr>
              <a:tr h="587103">
                <a:tc>
                  <a:txBody>
                    <a:bodyPr/>
                    <a:lstStyle/>
                    <a:p>
                      <a:r>
                        <a:rPr lang="en-US" dirty="0" smtClean="0"/>
                        <a:t>1.2.1</a:t>
                      </a:r>
                      <a:endParaRPr lang="en-US" dirty="0"/>
                    </a:p>
                  </a:txBody>
                  <a:tcPr/>
                </a:tc>
                <a:tc>
                  <a:txBody>
                    <a:bodyPr/>
                    <a:lstStyle/>
                    <a:p>
                      <a:r>
                        <a:rPr lang="en-US" dirty="0" smtClean="0"/>
                        <a:t>Data</a:t>
                      </a:r>
                      <a:r>
                        <a:rPr lang="en-US" baseline="0" dirty="0" smtClean="0"/>
                        <a:t> Collection</a:t>
                      </a:r>
                      <a:endParaRPr lang="en-US" dirty="0"/>
                    </a:p>
                  </a:txBody>
                  <a:tcPr/>
                </a:tc>
                <a:tc>
                  <a:txBody>
                    <a:bodyPr/>
                    <a:lstStyle/>
                    <a:p>
                      <a:pPr algn="ctr"/>
                      <a:r>
                        <a:rPr lang="en-US" dirty="0" smtClean="0"/>
                        <a:t>0.168</a:t>
                      </a:r>
                      <a:endParaRPr lang="en-US" dirty="0"/>
                    </a:p>
                  </a:txBody>
                  <a:tcPr/>
                </a:tc>
                <a:tc>
                  <a:txBody>
                    <a:bodyPr/>
                    <a:lstStyle/>
                    <a:p>
                      <a:pPr algn="ctr"/>
                      <a:r>
                        <a:rPr lang="en-US" dirty="0" smtClean="0"/>
                        <a:t>0.168*(720/0.168)</a:t>
                      </a:r>
                      <a:endParaRPr lang="en-US" dirty="0"/>
                    </a:p>
                  </a:txBody>
                  <a:tcPr/>
                </a:tc>
                <a:tc>
                  <a:txBody>
                    <a:bodyPr/>
                    <a:lstStyle/>
                    <a:p>
                      <a:pPr algn="ctr"/>
                      <a:r>
                        <a:rPr lang="en-US" dirty="0" smtClean="0"/>
                        <a:t>720 hours</a:t>
                      </a:r>
                      <a:endParaRPr lang="en-US" dirty="0"/>
                    </a:p>
                  </a:txBody>
                  <a:tcPr/>
                </a:tc>
                <a:extLst>
                  <a:ext uri="{0D108BD9-81ED-4DB2-BD59-A6C34878D82A}">
                    <a16:rowId xmlns:a16="http://schemas.microsoft.com/office/drawing/2014/main" val="736721874"/>
                  </a:ext>
                </a:extLst>
              </a:tr>
              <a:tr h="587103">
                <a:tc>
                  <a:txBody>
                    <a:bodyPr/>
                    <a:lstStyle/>
                    <a:p>
                      <a:r>
                        <a:rPr lang="en-US" dirty="0" smtClean="0"/>
                        <a:t>1.2.2</a:t>
                      </a:r>
                      <a:endParaRPr lang="en-US" dirty="0"/>
                    </a:p>
                  </a:txBody>
                  <a:tcPr/>
                </a:tc>
                <a:tc>
                  <a:txBody>
                    <a:bodyPr/>
                    <a:lstStyle/>
                    <a:p>
                      <a:r>
                        <a:rPr lang="en-US" dirty="0" smtClean="0"/>
                        <a:t>Data Cleaning</a:t>
                      </a:r>
                      <a:endParaRPr lang="en-US" dirty="0"/>
                    </a:p>
                  </a:txBody>
                  <a:tcPr/>
                </a:tc>
                <a:tc>
                  <a:txBody>
                    <a:bodyPr/>
                    <a:lstStyle/>
                    <a:p>
                      <a:pPr algn="ctr"/>
                      <a:r>
                        <a:rPr lang="en-US" dirty="0" smtClean="0"/>
                        <a:t>0.229</a:t>
                      </a:r>
                      <a:endParaRPr lang="en-US" dirty="0"/>
                    </a:p>
                  </a:txBody>
                  <a:tcPr/>
                </a:tc>
                <a:tc>
                  <a:txBody>
                    <a:bodyPr/>
                    <a:lstStyle/>
                    <a:p>
                      <a:pPr algn="ctr"/>
                      <a:r>
                        <a:rPr lang="en-US" dirty="0" smtClean="0"/>
                        <a:t>0.229*(720/0.168)</a:t>
                      </a:r>
                      <a:endParaRPr lang="en-US" dirty="0"/>
                    </a:p>
                  </a:txBody>
                  <a:tcPr/>
                </a:tc>
                <a:tc>
                  <a:txBody>
                    <a:bodyPr/>
                    <a:lstStyle/>
                    <a:p>
                      <a:pPr algn="ctr"/>
                      <a:r>
                        <a:rPr lang="en-US" dirty="0" smtClean="0"/>
                        <a:t>981 hours</a:t>
                      </a:r>
                      <a:endParaRPr lang="en-US" dirty="0"/>
                    </a:p>
                  </a:txBody>
                  <a:tcPr/>
                </a:tc>
                <a:extLst>
                  <a:ext uri="{0D108BD9-81ED-4DB2-BD59-A6C34878D82A}">
                    <a16:rowId xmlns:a16="http://schemas.microsoft.com/office/drawing/2014/main" val="936436769"/>
                  </a:ext>
                </a:extLst>
              </a:tr>
              <a:tr h="587103">
                <a:tc>
                  <a:txBody>
                    <a:bodyPr/>
                    <a:lstStyle/>
                    <a:p>
                      <a:r>
                        <a:rPr lang="en-US" dirty="0" smtClean="0"/>
                        <a:t>1.2.3</a:t>
                      </a:r>
                      <a:endParaRPr lang="en-US" dirty="0"/>
                    </a:p>
                  </a:txBody>
                  <a:tcPr/>
                </a:tc>
                <a:tc>
                  <a:txBody>
                    <a:bodyPr/>
                    <a:lstStyle/>
                    <a:p>
                      <a:r>
                        <a:rPr lang="en-US" dirty="0" smtClean="0"/>
                        <a:t>Feature Engineering</a:t>
                      </a:r>
                      <a:endParaRPr lang="en-US" dirty="0"/>
                    </a:p>
                  </a:txBody>
                  <a:tcPr/>
                </a:tc>
                <a:tc rowSpan="2">
                  <a:txBody>
                    <a:bodyPr/>
                    <a:lstStyle/>
                    <a:p>
                      <a:pPr algn="ctr"/>
                      <a:endParaRPr lang="en-US" dirty="0" smtClean="0"/>
                    </a:p>
                    <a:p>
                      <a:pPr algn="ctr"/>
                      <a:r>
                        <a:rPr lang="en-US" dirty="0" smtClean="0"/>
                        <a:t>0.136</a:t>
                      </a:r>
                      <a:endParaRPr lang="en-US" dirty="0"/>
                    </a:p>
                  </a:txBody>
                  <a:tcPr/>
                </a:tc>
                <a:tc rowSpan="2">
                  <a:txBody>
                    <a:bodyPr/>
                    <a:lstStyle/>
                    <a:p>
                      <a:pPr algn="ctr"/>
                      <a:endParaRPr lang="en-US" dirty="0" smtClean="0"/>
                    </a:p>
                    <a:p>
                      <a:pPr algn="ctr"/>
                      <a:r>
                        <a:rPr lang="en-US" dirty="0" smtClean="0"/>
                        <a:t>0.136*(720/0.168)</a:t>
                      </a:r>
                      <a:endParaRPr lang="en-US" dirty="0"/>
                    </a:p>
                  </a:txBody>
                  <a:tcPr/>
                </a:tc>
                <a:tc rowSpan="2">
                  <a:txBody>
                    <a:bodyPr/>
                    <a:lstStyle/>
                    <a:p>
                      <a:pPr algn="ctr"/>
                      <a:endParaRPr lang="en-US" dirty="0" smtClean="0"/>
                    </a:p>
                    <a:p>
                      <a:pPr algn="ctr"/>
                      <a:r>
                        <a:rPr lang="en-US" dirty="0" smtClean="0"/>
                        <a:t>583</a:t>
                      </a:r>
                      <a:r>
                        <a:rPr lang="en-US" baseline="0" dirty="0" smtClean="0"/>
                        <a:t> hours</a:t>
                      </a:r>
                      <a:endParaRPr lang="en-US" dirty="0"/>
                    </a:p>
                  </a:txBody>
                  <a:tcPr/>
                </a:tc>
                <a:extLst>
                  <a:ext uri="{0D108BD9-81ED-4DB2-BD59-A6C34878D82A}">
                    <a16:rowId xmlns:a16="http://schemas.microsoft.com/office/drawing/2014/main" val="1855621176"/>
                  </a:ext>
                </a:extLst>
              </a:tr>
              <a:tr h="587103">
                <a:tc>
                  <a:txBody>
                    <a:bodyPr/>
                    <a:lstStyle/>
                    <a:p>
                      <a:r>
                        <a:rPr lang="en-US" dirty="0" smtClean="0"/>
                        <a:t>1.2.4</a:t>
                      </a:r>
                      <a:endParaRPr lang="en-US" dirty="0"/>
                    </a:p>
                  </a:txBody>
                  <a:tcPr/>
                </a:tc>
                <a:tc>
                  <a:txBody>
                    <a:bodyPr/>
                    <a:lstStyle/>
                    <a:p>
                      <a:r>
                        <a:rPr lang="en-US" dirty="0" smtClean="0"/>
                        <a:t>Data Pre processing</a:t>
                      </a:r>
                      <a:endParaRPr lang="en-US" dirty="0"/>
                    </a:p>
                  </a:txBody>
                  <a:tcPr/>
                </a:tc>
                <a:tc vMerge="1">
                  <a:txBody>
                    <a:bodyPr/>
                    <a:lstStyle/>
                    <a:p>
                      <a:endParaRPr lang="en-US"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37200843"/>
                  </a:ext>
                </a:extLst>
              </a:tr>
            </a:tbl>
          </a:graphicData>
        </a:graphic>
      </p:graphicFrame>
      <p:sp>
        <p:nvSpPr>
          <p:cNvPr id="5" name="Slide Number Placeholder 4"/>
          <p:cNvSpPr>
            <a:spLocks noGrp="1"/>
          </p:cNvSpPr>
          <p:nvPr>
            <p:ph type="sldNum" sz="quarter" idx="12"/>
          </p:nvPr>
        </p:nvSpPr>
        <p:spPr/>
        <p:txBody>
          <a:bodyPr/>
          <a:lstStyle/>
          <a:p>
            <a:fld id="{D8D35AE0-E39F-4882-9F38-D1E22597B837}" type="slidenum">
              <a:rPr lang="en-US" smtClean="0"/>
              <a:t>23</a:t>
            </a:fld>
            <a:endParaRPr lang="en-US"/>
          </a:p>
        </p:txBody>
      </p:sp>
    </p:spTree>
    <p:extLst>
      <p:ext uri="{BB962C8B-B14F-4D97-AF65-F5344CB8AC3E}">
        <p14:creationId xmlns:p14="http://schemas.microsoft.com/office/powerpoint/2010/main" val="1003524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53811"/>
            <a:ext cx="10515600" cy="636360"/>
          </a:xfrm>
        </p:spPr>
        <p:txBody>
          <a:bodyPr>
            <a:normAutofit/>
          </a:bodyPr>
          <a:lstStyle/>
          <a:p>
            <a:r>
              <a:rPr lang="en-US" sz="2800" b="1" dirty="0" smtClean="0"/>
              <a:t>1.2 Database Development (Contd.)</a:t>
            </a:r>
            <a:endParaRPr lang="en-US" sz="2800" b="1" dirty="0"/>
          </a:p>
        </p:txBody>
      </p:sp>
      <p:graphicFrame>
        <p:nvGraphicFramePr>
          <p:cNvPr id="8" name="Content Placeholder 7"/>
          <p:cNvGraphicFramePr>
            <a:graphicFrameLocks noGrp="1"/>
          </p:cNvGraphicFramePr>
          <p:nvPr>
            <p:ph idx="1"/>
          </p:nvPr>
        </p:nvGraphicFramePr>
        <p:xfrm>
          <a:off x="838200" y="1825625"/>
          <a:ext cx="10515600" cy="210312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1046215375"/>
                    </a:ext>
                  </a:extLst>
                </a:gridCol>
                <a:gridCol w="2628900">
                  <a:extLst>
                    <a:ext uri="{9D8B030D-6E8A-4147-A177-3AD203B41FA5}">
                      <a16:colId xmlns:a16="http://schemas.microsoft.com/office/drawing/2014/main" val="1347949611"/>
                    </a:ext>
                  </a:extLst>
                </a:gridCol>
                <a:gridCol w="2628900">
                  <a:extLst>
                    <a:ext uri="{9D8B030D-6E8A-4147-A177-3AD203B41FA5}">
                      <a16:colId xmlns:a16="http://schemas.microsoft.com/office/drawing/2014/main" val="3653541158"/>
                    </a:ext>
                  </a:extLst>
                </a:gridCol>
                <a:gridCol w="2628900">
                  <a:extLst>
                    <a:ext uri="{9D8B030D-6E8A-4147-A177-3AD203B41FA5}">
                      <a16:colId xmlns:a16="http://schemas.microsoft.com/office/drawing/2014/main" val="1592099580"/>
                    </a:ext>
                  </a:extLst>
                </a:gridCol>
              </a:tblGrid>
              <a:tr h="360022">
                <a:tc>
                  <a:txBody>
                    <a:bodyPr/>
                    <a:lstStyle/>
                    <a:p>
                      <a:pPr algn="l"/>
                      <a:r>
                        <a:rPr lang="en-US" dirty="0" smtClean="0"/>
                        <a:t>Source</a:t>
                      </a:r>
                      <a:endParaRPr lang="en-US" dirty="0"/>
                    </a:p>
                  </a:txBody>
                  <a:tcPr/>
                </a:tc>
                <a:tc>
                  <a:txBody>
                    <a:bodyPr/>
                    <a:lstStyle/>
                    <a:p>
                      <a:pPr algn="ctr"/>
                      <a:r>
                        <a:rPr lang="en-US" dirty="0" smtClean="0"/>
                        <a:t>Minimum Salary</a:t>
                      </a:r>
                    </a:p>
                    <a:p>
                      <a:pPr algn="ctr"/>
                      <a:r>
                        <a:rPr lang="en-US" dirty="0" smtClean="0"/>
                        <a:t>(annual)</a:t>
                      </a:r>
                      <a:endParaRPr lang="en-US" dirty="0"/>
                    </a:p>
                  </a:txBody>
                  <a:tcPr/>
                </a:tc>
                <a:tc>
                  <a:txBody>
                    <a:bodyPr/>
                    <a:lstStyle/>
                    <a:p>
                      <a:pPr algn="ctr"/>
                      <a:r>
                        <a:rPr lang="en-US" dirty="0" smtClean="0"/>
                        <a:t>Average Salary</a:t>
                      </a:r>
                    </a:p>
                    <a:p>
                      <a:pPr algn="ctr"/>
                      <a:r>
                        <a:rPr lang="en-US" dirty="0" smtClean="0"/>
                        <a:t>(annual)</a:t>
                      </a:r>
                      <a:endParaRPr lang="en-US" dirty="0"/>
                    </a:p>
                  </a:txBody>
                  <a:tcPr/>
                </a:tc>
                <a:tc>
                  <a:txBody>
                    <a:bodyPr/>
                    <a:lstStyle/>
                    <a:p>
                      <a:pPr algn="ctr"/>
                      <a:r>
                        <a:rPr lang="en-US" dirty="0" smtClean="0"/>
                        <a:t>Maximum Salary</a:t>
                      </a:r>
                    </a:p>
                    <a:p>
                      <a:pPr algn="ctr"/>
                      <a:r>
                        <a:rPr lang="en-US" dirty="0" smtClean="0"/>
                        <a:t>(annual)</a:t>
                      </a:r>
                      <a:endParaRPr lang="en-US" dirty="0"/>
                    </a:p>
                  </a:txBody>
                  <a:tcPr/>
                </a:tc>
                <a:extLst>
                  <a:ext uri="{0D108BD9-81ED-4DB2-BD59-A6C34878D82A}">
                    <a16:rowId xmlns:a16="http://schemas.microsoft.com/office/drawing/2014/main" val="2411994200"/>
                  </a:ext>
                </a:extLst>
              </a:tr>
              <a:tr h="360022">
                <a:tc>
                  <a:txBody>
                    <a:bodyPr/>
                    <a:lstStyle/>
                    <a:p>
                      <a:r>
                        <a:rPr lang="en-US" dirty="0" smtClean="0"/>
                        <a:t>Glassdoor</a:t>
                      </a:r>
                      <a:endParaRPr lang="en-US" dirty="0"/>
                    </a:p>
                  </a:txBody>
                  <a:tcPr/>
                </a:tc>
                <a:tc>
                  <a:txBody>
                    <a:bodyPr/>
                    <a:lstStyle/>
                    <a:p>
                      <a:pPr algn="ctr"/>
                      <a:r>
                        <a:rPr lang="en-US" dirty="0" smtClean="0"/>
                        <a:t>87000</a:t>
                      </a:r>
                      <a:endParaRPr lang="en-US" dirty="0"/>
                    </a:p>
                  </a:txBody>
                  <a:tcPr/>
                </a:tc>
                <a:tc>
                  <a:txBody>
                    <a:bodyPr/>
                    <a:lstStyle/>
                    <a:p>
                      <a:pPr algn="ctr"/>
                      <a:r>
                        <a:rPr lang="en-US" dirty="0" smtClean="0"/>
                        <a:t>121000</a:t>
                      </a:r>
                      <a:endParaRPr lang="en-US" dirty="0"/>
                    </a:p>
                  </a:txBody>
                  <a:tcPr/>
                </a:tc>
                <a:tc>
                  <a:txBody>
                    <a:bodyPr/>
                    <a:lstStyle/>
                    <a:p>
                      <a:pPr algn="ctr"/>
                      <a:r>
                        <a:rPr lang="en-US" dirty="0" smtClean="0"/>
                        <a:t>158000</a:t>
                      </a:r>
                      <a:endParaRPr lang="en-US" dirty="0"/>
                    </a:p>
                  </a:txBody>
                  <a:tcPr/>
                </a:tc>
                <a:extLst>
                  <a:ext uri="{0D108BD9-81ED-4DB2-BD59-A6C34878D82A}">
                    <a16:rowId xmlns:a16="http://schemas.microsoft.com/office/drawing/2014/main" val="3776357199"/>
                  </a:ext>
                </a:extLst>
              </a:tr>
              <a:tr h="360022">
                <a:tc>
                  <a:txBody>
                    <a:bodyPr/>
                    <a:lstStyle/>
                    <a:p>
                      <a:r>
                        <a:rPr lang="en-US" dirty="0" smtClean="0"/>
                        <a:t>Indeed</a:t>
                      </a:r>
                      <a:endParaRPr lang="en-US" dirty="0"/>
                    </a:p>
                  </a:txBody>
                  <a:tcPr/>
                </a:tc>
                <a:tc>
                  <a:txBody>
                    <a:bodyPr/>
                    <a:lstStyle/>
                    <a:p>
                      <a:pPr algn="ctr"/>
                      <a:r>
                        <a:rPr lang="en-US" dirty="0" smtClean="0"/>
                        <a:t>51000</a:t>
                      </a:r>
                      <a:endParaRPr lang="en-US" dirty="0"/>
                    </a:p>
                  </a:txBody>
                  <a:tcPr/>
                </a:tc>
                <a:tc>
                  <a:txBody>
                    <a:bodyPr/>
                    <a:lstStyle/>
                    <a:p>
                      <a:pPr algn="ctr"/>
                      <a:r>
                        <a:rPr lang="en-US" dirty="0" smtClean="0"/>
                        <a:t>135000</a:t>
                      </a:r>
                      <a:endParaRPr lang="en-US" dirty="0"/>
                    </a:p>
                  </a:txBody>
                  <a:tcPr/>
                </a:tc>
                <a:tc>
                  <a:txBody>
                    <a:bodyPr/>
                    <a:lstStyle/>
                    <a:p>
                      <a:pPr algn="ctr"/>
                      <a:r>
                        <a:rPr lang="en-US" dirty="0" smtClean="0"/>
                        <a:t>259000</a:t>
                      </a:r>
                      <a:endParaRPr lang="en-US" dirty="0"/>
                    </a:p>
                  </a:txBody>
                  <a:tcPr/>
                </a:tc>
                <a:extLst>
                  <a:ext uri="{0D108BD9-81ED-4DB2-BD59-A6C34878D82A}">
                    <a16:rowId xmlns:a16="http://schemas.microsoft.com/office/drawing/2014/main" val="758560411"/>
                  </a:ext>
                </a:extLst>
              </a:tr>
              <a:tr h="360022">
                <a:tc>
                  <a:txBody>
                    <a:bodyPr/>
                    <a:lstStyle/>
                    <a:p>
                      <a:r>
                        <a:rPr lang="en-US" dirty="0" err="1" smtClean="0"/>
                        <a:t>PayScale</a:t>
                      </a:r>
                      <a:endParaRPr lang="en-US" dirty="0"/>
                    </a:p>
                  </a:txBody>
                  <a:tcPr/>
                </a:tc>
                <a:tc>
                  <a:txBody>
                    <a:bodyPr/>
                    <a:lstStyle/>
                    <a:p>
                      <a:pPr algn="ctr"/>
                      <a:r>
                        <a:rPr lang="en-US" dirty="0" smtClean="0"/>
                        <a:t>78000</a:t>
                      </a:r>
                      <a:endParaRPr lang="en-US" dirty="0"/>
                    </a:p>
                  </a:txBody>
                  <a:tcPr/>
                </a:tc>
                <a:tc>
                  <a:txBody>
                    <a:bodyPr/>
                    <a:lstStyle/>
                    <a:p>
                      <a:pPr algn="ctr"/>
                      <a:r>
                        <a:rPr lang="en-US" dirty="0" smtClean="0"/>
                        <a:t>112000</a:t>
                      </a:r>
                      <a:endParaRPr lang="en-US" dirty="0"/>
                    </a:p>
                  </a:txBody>
                  <a:tcPr/>
                </a:tc>
                <a:tc>
                  <a:txBody>
                    <a:bodyPr/>
                    <a:lstStyle/>
                    <a:p>
                      <a:pPr algn="ctr"/>
                      <a:r>
                        <a:rPr lang="en-US" dirty="0" smtClean="0"/>
                        <a:t>161000</a:t>
                      </a:r>
                      <a:endParaRPr lang="en-US" dirty="0"/>
                    </a:p>
                  </a:txBody>
                  <a:tcPr/>
                </a:tc>
                <a:extLst>
                  <a:ext uri="{0D108BD9-81ED-4DB2-BD59-A6C34878D82A}">
                    <a16:rowId xmlns:a16="http://schemas.microsoft.com/office/drawing/2014/main" val="3453014961"/>
                  </a:ext>
                </a:extLst>
              </a:tr>
              <a:tr h="360022">
                <a:tc>
                  <a:txBody>
                    <a:bodyPr/>
                    <a:lstStyle/>
                    <a:p>
                      <a:r>
                        <a:rPr lang="en-US" b="1" dirty="0" smtClean="0"/>
                        <a:t>Average</a:t>
                      </a:r>
                      <a:endParaRPr lang="en-US" b="1" dirty="0"/>
                    </a:p>
                  </a:txBody>
                  <a:tcPr/>
                </a:tc>
                <a:tc>
                  <a:txBody>
                    <a:bodyPr/>
                    <a:lstStyle/>
                    <a:p>
                      <a:pPr algn="ctr"/>
                      <a:r>
                        <a:rPr lang="en-US" b="1" dirty="0" smtClean="0"/>
                        <a:t>72000</a:t>
                      </a:r>
                      <a:endParaRPr lang="en-US" b="1" dirty="0"/>
                    </a:p>
                  </a:txBody>
                  <a:tcPr/>
                </a:tc>
                <a:tc>
                  <a:txBody>
                    <a:bodyPr/>
                    <a:lstStyle/>
                    <a:p>
                      <a:pPr algn="ctr"/>
                      <a:r>
                        <a:rPr lang="en-US" b="1" dirty="0" smtClean="0"/>
                        <a:t>123000</a:t>
                      </a:r>
                      <a:endParaRPr lang="en-US" b="1" dirty="0"/>
                    </a:p>
                  </a:txBody>
                  <a:tcPr/>
                </a:tc>
                <a:tc>
                  <a:txBody>
                    <a:bodyPr/>
                    <a:lstStyle/>
                    <a:p>
                      <a:pPr algn="ctr"/>
                      <a:r>
                        <a:rPr lang="en-US" b="1" dirty="0" smtClean="0"/>
                        <a:t>193000</a:t>
                      </a:r>
                      <a:endParaRPr lang="en-US" b="1" dirty="0"/>
                    </a:p>
                  </a:txBody>
                  <a:tcPr/>
                </a:tc>
                <a:extLst>
                  <a:ext uri="{0D108BD9-81ED-4DB2-BD59-A6C34878D82A}">
                    <a16:rowId xmlns:a16="http://schemas.microsoft.com/office/drawing/2014/main" val="1262950037"/>
                  </a:ext>
                </a:extLst>
              </a:tr>
            </a:tbl>
          </a:graphicData>
        </a:graphic>
      </p:graphicFrame>
      <p:sp>
        <p:nvSpPr>
          <p:cNvPr id="4" name="TextBox 3"/>
          <p:cNvSpPr txBox="1"/>
          <p:nvPr/>
        </p:nvSpPr>
        <p:spPr>
          <a:xfrm>
            <a:off x="838200" y="1323232"/>
            <a:ext cx="10515600" cy="369332"/>
          </a:xfrm>
          <a:prstGeom prst="rect">
            <a:avLst/>
          </a:prstGeom>
          <a:noFill/>
        </p:spPr>
        <p:txBody>
          <a:bodyPr wrap="square" rtlCol="0">
            <a:spAutoFit/>
          </a:bodyPr>
          <a:lstStyle/>
          <a:p>
            <a:pPr algn="ctr"/>
            <a:r>
              <a:rPr lang="en-US" dirty="0" smtClean="0"/>
              <a:t>Pay for Machine Learning Engineers in USA</a:t>
            </a:r>
            <a:endParaRPr lang="en-US" dirty="0"/>
          </a:p>
        </p:txBody>
      </p:sp>
      <p:sp>
        <p:nvSpPr>
          <p:cNvPr id="5" name="TextBox 4"/>
          <p:cNvSpPr txBox="1"/>
          <p:nvPr/>
        </p:nvSpPr>
        <p:spPr>
          <a:xfrm>
            <a:off x="838200" y="4572000"/>
            <a:ext cx="10515600" cy="800219"/>
          </a:xfrm>
          <a:prstGeom prst="rect">
            <a:avLst/>
          </a:prstGeom>
          <a:noFill/>
        </p:spPr>
        <p:txBody>
          <a:bodyPr wrap="square" rtlCol="0">
            <a:spAutoFit/>
          </a:bodyPr>
          <a:lstStyle/>
          <a:p>
            <a:pPr algn="ctr"/>
            <a:r>
              <a:rPr lang="en-US" dirty="0" smtClean="0"/>
              <a:t>Average salary for Machine Learning Engineer = $ 123000 / year = $ 123000 / 1920 hours = </a:t>
            </a:r>
            <a:r>
              <a:rPr lang="en-US" b="1" dirty="0" smtClean="0"/>
              <a:t>$64 / hour</a:t>
            </a:r>
          </a:p>
          <a:p>
            <a:pPr algn="ctr"/>
            <a:endParaRPr lang="en-US" b="1" dirty="0"/>
          </a:p>
          <a:p>
            <a:pPr algn="r"/>
            <a:r>
              <a:rPr lang="en-US" sz="1000" dirty="0" smtClean="0"/>
              <a:t>* </a:t>
            </a:r>
            <a:r>
              <a:rPr lang="en-US" sz="1000" dirty="0"/>
              <a:t>assuming 5 day work week, 8 hours work duration per day and 15 days of other leaves</a:t>
            </a:r>
          </a:p>
        </p:txBody>
      </p:sp>
      <p:sp>
        <p:nvSpPr>
          <p:cNvPr id="2" name="Slide Number Placeholder 1"/>
          <p:cNvSpPr>
            <a:spLocks noGrp="1"/>
          </p:cNvSpPr>
          <p:nvPr>
            <p:ph type="sldNum" sz="quarter" idx="12"/>
          </p:nvPr>
        </p:nvSpPr>
        <p:spPr/>
        <p:txBody>
          <a:bodyPr/>
          <a:lstStyle/>
          <a:p>
            <a:fld id="{D8D35AE0-E39F-4882-9F38-D1E22597B837}" type="slidenum">
              <a:rPr lang="en-US" smtClean="0"/>
              <a:t>24</a:t>
            </a:fld>
            <a:endParaRPr lang="en-US"/>
          </a:p>
        </p:txBody>
      </p:sp>
    </p:spTree>
    <p:extLst>
      <p:ext uri="{BB962C8B-B14F-4D97-AF65-F5344CB8AC3E}">
        <p14:creationId xmlns:p14="http://schemas.microsoft.com/office/powerpoint/2010/main" val="506438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0874"/>
          </a:xfrm>
        </p:spPr>
        <p:txBody>
          <a:bodyPr>
            <a:normAutofit/>
          </a:bodyPr>
          <a:lstStyle/>
          <a:p>
            <a:pPr algn="just"/>
            <a:r>
              <a:rPr lang="en-US" sz="2800" b="1" dirty="0" smtClean="0"/>
              <a:t>1.2 Database Development (Contd.)</a:t>
            </a:r>
            <a:endParaRPr lang="en-US" sz="2800" b="1" dirty="0"/>
          </a:p>
        </p:txBody>
      </p:sp>
      <p:sp>
        <p:nvSpPr>
          <p:cNvPr id="3" name="Content Placeholder 2"/>
          <p:cNvSpPr>
            <a:spLocks noGrp="1"/>
          </p:cNvSpPr>
          <p:nvPr>
            <p:ph idx="1"/>
          </p:nvPr>
        </p:nvSpPr>
        <p:spPr>
          <a:xfrm>
            <a:off x="838200" y="1146629"/>
            <a:ext cx="10515600" cy="5030334"/>
          </a:xfrm>
        </p:spPr>
        <p:txBody>
          <a:bodyPr/>
          <a:lstStyle/>
          <a:p>
            <a:pPr algn="just"/>
            <a:endParaRPr lang="en-US" sz="1600" dirty="0"/>
          </a:p>
          <a:p>
            <a:pPr marL="0" indent="0" algn="just">
              <a:buNone/>
            </a:pPr>
            <a:endParaRPr lang="en-US" dirty="0"/>
          </a:p>
        </p:txBody>
      </p:sp>
      <p:graphicFrame>
        <p:nvGraphicFramePr>
          <p:cNvPr id="6" name="Table 5"/>
          <p:cNvGraphicFramePr>
            <a:graphicFrameLocks noGrp="1"/>
          </p:cNvGraphicFramePr>
          <p:nvPr/>
        </p:nvGraphicFramePr>
        <p:xfrm>
          <a:off x="838200" y="1825625"/>
          <a:ext cx="10294257" cy="3345090"/>
        </p:xfrm>
        <a:graphic>
          <a:graphicData uri="http://schemas.openxmlformats.org/drawingml/2006/table">
            <a:tbl>
              <a:tblPr firstRow="1" bandRow="1">
                <a:tableStyleId>{5940675A-B579-460E-94D1-54222C63F5DA}</a:tableStyleId>
              </a:tblPr>
              <a:tblGrid>
                <a:gridCol w="1551469">
                  <a:extLst>
                    <a:ext uri="{9D8B030D-6E8A-4147-A177-3AD203B41FA5}">
                      <a16:colId xmlns:a16="http://schemas.microsoft.com/office/drawing/2014/main" val="2711945919"/>
                    </a:ext>
                  </a:extLst>
                </a:gridCol>
                <a:gridCol w="2144932">
                  <a:extLst>
                    <a:ext uri="{9D8B030D-6E8A-4147-A177-3AD203B41FA5}">
                      <a16:colId xmlns:a16="http://schemas.microsoft.com/office/drawing/2014/main" val="3034847717"/>
                    </a:ext>
                  </a:extLst>
                </a:gridCol>
                <a:gridCol w="2433430">
                  <a:extLst>
                    <a:ext uri="{9D8B030D-6E8A-4147-A177-3AD203B41FA5}">
                      <a16:colId xmlns:a16="http://schemas.microsoft.com/office/drawing/2014/main" val="193368984"/>
                    </a:ext>
                  </a:extLst>
                </a:gridCol>
                <a:gridCol w="2433430">
                  <a:extLst>
                    <a:ext uri="{9D8B030D-6E8A-4147-A177-3AD203B41FA5}">
                      <a16:colId xmlns:a16="http://schemas.microsoft.com/office/drawing/2014/main" val="898466452"/>
                    </a:ext>
                  </a:extLst>
                </a:gridCol>
                <a:gridCol w="1730996">
                  <a:extLst>
                    <a:ext uri="{9D8B030D-6E8A-4147-A177-3AD203B41FA5}">
                      <a16:colId xmlns:a16="http://schemas.microsoft.com/office/drawing/2014/main" val="2422820315"/>
                    </a:ext>
                  </a:extLst>
                </a:gridCol>
              </a:tblGrid>
              <a:tr h="409575">
                <a:tc>
                  <a:txBody>
                    <a:bodyPr/>
                    <a:lstStyle/>
                    <a:p>
                      <a:endParaRPr lang="en-US" dirty="0"/>
                    </a:p>
                  </a:txBody>
                  <a:tcPr/>
                </a:tc>
                <a:tc>
                  <a:txBody>
                    <a:bodyPr/>
                    <a:lstStyle/>
                    <a:p>
                      <a:pPr algn="ctr"/>
                      <a:r>
                        <a:rPr lang="en-US" dirty="0" smtClean="0"/>
                        <a:t>Task</a:t>
                      </a:r>
                      <a:endParaRPr lang="en-US" dirty="0"/>
                    </a:p>
                  </a:txBody>
                  <a:tcPr/>
                </a:tc>
                <a:tc>
                  <a:txBody>
                    <a:bodyPr/>
                    <a:lstStyle/>
                    <a:p>
                      <a:pPr algn="ctr"/>
                      <a:r>
                        <a:rPr lang="en-US" dirty="0" smtClean="0"/>
                        <a:t>Hours</a:t>
                      </a:r>
                      <a:endParaRPr lang="en-US" dirty="0"/>
                    </a:p>
                  </a:txBody>
                  <a:tcPr/>
                </a:tc>
                <a:tc>
                  <a:txBody>
                    <a:bodyPr/>
                    <a:lstStyle/>
                    <a:p>
                      <a:pPr algn="ctr"/>
                      <a:r>
                        <a:rPr lang="en-US" dirty="0" smtClean="0"/>
                        <a:t>Calculation</a:t>
                      </a:r>
                      <a:endParaRPr lang="en-US" dirty="0"/>
                    </a:p>
                  </a:txBody>
                  <a:tcPr/>
                </a:tc>
                <a:tc>
                  <a:txBody>
                    <a:bodyPr/>
                    <a:lstStyle/>
                    <a:p>
                      <a:pPr algn="ctr"/>
                      <a:r>
                        <a:rPr lang="en-US" dirty="0" smtClean="0"/>
                        <a:t>Amount in $</a:t>
                      </a:r>
                      <a:endParaRPr lang="en-US" dirty="0"/>
                    </a:p>
                  </a:txBody>
                  <a:tcPr/>
                </a:tc>
                <a:extLst>
                  <a:ext uri="{0D108BD9-81ED-4DB2-BD59-A6C34878D82A}">
                    <a16:rowId xmlns:a16="http://schemas.microsoft.com/office/drawing/2014/main" val="3486765093"/>
                  </a:ext>
                </a:extLst>
              </a:tr>
              <a:tr h="587103">
                <a:tc>
                  <a:txBody>
                    <a:bodyPr/>
                    <a:lstStyle/>
                    <a:p>
                      <a:r>
                        <a:rPr lang="en-US" dirty="0" smtClean="0"/>
                        <a:t>1.2.1</a:t>
                      </a:r>
                      <a:endParaRPr lang="en-US" dirty="0"/>
                    </a:p>
                  </a:txBody>
                  <a:tcPr/>
                </a:tc>
                <a:tc>
                  <a:txBody>
                    <a:bodyPr/>
                    <a:lstStyle/>
                    <a:p>
                      <a:r>
                        <a:rPr lang="en-US" dirty="0" smtClean="0"/>
                        <a:t>Data</a:t>
                      </a:r>
                      <a:r>
                        <a:rPr lang="en-US" baseline="0" dirty="0" smtClean="0"/>
                        <a:t> Collection</a:t>
                      </a:r>
                      <a:endParaRPr lang="en-US" dirty="0"/>
                    </a:p>
                  </a:txBody>
                  <a:tcPr/>
                </a:tc>
                <a:tc>
                  <a:txBody>
                    <a:bodyPr/>
                    <a:lstStyle/>
                    <a:p>
                      <a:pPr algn="ctr"/>
                      <a:r>
                        <a:rPr lang="en-US" dirty="0" smtClean="0"/>
                        <a:t>720</a:t>
                      </a:r>
                      <a:endParaRPr lang="en-US" dirty="0"/>
                    </a:p>
                  </a:txBody>
                  <a:tcPr/>
                </a:tc>
                <a:tc>
                  <a:txBody>
                    <a:bodyPr/>
                    <a:lstStyle/>
                    <a:p>
                      <a:pPr algn="ctr"/>
                      <a:r>
                        <a:rPr lang="en-US" dirty="0" smtClean="0"/>
                        <a:t>720*64</a:t>
                      </a:r>
                      <a:endParaRPr lang="en-US" dirty="0"/>
                    </a:p>
                  </a:txBody>
                  <a:tcPr/>
                </a:tc>
                <a:tc>
                  <a:txBody>
                    <a:bodyPr/>
                    <a:lstStyle/>
                    <a:p>
                      <a:pPr algn="ctr"/>
                      <a:r>
                        <a:rPr lang="en-US" dirty="0" smtClean="0"/>
                        <a:t>46080</a:t>
                      </a:r>
                      <a:endParaRPr lang="en-US" dirty="0"/>
                    </a:p>
                  </a:txBody>
                  <a:tcPr/>
                </a:tc>
                <a:extLst>
                  <a:ext uri="{0D108BD9-81ED-4DB2-BD59-A6C34878D82A}">
                    <a16:rowId xmlns:a16="http://schemas.microsoft.com/office/drawing/2014/main" val="3763459153"/>
                  </a:ext>
                </a:extLst>
              </a:tr>
              <a:tr h="587103">
                <a:tc>
                  <a:txBody>
                    <a:bodyPr/>
                    <a:lstStyle/>
                    <a:p>
                      <a:r>
                        <a:rPr lang="en-US" dirty="0" smtClean="0"/>
                        <a:t>1.2.2</a:t>
                      </a:r>
                      <a:endParaRPr lang="en-US" dirty="0"/>
                    </a:p>
                  </a:txBody>
                  <a:tcPr/>
                </a:tc>
                <a:tc>
                  <a:txBody>
                    <a:bodyPr/>
                    <a:lstStyle/>
                    <a:p>
                      <a:r>
                        <a:rPr lang="en-US" dirty="0" smtClean="0"/>
                        <a:t>Data Cleaning</a:t>
                      </a:r>
                      <a:endParaRPr lang="en-US" dirty="0"/>
                    </a:p>
                  </a:txBody>
                  <a:tcPr/>
                </a:tc>
                <a:tc>
                  <a:txBody>
                    <a:bodyPr/>
                    <a:lstStyle/>
                    <a:p>
                      <a:pPr algn="ctr"/>
                      <a:r>
                        <a:rPr lang="en-US" dirty="0" smtClean="0"/>
                        <a:t>981</a:t>
                      </a:r>
                      <a:endParaRPr lang="en-US" dirty="0"/>
                    </a:p>
                  </a:txBody>
                  <a:tcPr/>
                </a:tc>
                <a:tc>
                  <a:txBody>
                    <a:bodyPr/>
                    <a:lstStyle/>
                    <a:p>
                      <a:pPr algn="ctr"/>
                      <a:r>
                        <a:rPr lang="en-US" dirty="0" smtClean="0"/>
                        <a:t>981*64</a:t>
                      </a:r>
                      <a:endParaRPr lang="en-US" dirty="0"/>
                    </a:p>
                  </a:txBody>
                  <a:tcPr/>
                </a:tc>
                <a:tc>
                  <a:txBody>
                    <a:bodyPr/>
                    <a:lstStyle/>
                    <a:p>
                      <a:pPr algn="ctr"/>
                      <a:r>
                        <a:rPr lang="en-US" dirty="0" smtClean="0"/>
                        <a:t>62784</a:t>
                      </a:r>
                      <a:endParaRPr lang="en-US" dirty="0"/>
                    </a:p>
                  </a:txBody>
                  <a:tcPr/>
                </a:tc>
                <a:extLst>
                  <a:ext uri="{0D108BD9-81ED-4DB2-BD59-A6C34878D82A}">
                    <a16:rowId xmlns:a16="http://schemas.microsoft.com/office/drawing/2014/main" val="1003715141"/>
                  </a:ext>
                </a:extLst>
              </a:tr>
              <a:tr h="587103">
                <a:tc>
                  <a:txBody>
                    <a:bodyPr/>
                    <a:lstStyle/>
                    <a:p>
                      <a:r>
                        <a:rPr lang="en-US" dirty="0" smtClean="0"/>
                        <a:t>1.2.3</a:t>
                      </a:r>
                      <a:endParaRPr lang="en-US" dirty="0"/>
                    </a:p>
                  </a:txBody>
                  <a:tcPr/>
                </a:tc>
                <a:tc>
                  <a:txBody>
                    <a:bodyPr/>
                    <a:lstStyle/>
                    <a:p>
                      <a:r>
                        <a:rPr lang="en-US" dirty="0" smtClean="0"/>
                        <a:t>Feature Engineering</a:t>
                      </a:r>
                      <a:endParaRPr lang="en-US" dirty="0"/>
                    </a:p>
                  </a:txBody>
                  <a:tcPr/>
                </a:tc>
                <a:tc rowSpan="2">
                  <a:txBody>
                    <a:bodyPr/>
                    <a:lstStyle/>
                    <a:p>
                      <a:pPr algn="ctr"/>
                      <a:endParaRPr lang="en-US" dirty="0" smtClean="0"/>
                    </a:p>
                    <a:p>
                      <a:pPr algn="ctr"/>
                      <a:r>
                        <a:rPr lang="en-US" dirty="0" smtClean="0"/>
                        <a:t>583</a:t>
                      </a:r>
                      <a:endParaRPr lang="en-US" dirty="0"/>
                    </a:p>
                  </a:txBody>
                  <a:tcPr/>
                </a:tc>
                <a:tc rowSpan="2">
                  <a:txBody>
                    <a:bodyPr/>
                    <a:lstStyle/>
                    <a:p>
                      <a:pPr algn="ctr"/>
                      <a:endParaRPr lang="en-US" dirty="0" smtClean="0"/>
                    </a:p>
                    <a:p>
                      <a:pPr algn="ctr"/>
                      <a:r>
                        <a:rPr lang="en-US" dirty="0" smtClean="0"/>
                        <a:t>583*64</a:t>
                      </a:r>
                      <a:endParaRPr lang="en-US" dirty="0"/>
                    </a:p>
                  </a:txBody>
                  <a:tcPr/>
                </a:tc>
                <a:tc rowSpan="2">
                  <a:txBody>
                    <a:bodyPr/>
                    <a:lstStyle/>
                    <a:p>
                      <a:pPr algn="ctr"/>
                      <a:endParaRPr lang="en-US" dirty="0" smtClean="0"/>
                    </a:p>
                    <a:p>
                      <a:pPr algn="ctr"/>
                      <a:r>
                        <a:rPr lang="en-US" dirty="0" smtClean="0"/>
                        <a:t>37312</a:t>
                      </a:r>
                      <a:endParaRPr lang="en-US" dirty="0"/>
                    </a:p>
                  </a:txBody>
                  <a:tcPr/>
                </a:tc>
                <a:extLst>
                  <a:ext uri="{0D108BD9-81ED-4DB2-BD59-A6C34878D82A}">
                    <a16:rowId xmlns:a16="http://schemas.microsoft.com/office/drawing/2014/main" val="298065469"/>
                  </a:ext>
                </a:extLst>
              </a:tr>
              <a:tr h="587103">
                <a:tc>
                  <a:txBody>
                    <a:bodyPr/>
                    <a:lstStyle/>
                    <a:p>
                      <a:r>
                        <a:rPr lang="en-US" dirty="0" smtClean="0"/>
                        <a:t>1.2.4</a:t>
                      </a:r>
                      <a:endParaRPr lang="en-US" dirty="0"/>
                    </a:p>
                  </a:txBody>
                  <a:tcPr/>
                </a:tc>
                <a:tc>
                  <a:txBody>
                    <a:bodyPr/>
                    <a:lstStyle/>
                    <a:p>
                      <a:r>
                        <a:rPr lang="en-US" dirty="0" smtClean="0"/>
                        <a:t>Data Pre processing</a:t>
                      </a:r>
                      <a:endParaRPr lang="en-US" dirty="0"/>
                    </a:p>
                  </a:txBody>
                  <a:tcPr/>
                </a:tc>
                <a:tc vMerge="1">
                  <a:txBody>
                    <a:bodyPr/>
                    <a:lstStyle/>
                    <a:p>
                      <a:endParaRPr lang="en-US"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16781014"/>
                  </a:ext>
                </a:extLst>
              </a:tr>
              <a:tr h="587103">
                <a:tc gridSpan="2">
                  <a:txBody>
                    <a:bodyPr/>
                    <a:lstStyle/>
                    <a:p>
                      <a:pPr algn="ctr"/>
                      <a:r>
                        <a:rPr lang="en-US" dirty="0" smtClean="0"/>
                        <a:t>Total</a:t>
                      </a:r>
                      <a:endParaRPr lang="en-US" dirty="0"/>
                    </a:p>
                  </a:txBody>
                  <a:tcPr/>
                </a:tc>
                <a:tc hMerge="1">
                  <a:txBody>
                    <a:bodyPr/>
                    <a:lstStyle/>
                    <a:p>
                      <a:endParaRPr lang="en-US" dirty="0"/>
                    </a:p>
                  </a:txBody>
                  <a:tcPr/>
                </a:tc>
                <a:tc>
                  <a:txBody>
                    <a:bodyPr/>
                    <a:lstStyle/>
                    <a:p>
                      <a:pPr algn="ctr"/>
                      <a:r>
                        <a:rPr lang="en-US" dirty="0" smtClean="0"/>
                        <a:t>2284</a:t>
                      </a:r>
                      <a:endParaRPr lang="en-US" dirty="0"/>
                    </a:p>
                  </a:txBody>
                  <a:tcPr/>
                </a:tc>
                <a:tc>
                  <a:txBody>
                    <a:bodyPr/>
                    <a:lstStyle/>
                    <a:p>
                      <a:pPr algn="ctr"/>
                      <a:endParaRPr lang="en-US" dirty="0"/>
                    </a:p>
                  </a:txBody>
                  <a:tcPr/>
                </a:tc>
                <a:tc>
                  <a:txBody>
                    <a:bodyPr/>
                    <a:lstStyle/>
                    <a:p>
                      <a:pPr algn="ctr"/>
                      <a:r>
                        <a:rPr lang="en-US" dirty="0" smtClean="0"/>
                        <a:t>146176</a:t>
                      </a:r>
                      <a:endParaRPr lang="en-US" dirty="0"/>
                    </a:p>
                  </a:txBody>
                  <a:tcPr/>
                </a:tc>
                <a:extLst>
                  <a:ext uri="{0D108BD9-81ED-4DB2-BD59-A6C34878D82A}">
                    <a16:rowId xmlns:a16="http://schemas.microsoft.com/office/drawing/2014/main" val="12756654"/>
                  </a:ext>
                </a:extLst>
              </a:tr>
            </a:tbl>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25</a:t>
            </a:fld>
            <a:endParaRPr lang="en-US"/>
          </a:p>
        </p:txBody>
      </p:sp>
    </p:spTree>
    <p:extLst>
      <p:ext uri="{BB962C8B-B14F-4D97-AF65-F5344CB8AC3E}">
        <p14:creationId xmlns:p14="http://schemas.microsoft.com/office/powerpoint/2010/main" val="84840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0874"/>
          </a:xfrm>
        </p:spPr>
        <p:txBody>
          <a:bodyPr>
            <a:normAutofit/>
          </a:bodyPr>
          <a:lstStyle/>
          <a:p>
            <a:pPr algn="just"/>
            <a:r>
              <a:rPr lang="en-US" sz="2800" b="1" dirty="0" smtClean="0"/>
              <a:t>1.2 Database Development (Contd.)</a:t>
            </a:r>
            <a:endParaRPr lang="en-US" sz="2800" b="1" dirty="0"/>
          </a:p>
        </p:txBody>
      </p:sp>
      <p:sp>
        <p:nvSpPr>
          <p:cNvPr id="3" name="Content Placeholder 2"/>
          <p:cNvSpPr>
            <a:spLocks noGrp="1"/>
          </p:cNvSpPr>
          <p:nvPr>
            <p:ph idx="1"/>
          </p:nvPr>
        </p:nvSpPr>
        <p:spPr>
          <a:xfrm>
            <a:off x="838200" y="1146629"/>
            <a:ext cx="10515600" cy="5030334"/>
          </a:xfrm>
        </p:spPr>
        <p:txBody>
          <a:bodyPr/>
          <a:lstStyle/>
          <a:p>
            <a:pPr algn="just"/>
            <a:endParaRPr lang="en-US" sz="1600" dirty="0"/>
          </a:p>
          <a:p>
            <a:pPr marL="0" indent="0" algn="just">
              <a:buNone/>
            </a:pPr>
            <a:endParaRPr lang="en-US" dirty="0"/>
          </a:p>
        </p:txBody>
      </p:sp>
      <p:graphicFrame>
        <p:nvGraphicFramePr>
          <p:cNvPr id="6" name="Chart 5"/>
          <p:cNvGraphicFramePr/>
          <p:nvPr>
            <p:extLst>
              <p:ext uri="{D42A27DB-BD31-4B8C-83A1-F6EECF244321}">
                <p14:modId xmlns:p14="http://schemas.microsoft.com/office/powerpoint/2010/main" val="386446273"/>
              </p:ext>
            </p:extLst>
          </p:nvPr>
        </p:nvGraphicFramePr>
        <p:xfrm>
          <a:off x="2309091" y="1146629"/>
          <a:ext cx="7453745" cy="4485024"/>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26</a:t>
            </a:fld>
            <a:endParaRPr lang="en-US"/>
          </a:p>
        </p:txBody>
      </p:sp>
    </p:spTree>
    <p:extLst>
      <p:ext uri="{BB962C8B-B14F-4D97-AF65-F5344CB8AC3E}">
        <p14:creationId xmlns:p14="http://schemas.microsoft.com/office/powerpoint/2010/main" val="1612260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418"/>
          </a:xfrm>
        </p:spPr>
        <p:txBody>
          <a:bodyPr>
            <a:normAutofit/>
          </a:bodyPr>
          <a:lstStyle/>
          <a:p>
            <a:r>
              <a:rPr lang="en-US" sz="2800" b="1" dirty="0" smtClean="0"/>
              <a:t>1. Data Accumulation</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515985"/>
              </p:ext>
            </p:extLst>
          </p:nvPr>
        </p:nvGraphicFramePr>
        <p:xfrm>
          <a:off x="3909785" y="4847090"/>
          <a:ext cx="4372429" cy="1112520"/>
        </p:xfrm>
        <a:graphic>
          <a:graphicData uri="http://schemas.openxmlformats.org/drawingml/2006/table">
            <a:tbl>
              <a:tblPr firstRow="1" bandRow="1">
                <a:tableStyleId>{5940675A-B579-460E-94D1-54222C63F5DA}</a:tableStyleId>
              </a:tblPr>
              <a:tblGrid>
                <a:gridCol w="3225800">
                  <a:extLst>
                    <a:ext uri="{9D8B030D-6E8A-4147-A177-3AD203B41FA5}">
                      <a16:colId xmlns:a16="http://schemas.microsoft.com/office/drawing/2014/main" val="3093682547"/>
                    </a:ext>
                  </a:extLst>
                </a:gridCol>
                <a:gridCol w="1146629">
                  <a:extLst>
                    <a:ext uri="{9D8B030D-6E8A-4147-A177-3AD203B41FA5}">
                      <a16:colId xmlns:a16="http://schemas.microsoft.com/office/drawing/2014/main" val="529093184"/>
                    </a:ext>
                  </a:extLst>
                </a:gridCol>
              </a:tblGrid>
              <a:tr h="370840">
                <a:tc>
                  <a:txBody>
                    <a:bodyPr/>
                    <a:lstStyle/>
                    <a:p>
                      <a:r>
                        <a:rPr lang="en-US" dirty="0" smtClean="0"/>
                        <a:t>1.1 Initial App Release</a:t>
                      </a:r>
                      <a:endParaRPr lang="en-US" dirty="0"/>
                    </a:p>
                  </a:txBody>
                  <a:tcPr/>
                </a:tc>
                <a:tc>
                  <a:txBody>
                    <a:bodyPr/>
                    <a:lstStyle/>
                    <a:p>
                      <a:r>
                        <a:rPr lang="en-US" dirty="0" smtClean="0"/>
                        <a:t>$ 35910</a:t>
                      </a:r>
                      <a:endParaRPr lang="en-US" dirty="0"/>
                    </a:p>
                  </a:txBody>
                  <a:tcPr/>
                </a:tc>
                <a:extLst>
                  <a:ext uri="{0D108BD9-81ED-4DB2-BD59-A6C34878D82A}">
                    <a16:rowId xmlns:a16="http://schemas.microsoft.com/office/drawing/2014/main" val="662657475"/>
                  </a:ext>
                </a:extLst>
              </a:tr>
              <a:tr h="370840">
                <a:tc>
                  <a:txBody>
                    <a:bodyPr/>
                    <a:lstStyle/>
                    <a:p>
                      <a:r>
                        <a:rPr lang="en-US" dirty="0" smtClean="0"/>
                        <a:t>1.2 Database Development</a:t>
                      </a:r>
                      <a:endParaRPr lang="en-US" dirty="0"/>
                    </a:p>
                  </a:txBody>
                  <a:tcPr/>
                </a:tc>
                <a:tc>
                  <a:txBody>
                    <a:bodyPr/>
                    <a:lstStyle/>
                    <a:p>
                      <a:r>
                        <a:rPr lang="en-US" dirty="0" smtClean="0"/>
                        <a:t>$146176</a:t>
                      </a:r>
                      <a:endParaRPr lang="en-US" dirty="0"/>
                    </a:p>
                  </a:txBody>
                  <a:tcPr/>
                </a:tc>
                <a:extLst>
                  <a:ext uri="{0D108BD9-81ED-4DB2-BD59-A6C34878D82A}">
                    <a16:rowId xmlns:a16="http://schemas.microsoft.com/office/drawing/2014/main" val="2689573223"/>
                  </a:ext>
                </a:extLst>
              </a:tr>
              <a:tr h="370840">
                <a:tc>
                  <a:txBody>
                    <a:bodyPr/>
                    <a:lstStyle/>
                    <a:p>
                      <a:pPr algn="ctr"/>
                      <a:r>
                        <a:rPr lang="en-US" dirty="0" smtClean="0"/>
                        <a:t>Total</a:t>
                      </a:r>
                      <a:endParaRPr lang="en-US" dirty="0"/>
                    </a:p>
                  </a:txBody>
                  <a:tcPr/>
                </a:tc>
                <a:tc>
                  <a:txBody>
                    <a:bodyPr/>
                    <a:lstStyle/>
                    <a:p>
                      <a:r>
                        <a:rPr lang="en-US" b="1" dirty="0" smtClean="0"/>
                        <a:t>$182,086</a:t>
                      </a:r>
                      <a:endParaRPr lang="en-US" b="1" dirty="0"/>
                    </a:p>
                  </a:txBody>
                  <a:tcPr/>
                </a:tc>
                <a:extLst>
                  <a:ext uri="{0D108BD9-81ED-4DB2-BD59-A6C34878D82A}">
                    <a16:rowId xmlns:a16="http://schemas.microsoft.com/office/drawing/2014/main" val="2263097856"/>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2896551448"/>
              </p:ext>
            </p:extLst>
          </p:nvPr>
        </p:nvGraphicFramePr>
        <p:xfrm>
          <a:off x="3207657" y="1230085"/>
          <a:ext cx="5660572" cy="348705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D8D35AE0-E39F-4882-9F38-D1E22597B837}" type="slidenum">
              <a:rPr lang="en-US" smtClean="0"/>
              <a:t>27</a:t>
            </a:fld>
            <a:endParaRPr lang="en-US"/>
          </a:p>
        </p:txBody>
      </p:sp>
    </p:spTree>
    <p:extLst>
      <p:ext uri="{BB962C8B-B14F-4D97-AF65-F5344CB8AC3E}">
        <p14:creationId xmlns:p14="http://schemas.microsoft.com/office/powerpoint/2010/main" val="4096138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1504"/>
          </a:xfrm>
        </p:spPr>
        <p:txBody>
          <a:bodyPr>
            <a:normAutofit/>
          </a:bodyPr>
          <a:lstStyle/>
          <a:p>
            <a:r>
              <a:rPr lang="en-US" sz="2800" b="1" dirty="0" smtClean="0"/>
              <a:t>2 ML Model Development</a:t>
            </a:r>
            <a:endParaRPr lang="en-US" sz="2800" b="1" dirty="0"/>
          </a:p>
        </p:txBody>
      </p:sp>
      <p:sp>
        <p:nvSpPr>
          <p:cNvPr id="3" name="Content Placeholder 2"/>
          <p:cNvSpPr>
            <a:spLocks noGrp="1"/>
          </p:cNvSpPr>
          <p:nvPr>
            <p:ph idx="1"/>
          </p:nvPr>
        </p:nvSpPr>
        <p:spPr>
          <a:xfrm>
            <a:off x="838200" y="1146630"/>
            <a:ext cx="10515600" cy="5030333"/>
          </a:xfrm>
        </p:spPr>
        <p:txBody>
          <a:bodyPr>
            <a:normAutofit/>
          </a:bodyPr>
          <a:lstStyle/>
          <a:p>
            <a:pPr algn="just">
              <a:lnSpc>
                <a:spcPct val="100000"/>
              </a:lnSpc>
            </a:pPr>
            <a:r>
              <a:rPr lang="en-US" sz="1600" dirty="0" smtClean="0"/>
              <a:t>In general, machine learning projects take up to 80 % of the task for dataset development and 20 % of the time for model development or model building. For this project, time required for model development is calculated using the Kaggle survey data. The Kaggle survey reveals an average ratio of </a:t>
            </a:r>
            <a:r>
              <a:rPr lang="en-US" sz="1600" b="1" dirty="0" smtClean="0"/>
              <a:t>2.55</a:t>
            </a:r>
            <a:r>
              <a:rPr lang="en-US" sz="1600" dirty="0" smtClean="0"/>
              <a:t> (0.533/0.209) between the time required for database development and the time required for the model development. </a:t>
            </a:r>
          </a:p>
          <a:p>
            <a:pPr marL="0" indent="0" algn="just">
              <a:lnSpc>
                <a:spcPct val="100000"/>
              </a:lnSpc>
              <a:buNone/>
            </a:pPr>
            <a:endParaRPr lang="en-US" sz="1600" dirty="0" smtClean="0"/>
          </a:p>
          <a:p>
            <a:pPr algn="just">
              <a:lnSpc>
                <a:spcPct val="100000"/>
              </a:lnSpc>
            </a:pPr>
            <a:r>
              <a:rPr lang="en-US" sz="1600" dirty="0" smtClean="0"/>
              <a:t>The time calculated for the database development is 2284 hours. Using the above ratio, the time required for model development of this project = (2284/2.55) = 895.68 hours ~ </a:t>
            </a:r>
            <a:r>
              <a:rPr lang="en-US" sz="1600" b="1" dirty="0" smtClean="0"/>
              <a:t>900 hours.</a:t>
            </a:r>
            <a:endParaRPr lang="en-US" sz="1600" dirty="0" smtClean="0"/>
          </a:p>
          <a:p>
            <a:pPr algn="just">
              <a:lnSpc>
                <a:spcPct val="100000"/>
              </a:lnSpc>
            </a:pPr>
            <a:endParaRPr lang="en-US" sz="1600" b="1" dirty="0"/>
          </a:p>
          <a:p>
            <a:pPr algn="just">
              <a:lnSpc>
                <a:spcPct val="100000"/>
              </a:lnSpc>
            </a:pPr>
            <a:r>
              <a:rPr lang="en-US" sz="1600" dirty="0" smtClean="0"/>
              <a:t>Cost for the ML model development, considering model development time of 900 hours and $64 as the hourly rate of the Machine Learning Engineer = ($ 64 /hour) * (900) = </a:t>
            </a:r>
            <a:r>
              <a:rPr lang="en-US" sz="1600" b="1" dirty="0" smtClean="0"/>
              <a:t>$ 57,600 </a:t>
            </a:r>
            <a:r>
              <a:rPr lang="en-US" sz="1600" dirty="0" smtClean="0"/>
              <a:t> </a:t>
            </a:r>
          </a:p>
          <a:p>
            <a:pPr algn="just">
              <a:lnSpc>
                <a:spcPct val="100000"/>
              </a:lnSpc>
            </a:pPr>
            <a:endParaRPr lang="en-US" sz="1600" dirty="0"/>
          </a:p>
          <a:p>
            <a:pPr algn="just">
              <a:lnSpc>
                <a:spcPct val="100000"/>
              </a:lnSpc>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312366036"/>
              </p:ext>
            </p:extLst>
          </p:nvPr>
        </p:nvGraphicFramePr>
        <p:xfrm>
          <a:off x="965202" y="4686025"/>
          <a:ext cx="10261596" cy="1280160"/>
        </p:xfrm>
        <a:graphic>
          <a:graphicData uri="http://schemas.openxmlformats.org/drawingml/2006/table">
            <a:tbl>
              <a:tblPr firstRow="1" bandRow="1">
                <a:tableStyleId>{5940675A-B579-460E-94D1-54222C63F5DA}</a:tableStyleId>
              </a:tblPr>
              <a:tblGrid>
                <a:gridCol w="600303">
                  <a:extLst>
                    <a:ext uri="{9D8B030D-6E8A-4147-A177-3AD203B41FA5}">
                      <a16:colId xmlns:a16="http://schemas.microsoft.com/office/drawing/2014/main" val="3115153893"/>
                    </a:ext>
                  </a:extLst>
                </a:gridCol>
                <a:gridCol w="2272945">
                  <a:extLst>
                    <a:ext uri="{9D8B030D-6E8A-4147-A177-3AD203B41FA5}">
                      <a16:colId xmlns:a16="http://schemas.microsoft.com/office/drawing/2014/main" val="386200386"/>
                    </a:ext>
                  </a:extLst>
                </a:gridCol>
                <a:gridCol w="959458">
                  <a:extLst>
                    <a:ext uri="{9D8B030D-6E8A-4147-A177-3AD203B41FA5}">
                      <a16:colId xmlns:a16="http://schemas.microsoft.com/office/drawing/2014/main" val="1496894345"/>
                    </a:ext>
                  </a:extLst>
                </a:gridCol>
                <a:gridCol w="1913790">
                  <a:extLst>
                    <a:ext uri="{9D8B030D-6E8A-4147-A177-3AD203B41FA5}">
                      <a16:colId xmlns:a16="http://schemas.microsoft.com/office/drawing/2014/main" val="2689199803"/>
                    </a:ext>
                  </a:extLst>
                </a:gridCol>
                <a:gridCol w="1641853">
                  <a:extLst>
                    <a:ext uri="{9D8B030D-6E8A-4147-A177-3AD203B41FA5}">
                      <a16:colId xmlns:a16="http://schemas.microsoft.com/office/drawing/2014/main" val="1491428302"/>
                    </a:ext>
                  </a:extLst>
                </a:gridCol>
                <a:gridCol w="1641853">
                  <a:extLst>
                    <a:ext uri="{9D8B030D-6E8A-4147-A177-3AD203B41FA5}">
                      <a16:colId xmlns:a16="http://schemas.microsoft.com/office/drawing/2014/main" val="2591961220"/>
                    </a:ext>
                  </a:extLst>
                </a:gridCol>
                <a:gridCol w="1231394">
                  <a:extLst>
                    <a:ext uri="{9D8B030D-6E8A-4147-A177-3AD203B41FA5}">
                      <a16:colId xmlns:a16="http://schemas.microsoft.com/office/drawing/2014/main" val="508504819"/>
                    </a:ext>
                  </a:extLst>
                </a:gridCol>
              </a:tblGrid>
              <a:tr h="543077">
                <a:tc>
                  <a:txBody>
                    <a:bodyPr/>
                    <a:lstStyle/>
                    <a:p>
                      <a:endParaRPr lang="en-US" dirty="0"/>
                    </a:p>
                  </a:txBody>
                  <a:tcPr/>
                </a:tc>
                <a:tc>
                  <a:txBody>
                    <a:bodyPr/>
                    <a:lstStyle/>
                    <a:p>
                      <a:r>
                        <a:rPr lang="en-US" dirty="0" smtClean="0"/>
                        <a:t>Task </a:t>
                      </a:r>
                      <a:endParaRPr lang="en-US" dirty="0"/>
                    </a:p>
                  </a:txBody>
                  <a:tcPr/>
                </a:tc>
                <a:tc>
                  <a:txBody>
                    <a:bodyPr/>
                    <a:lstStyle/>
                    <a:p>
                      <a:r>
                        <a:rPr lang="en-US" dirty="0" smtClean="0"/>
                        <a:t>Weight</a:t>
                      </a:r>
                      <a:endParaRPr lang="en-US" dirty="0"/>
                    </a:p>
                  </a:txBody>
                  <a:tcPr/>
                </a:tc>
                <a:tc>
                  <a:txBody>
                    <a:bodyPr/>
                    <a:lstStyle/>
                    <a:p>
                      <a:r>
                        <a:rPr lang="en-US" dirty="0" smtClean="0"/>
                        <a:t>Calculation</a:t>
                      </a:r>
                      <a:endParaRPr lang="en-US" dirty="0"/>
                    </a:p>
                  </a:txBody>
                  <a:tcPr/>
                </a:tc>
                <a:tc>
                  <a:txBody>
                    <a:bodyPr/>
                    <a:lstStyle/>
                    <a:p>
                      <a:r>
                        <a:rPr lang="en-US" dirty="0" smtClean="0"/>
                        <a:t>Time</a:t>
                      </a:r>
                      <a:r>
                        <a:rPr lang="en-US" baseline="0" dirty="0" smtClean="0"/>
                        <a:t> (hours)</a:t>
                      </a:r>
                      <a:endParaRPr lang="en-US" dirty="0"/>
                    </a:p>
                  </a:txBody>
                  <a:tcPr/>
                </a:tc>
                <a:tc>
                  <a:txBody>
                    <a:bodyPr/>
                    <a:lstStyle/>
                    <a:p>
                      <a:r>
                        <a:rPr lang="en-US" dirty="0" smtClean="0"/>
                        <a:t>Calculation</a:t>
                      </a:r>
                      <a:endParaRPr lang="en-US" dirty="0"/>
                    </a:p>
                  </a:txBody>
                  <a:tcPr/>
                </a:tc>
                <a:tc>
                  <a:txBody>
                    <a:bodyPr/>
                    <a:lstStyle/>
                    <a:p>
                      <a:r>
                        <a:rPr lang="en-US" dirty="0" smtClean="0"/>
                        <a:t>Cost (in USD)</a:t>
                      </a:r>
                      <a:endParaRPr lang="en-US" dirty="0"/>
                    </a:p>
                  </a:txBody>
                  <a:tcPr/>
                </a:tc>
                <a:extLst>
                  <a:ext uri="{0D108BD9-81ED-4DB2-BD59-A6C34878D82A}">
                    <a16:rowId xmlns:a16="http://schemas.microsoft.com/office/drawing/2014/main" val="450882393"/>
                  </a:ext>
                </a:extLst>
              </a:tr>
              <a:tr h="370840">
                <a:tc>
                  <a:txBody>
                    <a:bodyPr/>
                    <a:lstStyle/>
                    <a:p>
                      <a:r>
                        <a:rPr lang="en-US" dirty="0" smtClean="0"/>
                        <a:t>2</a:t>
                      </a:r>
                      <a:endParaRPr lang="en-US" dirty="0"/>
                    </a:p>
                  </a:txBody>
                  <a:tcPr/>
                </a:tc>
                <a:tc>
                  <a:txBody>
                    <a:bodyPr/>
                    <a:lstStyle/>
                    <a:p>
                      <a:r>
                        <a:rPr lang="en-US" dirty="0" smtClean="0"/>
                        <a:t>ML model</a:t>
                      </a:r>
                      <a:r>
                        <a:rPr lang="en-US" baseline="0" dirty="0" smtClean="0"/>
                        <a:t> development</a:t>
                      </a:r>
                      <a:endParaRPr lang="en-US" dirty="0"/>
                    </a:p>
                  </a:txBody>
                  <a:tcPr/>
                </a:tc>
                <a:tc>
                  <a:txBody>
                    <a:bodyPr/>
                    <a:lstStyle/>
                    <a:p>
                      <a:r>
                        <a:rPr lang="en-US" dirty="0" smtClean="0"/>
                        <a:t>0.209</a:t>
                      </a:r>
                      <a:endParaRPr lang="en-US" dirty="0"/>
                    </a:p>
                  </a:txBody>
                  <a:tcPr/>
                </a:tc>
                <a:tc>
                  <a:txBody>
                    <a:bodyPr/>
                    <a:lstStyle/>
                    <a:p>
                      <a:r>
                        <a:rPr lang="en-US" dirty="0" smtClean="0"/>
                        <a:t>0.209*(720/.168)</a:t>
                      </a:r>
                      <a:endParaRPr lang="en-US" dirty="0"/>
                    </a:p>
                  </a:txBody>
                  <a:tcPr/>
                </a:tc>
                <a:tc>
                  <a:txBody>
                    <a:bodyPr/>
                    <a:lstStyle/>
                    <a:p>
                      <a:r>
                        <a:rPr lang="en-US" dirty="0" smtClean="0"/>
                        <a:t>900</a:t>
                      </a:r>
                      <a:endParaRPr lang="en-US" dirty="0"/>
                    </a:p>
                  </a:txBody>
                  <a:tcPr/>
                </a:tc>
                <a:tc>
                  <a:txBody>
                    <a:bodyPr/>
                    <a:lstStyle/>
                    <a:p>
                      <a:r>
                        <a:rPr lang="en-US" dirty="0" smtClean="0"/>
                        <a:t>900*64</a:t>
                      </a:r>
                      <a:endParaRPr lang="en-US" dirty="0"/>
                    </a:p>
                  </a:txBody>
                  <a:tcPr/>
                </a:tc>
                <a:tc>
                  <a:txBody>
                    <a:bodyPr/>
                    <a:lstStyle/>
                    <a:p>
                      <a:r>
                        <a:rPr lang="en-US" dirty="0" smtClean="0"/>
                        <a:t>57600</a:t>
                      </a:r>
                      <a:endParaRPr lang="en-US" dirty="0"/>
                    </a:p>
                  </a:txBody>
                  <a:tcPr/>
                </a:tc>
                <a:extLst>
                  <a:ext uri="{0D108BD9-81ED-4DB2-BD59-A6C34878D82A}">
                    <a16:rowId xmlns:a16="http://schemas.microsoft.com/office/drawing/2014/main" val="1607752456"/>
                  </a:ext>
                </a:extLst>
              </a:tr>
            </a:tbl>
          </a:graphicData>
        </a:graphic>
      </p:graphicFrame>
      <p:sp>
        <p:nvSpPr>
          <p:cNvPr id="5" name="Slide Number Placeholder 4"/>
          <p:cNvSpPr>
            <a:spLocks noGrp="1"/>
          </p:cNvSpPr>
          <p:nvPr>
            <p:ph type="sldNum" sz="quarter" idx="12"/>
          </p:nvPr>
        </p:nvSpPr>
        <p:spPr/>
        <p:txBody>
          <a:bodyPr/>
          <a:lstStyle/>
          <a:p>
            <a:fld id="{D8D35AE0-E39F-4882-9F38-D1E22597B837}" type="slidenum">
              <a:rPr lang="en-US" smtClean="0"/>
              <a:t>28</a:t>
            </a:fld>
            <a:endParaRPr lang="en-US"/>
          </a:p>
        </p:txBody>
      </p:sp>
    </p:spTree>
    <p:extLst>
      <p:ext uri="{BB962C8B-B14F-4D97-AF65-F5344CB8AC3E}">
        <p14:creationId xmlns:p14="http://schemas.microsoft.com/office/powerpoint/2010/main" val="3370986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a:t>3</a:t>
            </a:r>
            <a:r>
              <a:rPr lang="en-US" sz="2800" b="1" dirty="0" smtClean="0"/>
              <a:t> Application Update</a:t>
            </a:r>
            <a:endParaRPr lang="en-US" sz="2800" b="1" dirty="0"/>
          </a:p>
        </p:txBody>
      </p:sp>
      <p:sp>
        <p:nvSpPr>
          <p:cNvPr id="3" name="Content Placeholder 2"/>
          <p:cNvSpPr>
            <a:spLocks noGrp="1"/>
          </p:cNvSpPr>
          <p:nvPr>
            <p:ph idx="1"/>
          </p:nvPr>
        </p:nvSpPr>
        <p:spPr>
          <a:xfrm>
            <a:off x="838200" y="1025236"/>
            <a:ext cx="10515600" cy="5151727"/>
          </a:xfrm>
        </p:spPr>
        <p:txBody>
          <a:bodyPr>
            <a:normAutofit/>
          </a:bodyPr>
          <a:lstStyle/>
          <a:p>
            <a:pPr marL="0" indent="0" algn="just">
              <a:lnSpc>
                <a:spcPct val="100000"/>
              </a:lnSpc>
              <a:buNone/>
            </a:pPr>
            <a:r>
              <a:rPr lang="en-US" sz="1600" dirty="0" smtClean="0"/>
              <a:t>3.1 </a:t>
            </a:r>
            <a:r>
              <a:rPr lang="en-US" sz="1600" b="1" dirty="0" smtClean="0"/>
              <a:t>App and ML model Integration</a:t>
            </a:r>
          </a:p>
          <a:p>
            <a:pPr algn="just">
              <a:lnSpc>
                <a:spcPct val="100000"/>
              </a:lnSpc>
            </a:pPr>
            <a:r>
              <a:rPr lang="en-US" sz="1600" dirty="0" smtClean="0"/>
              <a:t>The time required for the application and ML model integration is calculated using the weight derived using kaggle survey data. The calculation is summarized in the table below.</a:t>
            </a:r>
          </a:p>
          <a:p>
            <a:pPr algn="just">
              <a:lnSpc>
                <a:spcPct val="100000"/>
              </a:lnSpc>
            </a:pPr>
            <a:r>
              <a:rPr lang="en-US" sz="1600" dirty="0" smtClean="0"/>
              <a:t>The </a:t>
            </a:r>
            <a:r>
              <a:rPr lang="en-US" sz="1600" dirty="0"/>
              <a:t>Kaggle survey reveals an average ratio of </a:t>
            </a:r>
            <a:r>
              <a:rPr lang="en-US" sz="1600" b="1" dirty="0" smtClean="0"/>
              <a:t>1.867</a:t>
            </a:r>
            <a:r>
              <a:rPr lang="en-US" sz="1600" dirty="0" smtClean="0"/>
              <a:t> </a:t>
            </a:r>
            <a:r>
              <a:rPr lang="en-US" sz="1600" dirty="0"/>
              <a:t>(</a:t>
            </a:r>
            <a:r>
              <a:rPr lang="en-US" sz="1600" dirty="0" smtClean="0"/>
              <a:t>0.168/0.09</a:t>
            </a:r>
            <a:r>
              <a:rPr lang="en-US" sz="1600" dirty="0"/>
              <a:t>) between the time required for </a:t>
            </a:r>
            <a:r>
              <a:rPr lang="en-US" sz="1600" dirty="0" smtClean="0"/>
              <a:t>data collection </a:t>
            </a:r>
            <a:r>
              <a:rPr lang="en-US" sz="1600" dirty="0"/>
              <a:t>and the time required </a:t>
            </a:r>
            <a:r>
              <a:rPr lang="en-US" sz="1600" dirty="0" smtClean="0"/>
              <a:t>for application and model integration (putting model into production). </a:t>
            </a:r>
            <a:endParaRPr lang="en-US" sz="1600" dirty="0"/>
          </a:p>
          <a:p>
            <a:pPr algn="just">
              <a:lnSpc>
                <a:spcPct val="100000"/>
              </a:lnSpc>
            </a:pPr>
            <a:r>
              <a:rPr lang="en-US" sz="1600" dirty="0"/>
              <a:t>The time calculated for the database development is </a:t>
            </a:r>
            <a:r>
              <a:rPr lang="en-US" sz="1600" dirty="0" smtClean="0"/>
              <a:t>720 </a:t>
            </a:r>
            <a:r>
              <a:rPr lang="en-US" sz="1600" dirty="0"/>
              <a:t>hours. Using the above ratio, the time required for </a:t>
            </a:r>
            <a:r>
              <a:rPr lang="en-US" sz="1600" dirty="0" smtClean="0"/>
              <a:t>app and ML model integration for </a:t>
            </a:r>
            <a:r>
              <a:rPr lang="en-US" sz="1600" dirty="0"/>
              <a:t>this project = </a:t>
            </a:r>
            <a:r>
              <a:rPr lang="en-US" sz="1600" dirty="0" smtClean="0"/>
              <a:t>(720/1.867) </a:t>
            </a:r>
            <a:r>
              <a:rPr lang="en-US" sz="1600" dirty="0"/>
              <a:t>= </a:t>
            </a:r>
            <a:r>
              <a:rPr lang="en-US" sz="1600" b="1" dirty="0" smtClean="0"/>
              <a:t>385 hours</a:t>
            </a:r>
            <a:endParaRPr lang="en-US" sz="1600" b="1" dirty="0"/>
          </a:p>
          <a:p>
            <a:pPr algn="just">
              <a:lnSpc>
                <a:spcPct val="100000"/>
              </a:lnSpc>
            </a:pPr>
            <a:r>
              <a:rPr lang="en-US" sz="1600" dirty="0"/>
              <a:t>Cost for the </a:t>
            </a:r>
            <a:r>
              <a:rPr lang="en-US" sz="1600" dirty="0" smtClean="0"/>
              <a:t>app and ML </a:t>
            </a:r>
            <a:r>
              <a:rPr lang="en-US" sz="1600" dirty="0"/>
              <a:t>model </a:t>
            </a:r>
            <a:r>
              <a:rPr lang="en-US" sz="1600" dirty="0" smtClean="0"/>
              <a:t>integration, considering </a:t>
            </a:r>
            <a:r>
              <a:rPr lang="en-US" sz="1600" dirty="0"/>
              <a:t>time </a:t>
            </a:r>
            <a:r>
              <a:rPr lang="en-US" sz="1600" dirty="0" smtClean="0"/>
              <a:t>required be equal to 385 </a:t>
            </a:r>
            <a:r>
              <a:rPr lang="en-US" sz="1600" dirty="0"/>
              <a:t>hours and $64 as the hourly rate of the Machine Learning Engineer = ($ 64 /hour) * </a:t>
            </a:r>
            <a:r>
              <a:rPr lang="en-US" sz="1600" dirty="0" smtClean="0"/>
              <a:t>(385) </a:t>
            </a:r>
            <a:r>
              <a:rPr lang="en-US" sz="1600" dirty="0"/>
              <a:t>= </a:t>
            </a:r>
            <a:r>
              <a:rPr lang="en-US" sz="1600" b="1" dirty="0"/>
              <a:t>$ </a:t>
            </a:r>
            <a:r>
              <a:rPr lang="en-US" sz="1600" b="1" dirty="0" smtClean="0"/>
              <a:t>24,640 </a:t>
            </a:r>
            <a:r>
              <a:rPr lang="en-US" sz="1600" dirty="0" smtClean="0"/>
              <a:t> </a:t>
            </a:r>
            <a:endParaRPr lang="en-US" sz="1600" dirty="0"/>
          </a:p>
          <a:p>
            <a:pPr algn="just">
              <a:lnSpc>
                <a:spcPct val="100000"/>
              </a:lnSpc>
            </a:pPr>
            <a:endParaRPr lang="en-US" sz="1600" dirty="0" smtClean="0"/>
          </a:p>
        </p:txBody>
      </p:sp>
      <p:graphicFrame>
        <p:nvGraphicFramePr>
          <p:cNvPr id="4" name="Table 3"/>
          <p:cNvGraphicFramePr>
            <a:graphicFrameLocks noGrp="1"/>
          </p:cNvGraphicFramePr>
          <p:nvPr>
            <p:extLst>
              <p:ext uri="{D42A27DB-BD31-4B8C-83A1-F6EECF244321}">
                <p14:modId xmlns:p14="http://schemas.microsoft.com/office/powerpoint/2010/main" val="1922067401"/>
              </p:ext>
            </p:extLst>
          </p:nvPr>
        </p:nvGraphicFramePr>
        <p:xfrm>
          <a:off x="1085272" y="4067188"/>
          <a:ext cx="10021455" cy="1280160"/>
        </p:xfrm>
        <a:graphic>
          <a:graphicData uri="http://schemas.openxmlformats.org/drawingml/2006/table">
            <a:tbl>
              <a:tblPr firstRow="1" bandRow="1">
                <a:tableStyleId>{5940675A-B579-460E-94D1-54222C63F5DA}</a:tableStyleId>
              </a:tblPr>
              <a:tblGrid>
                <a:gridCol w="586255">
                  <a:extLst>
                    <a:ext uri="{9D8B030D-6E8A-4147-A177-3AD203B41FA5}">
                      <a16:colId xmlns:a16="http://schemas.microsoft.com/office/drawing/2014/main" val="3115153893"/>
                    </a:ext>
                  </a:extLst>
                </a:gridCol>
                <a:gridCol w="2219754">
                  <a:extLst>
                    <a:ext uri="{9D8B030D-6E8A-4147-A177-3AD203B41FA5}">
                      <a16:colId xmlns:a16="http://schemas.microsoft.com/office/drawing/2014/main" val="386200386"/>
                    </a:ext>
                  </a:extLst>
                </a:gridCol>
                <a:gridCol w="937005">
                  <a:extLst>
                    <a:ext uri="{9D8B030D-6E8A-4147-A177-3AD203B41FA5}">
                      <a16:colId xmlns:a16="http://schemas.microsoft.com/office/drawing/2014/main" val="1496894345"/>
                    </a:ext>
                  </a:extLst>
                </a:gridCol>
                <a:gridCol w="1869004">
                  <a:extLst>
                    <a:ext uri="{9D8B030D-6E8A-4147-A177-3AD203B41FA5}">
                      <a16:colId xmlns:a16="http://schemas.microsoft.com/office/drawing/2014/main" val="2689199803"/>
                    </a:ext>
                  </a:extLst>
                </a:gridCol>
                <a:gridCol w="1603430">
                  <a:extLst>
                    <a:ext uri="{9D8B030D-6E8A-4147-A177-3AD203B41FA5}">
                      <a16:colId xmlns:a16="http://schemas.microsoft.com/office/drawing/2014/main" val="1491428302"/>
                    </a:ext>
                  </a:extLst>
                </a:gridCol>
                <a:gridCol w="1603430">
                  <a:extLst>
                    <a:ext uri="{9D8B030D-6E8A-4147-A177-3AD203B41FA5}">
                      <a16:colId xmlns:a16="http://schemas.microsoft.com/office/drawing/2014/main" val="3187637108"/>
                    </a:ext>
                  </a:extLst>
                </a:gridCol>
                <a:gridCol w="1202577">
                  <a:extLst>
                    <a:ext uri="{9D8B030D-6E8A-4147-A177-3AD203B41FA5}">
                      <a16:colId xmlns:a16="http://schemas.microsoft.com/office/drawing/2014/main" val="508504819"/>
                    </a:ext>
                  </a:extLst>
                </a:gridCol>
              </a:tblGrid>
              <a:tr h="543077">
                <a:tc>
                  <a:txBody>
                    <a:bodyPr/>
                    <a:lstStyle/>
                    <a:p>
                      <a:endParaRPr lang="en-US" dirty="0"/>
                    </a:p>
                  </a:txBody>
                  <a:tcPr/>
                </a:tc>
                <a:tc>
                  <a:txBody>
                    <a:bodyPr/>
                    <a:lstStyle/>
                    <a:p>
                      <a:r>
                        <a:rPr lang="en-US" dirty="0" smtClean="0"/>
                        <a:t>Task </a:t>
                      </a:r>
                      <a:endParaRPr lang="en-US" dirty="0"/>
                    </a:p>
                  </a:txBody>
                  <a:tcPr/>
                </a:tc>
                <a:tc>
                  <a:txBody>
                    <a:bodyPr/>
                    <a:lstStyle/>
                    <a:p>
                      <a:r>
                        <a:rPr lang="en-US" dirty="0" smtClean="0"/>
                        <a:t>Weight</a:t>
                      </a:r>
                      <a:endParaRPr lang="en-US" dirty="0"/>
                    </a:p>
                  </a:txBody>
                  <a:tcPr/>
                </a:tc>
                <a:tc>
                  <a:txBody>
                    <a:bodyPr/>
                    <a:lstStyle/>
                    <a:p>
                      <a:r>
                        <a:rPr lang="en-US" dirty="0" smtClean="0"/>
                        <a:t>Calculation</a:t>
                      </a:r>
                      <a:endParaRPr lang="en-US" dirty="0"/>
                    </a:p>
                  </a:txBody>
                  <a:tcPr/>
                </a:tc>
                <a:tc>
                  <a:txBody>
                    <a:bodyPr/>
                    <a:lstStyle/>
                    <a:p>
                      <a:r>
                        <a:rPr lang="en-US" dirty="0" smtClean="0"/>
                        <a:t>Time</a:t>
                      </a:r>
                      <a:r>
                        <a:rPr lang="en-US" baseline="0" dirty="0" smtClean="0"/>
                        <a:t> (hours)</a:t>
                      </a:r>
                      <a:endParaRPr lang="en-US" dirty="0"/>
                    </a:p>
                  </a:txBody>
                  <a:tcPr/>
                </a:tc>
                <a:tc>
                  <a:txBody>
                    <a:bodyPr/>
                    <a:lstStyle/>
                    <a:p>
                      <a:r>
                        <a:rPr lang="en-US" dirty="0" smtClean="0"/>
                        <a:t>Calculation</a:t>
                      </a:r>
                      <a:endParaRPr lang="en-US" dirty="0"/>
                    </a:p>
                  </a:txBody>
                  <a:tcPr/>
                </a:tc>
                <a:tc>
                  <a:txBody>
                    <a:bodyPr/>
                    <a:lstStyle/>
                    <a:p>
                      <a:r>
                        <a:rPr lang="en-US" dirty="0" smtClean="0"/>
                        <a:t>Cost (in USD)</a:t>
                      </a:r>
                      <a:endParaRPr lang="en-US" dirty="0"/>
                    </a:p>
                  </a:txBody>
                  <a:tcPr/>
                </a:tc>
                <a:extLst>
                  <a:ext uri="{0D108BD9-81ED-4DB2-BD59-A6C34878D82A}">
                    <a16:rowId xmlns:a16="http://schemas.microsoft.com/office/drawing/2014/main" val="450882393"/>
                  </a:ext>
                </a:extLst>
              </a:tr>
              <a:tr h="370840">
                <a:tc>
                  <a:txBody>
                    <a:bodyPr/>
                    <a:lstStyle/>
                    <a:p>
                      <a:r>
                        <a:rPr lang="en-US" dirty="0" smtClean="0"/>
                        <a:t>3.1</a:t>
                      </a:r>
                      <a:endParaRPr lang="en-US" dirty="0"/>
                    </a:p>
                  </a:txBody>
                  <a:tcPr/>
                </a:tc>
                <a:tc>
                  <a:txBody>
                    <a:bodyPr/>
                    <a:lstStyle/>
                    <a:p>
                      <a:r>
                        <a:rPr lang="en-US" dirty="0" smtClean="0"/>
                        <a:t>App and ML model integration</a:t>
                      </a:r>
                      <a:endParaRPr lang="en-US" dirty="0"/>
                    </a:p>
                  </a:txBody>
                  <a:tcPr/>
                </a:tc>
                <a:tc>
                  <a:txBody>
                    <a:bodyPr/>
                    <a:lstStyle/>
                    <a:p>
                      <a:r>
                        <a:rPr lang="en-US" dirty="0" smtClean="0"/>
                        <a:t>0.09</a:t>
                      </a:r>
                      <a:endParaRPr lang="en-US" dirty="0"/>
                    </a:p>
                  </a:txBody>
                  <a:tcPr/>
                </a:tc>
                <a:tc>
                  <a:txBody>
                    <a:bodyPr/>
                    <a:lstStyle/>
                    <a:p>
                      <a:r>
                        <a:rPr lang="en-US" dirty="0" smtClean="0"/>
                        <a:t>0.09*(720/.168)</a:t>
                      </a:r>
                      <a:endParaRPr lang="en-US" dirty="0"/>
                    </a:p>
                  </a:txBody>
                  <a:tcPr/>
                </a:tc>
                <a:tc>
                  <a:txBody>
                    <a:bodyPr/>
                    <a:lstStyle/>
                    <a:p>
                      <a:r>
                        <a:rPr lang="en-US" dirty="0" smtClean="0"/>
                        <a:t>385</a:t>
                      </a:r>
                      <a:endParaRPr lang="en-US" dirty="0"/>
                    </a:p>
                  </a:txBody>
                  <a:tcPr/>
                </a:tc>
                <a:tc>
                  <a:txBody>
                    <a:bodyPr/>
                    <a:lstStyle/>
                    <a:p>
                      <a:r>
                        <a:rPr lang="en-US" dirty="0" smtClean="0"/>
                        <a:t>385*64</a:t>
                      </a:r>
                      <a:endParaRPr lang="en-US" dirty="0"/>
                    </a:p>
                  </a:txBody>
                  <a:tcPr/>
                </a:tc>
                <a:tc>
                  <a:txBody>
                    <a:bodyPr/>
                    <a:lstStyle/>
                    <a:p>
                      <a:r>
                        <a:rPr lang="en-US" dirty="0" smtClean="0"/>
                        <a:t>24640</a:t>
                      </a:r>
                      <a:endParaRPr lang="en-US" dirty="0"/>
                    </a:p>
                  </a:txBody>
                  <a:tcPr/>
                </a:tc>
                <a:extLst>
                  <a:ext uri="{0D108BD9-81ED-4DB2-BD59-A6C34878D82A}">
                    <a16:rowId xmlns:a16="http://schemas.microsoft.com/office/drawing/2014/main" val="1607752456"/>
                  </a:ext>
                </a:extLst>
              </a:tr>
            </a:tbl>
          </a:graphicData>
        </a:graphic>
      </p:graphicFrame>
      <p:sp>
        <p:nvSpPr>
          <p:cNvPr id="5" name="Slide Number Placeholder 4"/>
          <p:cNvSpPr>
            <a:spLocks noGrp="1"/>
          </p:cNvSpPr>
          <p:nvPr>
            <p:ph type="sldNum" sz="quarter" idx="12"/>
          </p:nvPr>
        </p:nvSpPr>
        <p:spPr/>
        <p:txBody>
          <a:bodyPr/>
          <a:lstStyle/>
          <a:p>
            <a:fld id="{D8D35AE0-E39F-4882-9F38-D1E22597B837}" type="slidenum">
              <a:rPr lang="en-US" smtClean="0"/>
              <a:t>29</a:t>
            </a:fld>
            <a:endParaRPr lang="en-US"/>
          </a:p>
        </p:txBody>
      </p:sp>
    </p:spTree>
    <p:extLst>
      <p:ext uri="{BB962C8B-B14F-4D97-AF65-F5344CB8AC3E}">
        <p14:creationId xmlns:p14="http://schemas.microsoft.com/office/powerpoint/2010/main" val="3953079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152400"/>
            <a:ext cx="9144000" cy="923330"/>
          </a:xfrm>
          <a:prstGeom prst="rect">
            <a:avLst/>
          </a:prstGeom>
          <a:noFill/>
        </p:spPr>
        <p:txBody>
          <a:bodyPr wrap="square" rtlCol="0">
            <a:spAutoFit/>
          </a:bodyPr>
          <a:lstStyle/>
          <a:p>
            <a:endParaRPr lang="en-IN" dirty="0"/>
          </a:p>
          <a:p>
            <a:endParaRPr lang="en-IN" dirty="0"/>
          </a:p>
          <a:p>
            <a:endParaRPr lang="en-IN" dirty="0"/>
          </a:p>
        </p:txBody>
      </p:sp>
      <p:sp>
        <p:nvSpPr>
          <p:cNvPr id="5" name="Title 4"/>
          <p:cNvSpPr>
            <a:spLocks noGrp="1"/>
          </p:cNvSpPr>
          <p:nvPr>
            <p:ph type="title"/>
          </p:nvPr>
        </p:nvSpPr>
        <p:spPr>
          <a:xfrm>
            <a:off x="838200" y="365125"/>
            <a:ext cx="10515600" cy="1112693"/>
          </a:xfrm>
        </p:spPr>
        <p:txBody>
          <a:bodyPr>
            <a:normAutofit/>
          </a:bodyPr>
          <a:lstStyle/>
          <a:p>
            <a:r>
              <a:rPr lang="en-IN" sz="3200" b="1" dirty="0"/>
              <a:t>Scope</a:t>
            </a:r>
          </a:p>
        </p:txBody>
      </p:sp>
      <p:sp>
        <p:nvSpPr>
          <p:cNvPr id="6" name="Content Placeholder 5"/>
          <p:cNvSpPr>
            <a:spLocks noGrp="1"/>
          </p:cNvSpPr>
          <p:nvPr>
            <p:ph idx="1"/>
          </p:nvPr>
        </p:nvSpPr>
        <p:spPr/>
        <p:txBody>
          <a:bodyPr>
            <a:normAutofit/>
          </a:bodyPr>
          <a:lstStyle/>
          <a:p>
            <a:pPr algn="just"/>
            <a:r>
              <a:rPr lang="en-IN" sz="2400" dirty="0"/>
              <a:t>This cost estimate establishes cost for development, deployment and maintenance of a </a:t>
            </a:r>
            <a:r>
              <a:rPr lang="en-IN" sz="2400" u="sng" dirty="0"/>
              <a:t>spam call detection</a:t>
            </a:r>
            <a:r>
              <a:rPr lang="en-IN" sz="2400" dirty="0"/>
              <a:t> mobile app.</a:t>
            </a:r>
          </a:p>
          <a:p>
            <a:pPr algn="just"/>
            <a:endParaRPr lang="en-IN" sz="2400" dirty="0"/>
          </a:p>
          <a:p>
            <a:pPr algn="just"/>
            <a:r>
              <a:rPr lang="en-IN" sz="2400" dirty="0"/>
              <a:t>The application integrates machine learning based-solution with  black listing mechanism based on users tagging.</a:t>
            </a:r>
          </a:p>
          <a:p>
            <a:pPr algn="just"/>
            <a:endParaRPr lang="en-IN" sz="2400" dirty="0"/>
          </a:p>
          <a:p>
            <a:pPr algn="just"/>
            <a:r>
              <a:rPr lang="en-IN" sz="2400" dirty="0"/>
              <a:t>This allows the application to block a spam number even if it has not been reported enough.</a:t>
            </a:r>
          </a:p>
          <a:p>
            <a:pPr marL="0" indent="0" algn="just">
              <a:buNone/>
            </a:pPr>
            <a:endParaRPr lang="en-IN" dirty="0"/>
          </a:p>
          <a:p>
            <a:pPr marL="0" indent="0" algn="just">
              <a:buNone/>
            </a:pP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71466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a:t>3</a:t>
            </a:r>
            <a:r>
              <a:rPr lang="en-US" sz="2800" b="1" dirty="0" smtClean="0"/>
              <a:t> Application Update (Contd.)</a:t>
            </a:r>
            <a:endParaRPr lang="en-US" sz="2800" b="1" dirty="0"/>
          </a:p>
        </p:txBody>
      </p:sp>
      <p:sp>
        <p:nvSpPr>
          <p:cNvPr id="3" name="Content Placeholder 2"/>
          <p:cNvSpPr>
            <a:spLocks noGrp="1"/>
          </p:cNvSpPr>
          <p:nvPr>
            <p:ph idx="1"/>
          </p:nvPr>
        </p:nvSpPr>
        <p:spPr>
          <a:xfrm>
            <a:off x="838200" y="1025236"/>
            <a:ext cx="10515600" cy="5151727"/>
          </a:xfrm>
        </p:spPr>
        <p:txBody>
          <a:bodyPr>
            <a:normAutofit/>
          </a:bodyPr>
          <a:lstStyle/>
          <a:p>
            <a:pPr marL="0" indent="0" algn="just">
              <a:lnSpc>
                <a:spcPct val="100000"/>
              </a:lnSpc>
              <a:buNone/>
            </a:pPr>
            <a:r>
              <a:rPr lang="en-US" sz="1600" b="1" dirty="0" smtClean="0"/>
              <a:t>3.2 Testing &amp; 3.3 Update Roll Out</a:t>
            </a:r>
          </a:p>
          <a:p>
            <a:pPr algn="just">
              <a:lnSpc>
                <a:spcPct val="100000"/>
              </a:lnSpc>
            </a:pPr>
            <a:r>
              <a:rPr lang="en-US" sz="1600" dirty="0" smtClean="0"/>
              <a:t>The </a:t>
            </a:r>
            <a:r>
              <a:rPr lang="en-US" sz="1600" dirty="0"/>
              <a:t>time required for testing and update roll out after the ML model and app integration is calculated using the Clutch Survey Data, presented before.</a:t>
            </a:r>
            <a:endParaRPr lang="en-US" sz="1600" dirty="0" smtClean="0"/>
          </a:p>
          <a:p>
            <a:pPr algn="just">
              <a:lnSpc>
                <a:spcPct val="100000"/>
              </a:lnSpc>
            </a:pPr>
            <a:r>
              <a:rPr lang="en-US" sz="1600" dirty="0"/>
              <a:t>The median high and median low hours required for the testing and update roll out is taken to be the same as the time taken for application testing and application </a:t>
            </a:r>
            <a:r>
              <a:rPr lang="en-US" sz="1600" dirty="0" smtClean="0"/>
              <a:t>deployment. The survey results for the selected part are summarized in the table below.</a:t>
            </a:r>
            <a:endParaRPr lang="en-US" sz="1600" dirty="0"/>
          </a:p>
          <a:p>
            <a:pPr marL="0" indent="0" algn="just">
              <a:lnSpc>
                <a:spcPct val="100000"/>
              </a:lnSpc>
              <a:buNone/>
            </a:pPr>
            <a:endParaRPr lang="en-US" sz="1600" dirty="0"/>
          </a:p>
          <a:p>
            <a:pPr marL="0" indent="0" algn="just">
              <a:lnSpc>
                <a:spcPct val="100000"/>
              </a:lnSpc>
              <a:buNone/>
            </a:pPr>
            <a:endParaRPr lang="en-US" sz="1600" dirty="0"/>
          </a:p>
          <a:p>
            <a:pPr marL="0" indent="0" algn="just">
              <a:lnSpc>
                <a:spcPct val="100000"/>
              </a:lnSpc>
              <a:buNone/>
            </a:pPr>
            <a:endParaRPr lang="en-US" sz="1600" dirty="0" smtClean="0"/>
          </a:p>
          <a:p>
            <a:pPr algn="just">
              <a:lnSpc>
                <a:spcPct val="100000"/>
              </a:lnSpc>
            </a:pPr>
            <a:r>
              <a:rPr lang="en-US" sz="1600" dirty="0" smtClean="0"/>
              <a:t>The cost for testing and update roll out is calculated by multiplying the hours required for the project with the hourly rate of the iOS developers ( </a:t>
            </a:r>
            <a:r>
              <a:rPr lang="en-US" sz="1600" b="1" dirty="0" smtClean="0"/>
              <a:t>$ 51.30 per hour </a:t>
            </a:r>
            <a:r>
              <a:rPr lang="en-US" sz="1600" dirty="0" smtClean="0"/>
              <a:t>). </a:t>
            </a:r>
            <a:r>
              <a:rPr lang="en-US" sz="1600" dirty="0"/>
              <a:t>T</a:t>
            </a:r>
            <a:r>
              <a:rPr lang="en-US" sz="1600" dirty="0" smtClean="0"/>
              <a:t>he calculation for the same is summarized in the table below.</a:t>
            </a:r>
            <a:endParaRPr lang="en-US" sz="1600" dirty="0"/>
          </a:p>
          <a:p>
            <a:pPr marL="0" indent="0" algn="just">
              <a:lnSpc>
                <a:spcPct val="100000"/>
              </a:lnSpc>
              <a:buNone/>
            </a:pPr>
            <a:endParaRPr lang="en-US" sz="1600" b="1" dirty="0" smtClean="0"/>
          </a:p>
          <a:p>
            <a:pPr algn="just">
              <a:lnSpc>
                <a:spcPct val="100000"/>
              </a:lnSpc>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2065689769"/>
              </p:ext>
            </p:extLst>
          </p:nvPr>
        </p:nvGraphicFramePr>
        <p:xfrm>
          <a:off x="2032000" y="2843717"/>
          <a:ext cx="8128000" cy="845820"/>
        </p:xfrm>
        <a:graphic>
          <a:graphicData uri="http://schemas.openxmlformats.org/drawingml/2006/table">
            <a:tbl>
              <a:tblPr firstRow="1" bandRow="1">
                <a:tableStyleId>{5940675A-B579-460E-94D1-54222C63F5DA}</a:tableStyleId>
              </a:tblPr>
              <a:tblGrid>
                <a:gridCol w="1939636">
                  <a:extLst>
                    <a:ext uri="{9D8B030D-6E8A-4147-A177-3AD203B41FA5}">
                      <a16:colId xmlns:a16="http://schemas.microsoft.com/office/drawing/2014/main" val="1807372100"/>
                    </a:ext>
                  </a:extLst>
                </a:gridCol>
                <a:gridCol w="2124364">
                  <a:extLst>
                    <a:ext uri="{9D8B030D-6E8A-4147-A177-3AD203B41FA5}">
                      <a16:colId xmlns:a16="http://schemas.microsoft.com/office/drawing/2014/main" val="2502037314"/>
                    </a:ext>
                  </a:extLst>
                </a:gridCol>
                <a:gridCol w="2032000">
                  <a:extLst>
                    <a:ext uri="{9D8B030D-6E8A-4147-A177-3AD203B41FA5}">
                      <a16:colId xmlns:a16="http://schemas.microsoft.com/office/drawing/2014/main" val="2846853334"/>
                    </a:ext>
                  </a:extLst>
                </a:gridCol>
                <a:gridCol w="2032000">
                  <a:extLst>
                    <a:ext uri="{9D8B030D-6E8A-4147-A177-3AD203B41FA5}">
                      <a16:colId xmlns:a16="http://schemas.microsoft.com/office/drawing/2014/main" val="4009998133"/>
                    </a:ext>
                  </a:extLst>
                </a:gridCol>
              </a:tblGrid>
              <a:tr h="280531">
                <a:tc>
                  <a:txBody>
                    <a:bodyPr/>
                    <a:lstStyle/>
                    <a:p>
                      <a:pPr rtl="0" fontAlgn="b"/>
                      <a:endParaRPr lang="en-US" sz="1600" b="1" dirty="0">
                        <a:effectLst/>
                      </a:endParaRPr>
                    </a:p>
                  </a:txBody>
                  <a:tcPr marL="28575" marR="28575" marT="19050" marB="19050" anchor="b"/>
                </a:tc>
                <a:tc>
                  <a:txBody>
                    <a:bodyPr/>
                    <a:lstStyle/>
                    <a:p>
                      <a:pPr algn="r" rtl="0" fontAlgn="b"/>
                      <a:r>
                        <a:rPr lang="en-US" sz="1600" dirty="0" smtClean="0">
                          <a:effectLst/>
                        </a:rPr>
                        <a:t>Median</a:t>
                      </a:r>
                      <a:r>
                        <a:rPr lang="en-US" sz="1600" baseline="0" dirty="0" smtClean="0">
                          <a:effectLst/>
                        </a:rPr>
                        <a:t> Low (Hours)</a:t>
                      </a:r>
                      <a:endParaRPr lang="en-US" sz="1600" dirty="0">
                        <a:effectLst/>
                      </a:endParaRPr>
                    </a:p>
                  </a:txBody>
                  <a:tcPr marL="28575" marR="28575" marT="19050" marB="19050" anchor="b"/>
                </a:tc>
                <a:tc>
                  <a:txBody>
                    <a:bodyPr/>
                    <a:lstStyle/>
                    <a:p>
                      <a:pPr algn="r" rtl="0" fontAlgn="b"/>
                      <a:r>
                        <a:rPr lang="en-US" sz="1600" dirty="0" smtClean="0">
                          <a:effectLst/>
                        </a:rPr>
                        <a:t>Median</a:t>
                      </a:r>
                      <a:r>
                        <a:rPr lang="en-US" sz="1600" baseline="0" dirty="0" smtClean="0">
                          <a:effectLst/>
                        </a:rPr>
                        <a:t> High (Hours)</a:t>
                      </a:r>
                      <a:endParaRPr lang="en-US" sz="1600" dirty="0">
                        <a:effectLst/>
                      </a:endParaRPr>
                    </a:p>
                  </a:txBody>
                  <a:tcPr marL="28575" marR="28575" marT="19050" marB="19050" anchor="b"/>
                </a:tc>
                <a:tc>
                  <a:txBody>
                    <a:bodyPr/>
                    <a:lstStyle/>
                    <a:p>
                      <a:pPr algn="r" rtl="0" fontAlgn="b"/>
                      <a:r>
                        <a:rPr lang="en-US" sz="1600" baseline="0" dirty="0" smtClean="0">
                          <a:effectLst/>
                        </a:rPr>
                        <a:t>Average (Hours)</a:t>
                      </a:r>
                      <a:endParaRPr lang="en-US" sz="1600" dirty="0">
                        <a:effectLst/>
                      </a:endParaRPr>
                    </a:p>
                  </a:txBody>
                  <a:tcPr marL="28575" marR="28575" marT="19050" marB="19050" anchor="b"/>
                </a:tc>
                <a:extLst>
                  <a:ext uri="{0D108BD9-81ED-4DB2-BD59-A6C34878D82A}">
                    <a16:rowId xmlns:a16="http://schemas.microsoft.com/office/drawing/2014/main" val="3396232860"/>
                  </a:ext>
                </a:extLst>
              </a:tr>
              <a:tr h="280531">
                <a:tc>
                  <a:txBody>
                    <a:bodyPr/>
                    <a:lstStyle/>
                    <a:p>
                      <a:pPr rtl="0" fontAlgn="b"/>
                      <a:r>
                        <a:rPr lang="en-US" sz="1600" b="1" dirty="0" smtClean="0">
                          <a:effectLst/>
                        </a:rPr>
                        <a:t>3.2 </a:t>
                      </a:r>
                      <a:r>
                        <a:rPr lang="en-US" sz="1600" b="1" dirty="0">
                          <a:effectLst/>
                        </a:rPr>
                        <a:t>Testing</a:t>
                      </a:r>
                    </a:p>
                  </a:txBody>
                  <a:tcPr marL="28575" marR="28575" marT="19050" marB="19050" anchor="b"/>
                </a:tc>
                <a:tc>
                  <a:txBody>
                    <a:bodyPr/>
                    <a:lstStyle/>
                    <a:p>
                      <a:pPr algn="r" rtl="0" fontAlgn="b"/>
                      <a:r>
                        <a:rPr lang="en-US" sz="1600" dirty="0">
                          <a:effectLst/>
                        </a:rPr>
                        <a:t>30</a:t>
                      </a:r>
                    </a:p>
                  </a:txBody>
                  <a:tcPr marL="28575" marR="28575" marT="19050" marB="19050" anchor="b"/>
                </a:tc>
                <a:tc>
                  <a:txBody>
                    <a:bodyPr/>
                    <a:lstStyle/>
                    <a:p>
                      <a:pPr algn="r" rtl="0" fontAlgn="b"/>
                      <a:r>
                        <a:rPr lang="en-US" sz="1600" dirty="0">
                          <a:effectLst/>
                        </a:rPr>
                        <a:t>160</a:t>
                      </a:r>
                    </a:p>
                  </a:txBody>
                  <a:tcPr marL="28575" marR="28575" marT="19050" marB="19050" anchor="b"/>
                </a:tc>
                <a:tc>
                  <a:txBody>
                    <a:bodyPr/>
                    <a:lstStyle/>
                    <a:p>
                      <a:pPr algn="r" rtl="0" fontAlgn="b"/>
                      <a:r>
                        <a:rPr lang="en-US" sz="1600" dirty="0" smtClean="0">
                          <a:effectLst/>
                        </a:rPr>
                        <a:t>95</a:t>
                      </a:r>
                      <a:endParaRPr lang="en-US" sz="1600" dirty="0">
                        <a:effectLst/>
                      </a:endParaRPr>
                    </a:p>
                  </a:txBody>
                  <a:tcPr marL="28575" marR="28575" marT="19050" marB="19050" anchor="b"/>
                </a:tc>
                <a:extLst>
                  <a:ext uri="{0D108BD9-81ED-4DB2-BD59-A6C34878D82A}">
                    <a16:rowId xmlns:a16="http://schemas.microsoft.com/office/drawing/2014/main" val="3793832583"/>
                  </a:ext>
                </a:extLst>
              </a:tr>
              <a:tr h="280531">
                <a:tc>
                  <a:txBody>
                    <a:bodyPr/>
                    <a:lstStyle/>
                    <a:p>
                      <a:pPr rtl="0" fontAlgn="b"/>
                      <a:r>
                        <a:rPr lang="en-US" sz="1600" b="1" dirty="0" smtClean="0">
                          <a:effectLst/>
                        </a:rPr>
                        <a:t>3.3</a:t>
                      </a:r>
                      <a:r>
                        <a:rPr lang="en-US" sz="1600" b="1" baseline="0" dirty="0" smtClean="0">
                          <a:effectLst/>
                        </a:rPr>
                        <a:t> Update Roll Out</a:t>
                      </a:r>
                      <a:endParaRPr lang="en-US" sz="1600" b="1" dirty="0">
                        <a:effectLst/>
                      </a:endParaRPr>
                    </a:p>
                  </a:txBody>
                  <a:tcPr marL="28575" marR="28575" marT="19050" marB="19050" anchor="b"/>
                </a:tc>
                <a:tc>
                  <a:txBody>
                    <a:bodyPr/>
                    <a:lstStyle/>
                    <a:p>
                      <a:pPr algn="r" rtl="0" fontAlgn="b"/>
                      <a:r>
                        <a:rPr lang="en-US" sz="1600" dirty="0">
                          <a:effectLst/>
                        </a:rPr>
                        <a:t>5.125</a:t>
                      </a:r>
                    </a:p>
                  </a:txBody>
                  <a:tcPr marL="28575" marR="28575" marT="19050" marB="19050" anchor="b"/>
                </a:tc>
                <a:tc>
                  <a:txBody>
                    <a:bodyPr/>
                    <a:lstStyle/>
                    <a:p>
                      <a:pPr algn="r" rtl="0" fontAlgn="b"/>
                      <a:r>
                        <a:rPr lang="en-US" sz="1600" dirty="0">
                          <a:effectLst/>
                        </a:rPr>
                        <a:t>11</a:t>
                      </a:r>
                    </a:p>
                  </a:txBody>
                  <a:tcPr marL="28575" marR="28575" marT="19050" marB="19050" anchor="b"/>
                </a:tc>
                <a:tc>
                  <a:txBody>
                    <a:bodyPr/>
                    <a:lstStyle/>
                    <a:p>
                      <a:pPr algn="r" rtl="0" fontAlgn="b"/>
                      <a:r>
                        <a:rPr lang="en-US" sz="1600" dirty="0" smtClean="0">
                          <a:effectLst/>
                        </a:rPr>
                        <a:t>8.0625</a:t>
                      </a:r>
                      <a:endParaRPr lang="en-US" sz="1600" dirty="0">
                        <a:effectLst/>
                      </a:endParaRPr>
                    </a:p>
                  </a:txBody>
                  <a:tcPr marL="28575" marR="28575" marT="19050" marB="19050" anchor="b"/>
                </a:tc>
                <a:extLst>
                  <a:ext uri="{0D108BD9-81ED-4DB2-BD59-A6C34878D82A}">
                    <a16:rowId xmlns:a16="http://schemas.microsoft.com/office/drawing/2014/main" val="340444796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43349554"/>
              </p:ext>
            </p:extLst>
          </p:nvPr>
        </p:nvGraphicFramePr>
        <p:xfrm>
          <a:off x="2032001" y="4931448"/>
          <a:ext cx="8128000" cy="1112520"/>
        </p:xfrm>
        <a:graphic>
          <a:graphicData uri="http://schemas.openxmlformats.org/drawingml/2006/table">
            <a:tbl>
              <a:tblPr firstRow="1" bandRow="1">
                <a:tableStyleId>{5940675A-B579-460E-94D1-54222C63F5DA}</a:tableStyleId>
              </a:tblPr>
              <a:tblGrid>
                <a:gridCol w="1967344">
                  <a:extLst>
                    <a:ext uri="{9D8B030D-6E8A-4147-A177-3AD203B41FA5}">
                      <a16:colId xmlns:a16="http://schemas.microsoft.com/office/drawing/2014/main" val="155723506"/>
                    </a:ext>
                  </a:extLst>
                </a:gridCol>
                <a:gridCol w="2087419">
                  <a:extLst>
                    <a:ext uri="{9D8B030D-6E8A-4147-A177-3AD203B41FA5}">
                      <a16:colId xmlns:a16="http://schemas.microsoft.com/office/drawing/2014/main" val="1855736403"/>
                    </a:ext>
                  </a:extLst>
                </a:gridCol>
                <a:gridCol w="2216727">
                  <a:extLst>
                    <a:ext uri="{9D8B030D-6E8A-4147-A177-3AD203B41FA5}">
                      <a16:colId xmlns:a16="http://schemas.microsoft.com/office/drawing/2014/main" val="971420262"/>
                    </a:ext>
                  </a:extLst>
                </a:gridCol>
                <a:gridCol w="1856510">
                  <a:extLst>
                    <a:ext uri="{9D8B030D-6E8A-4147-A177-3AD203B41FA5}">
                      <a16:colId xmlns:a16="http://schemas.microsoft.com/office/drawing/2014/main" val="965290687"/>
                    </a:ext>
                  </a:extLst>
                </a:gridCol>
              </a:tblGrid>
              <a:tr h="370840">
                <a:tc>
                  <a:txBody>
                    <a:bodyPr/>
                    <a:lstStyle/>
                    <a:p>
                      <a:r>
                        <a:rPr lang="en-US" sz="1600" dirty="0" smtClean="0"/>
                        <a:t>Task </a:t>
                      </a:r>
                      <a:endParaRPr lang="en-US" sz="1600" dirty="0"/>
                    </a:p>
                  </a:txBody>
                  <a:tcPr/>
                </a:tc>
                <a:tc>
                  <a:txBody>
                    <a:bodyPr/>
                    <a:lstStyle/>
                    <a:p>
                      <a:r>
                        <a:rPr lang="en-US" sz="1600" dirty="0" smtClean="0"/>
                        <a:t>Average hours</a:t>
                      </a:r>
                      <a:endParaRPr lang="en-US" sz="1600" dirty="0"/>
                    </a:p>
                  </a:txBody>
                  <a:tcPr/>
                </a:tc>
                <a:tc>
                  <a:txBody>
                    <a:bodyPr/>
                    <a:lstStyle/>
                    <a:p>
                      <a:r>
                        <a:rPr lang="en-US" sz="1600" dirty="0" smtClean="0"/>
                        <a:t>Calculation</a:t>
                      </a:r>
                      <a:endParaRPr lang="en-US" sz="1600" dirty="0"/>
                    </a:p>
                  </a:txBody>
                  <a:tcPr/>
                </a:tc>
                <a:tc>
                  <a:txBody>
                    <a:bodyPr/>
                    <a:lstStyle/>
                    <a:p>
                      <a:r>
                        <a:rPr lang="en-US" sz="1600" dirty="0" smtClean="0"/>
                        <a:t>Cost (USD) </a:t>
                      </a:r>
                      <a:endParaRPr lang="en-US" sz="1600" dirty="0"/>
                    </a:p>
                  </a:txBody>
                  <a:tcPr/>
                </a:tc>
                <a:extLst>
                  <a:ext uri="{0D108BD9-81ED-4DB2-BD59-A6C34878D82A}">
                    <a16:rowId xmlns:a16="http://schemas.microsoft.com/office/drawing/2014/main" val="1495213540"/>
                  </a:ext>
                </a:extLst>
              </a:tr>
              <a:tr h="370840">
                <a:tc>
                  <a:txBody>
                    <a:bodyPr/>
                    <a:lstStyle/>
                    <a:p>
                      <a:r>
                        <a:rPr lang="en-US" sz="1600" dirty="0" smtClean="0"/>
                        <a:t>3.2</a:t>
                      </a:r>
                      <a:r>
                        <a:rPr lang="en-US" sz="1600" baseline="0" dirty="0" smtClean="0"/>
                        <a:t> Testing</a:t>
                      </a:r>
                      <a:endParaRPr lang="en-US" sz="1600" dirty="0"/>
                    </a:p>
                  </a:txBody>
                  <a:tcPr/>
                </a:tc>
                <a:tc>
                  <a:txBody>
                    <a:bodyPr/>
                    <a:lstStyle/>
                    <a:p>
                      <a:r>
                        <a:rPr lang="en-US" sz="1600" dirty="0" smtClean="0"/>
                        <a:t>95</a:t>
                      </a:r>
                      <a:endParaRPr lang="en-US" sz="1600" dirty="0"/>
                    </a:p>
                  </a:txBody>
                  <a:tcPr/>
                </a:tc>
                <a:tc>
                  <a:txBody>
                    <a:bodyPr/>
                    <a:lstStyle/>
                    <a:p>
                      <a:r>
                        <a:rPr lang="en-US" sz="1600" dirty="0" smtClean="0"/>
                        <a:t>95*51.3</a:t>
                      </a:r>
                      <a:endParaRPr lang="en-US" sz="1600" dirty="0"/>
                    </a:p>
                  </a:txBody>
                  <a:tcPr/>
                </a:tc>
                <a:tc>
                  <a:txBody>
                    <a:bodyPr/>
                    <a:lstStyle/>
                    <a:p>
                      <a:r>
                        <a:rPr lang="en-US" sz="1600" dirty="0" smtClean="0"/>
                        <a:t>4873.5</a:t>
                      </a:r>
                      <a:endParaRPr lang="en-US" sz="1600" dirty="0"/>
                    </a:p>
                  </a:txBody>
                  <a:tcPr/>
                </a:tc>
                <a:extLst>
                  <a:ext uri="{0D108BD9-81ED-4DB2-BD59-A6C34878D82A}">
                    <a16:rowId xmlns:a16="http://schemas.microsoft.com/office/drawing/2014/main" val="2794635587"/>
                  </a:ext>
                </a:extLst>
              </a:tr>
              <a:tr h="370840">
                <a:tc>
                  <a:txBody>
                    <a:bodyPr/>
                    <a:lstStyle/>
                    <a:p>
                      <a:r>
                        <a:rPr lang="en-US" sz="1600" dirty="0" smtClean="0"/>
                        <a:t>3.3 Update Roll</a:t>
                      </a:r>
                      <a:r>
                        <a:rPr lang="en-US" sz="1600" baseline="0" dirty="0" smtClean="0"/>
                        <a:t> Out</a:t>
                      </a:r>
                      <a:endParaRPr lang="en-US" sz="1600" dirty="0"/>
                    </a:p>
                  </a:txBody>
                  <a:tcPr/>
                </a:tc>
                <a:tc>
                  <a:txBody>
                    <a:bodyPr/>
                    <a:lstStyle/>
                    <a:p>
                      <a:r>
                        <a:rPr lang="en-US" sz="1600" dirty="0" smtClean="0"/>
                        <a:t>8.0625</a:t>
                      </a:r>
                      <a:endParaRPr lang="en-US" sz="1600" dirty="0"/>
                    </a:p>
                  </a:txBody>
                  <a:tcPr/>
                </a:tc>
                <a:tc>
                  <a:txBody>
                    <a:bodyPr/>
                    <a:lstStyle/>
                    <a:p>
                      <a:r>
                        <a:rPr lang="en-US" sz="1600" dirty="0" smtClean="0"/>
                        <a:t>8.0625*51.3</a:t>
                      </a:r>
                      <a:endParaRPr lang="en-US" sz="1600" dirty="0"/>
                    </a:p>
                  </a:txBody>
                  <a:tcPr/>
                </a:tc>
                <a:tc>
                  <a:txBody>
                    <a:bodyPr/>
                    <a:lstStyle/>
                    <a:p>
                      <a:r>
                        <a:rPr lang="en-US" sz="1600" dirty="0" smtClean="0"/>
                        <a:t>413.6</a:t>
                      </a:r>
                      <a:endParaRPr lang="en-US" sz="1600" dirty="0"/>
                    </a:p>
                  </a:txBody>
                  <a:tcPr/>
                </a:tc>
                <a:extLst>
                  <a:ext uri="{0D108BD9-81ED-4DB2-BD59-A6C34878D82A}">
                    <a16:rowId xmlns:a16="http://schemas.microsoft.com/office/drawing/2014/main" val="1528450118"/>
                  </a:ext>
                </a:extLst>
              </a:tr>
            </a:tbl>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30</a:t>
            </a:fld>
            <a:endParaRPr lang="en-US"/>
          </a:p>
        </p:txBody>
      </p:sp>
    </p:spTree>
    <p:extLst>
      <p:ext uri="{BB962C8B-B14F-4D97-AF65-F5344CB8AC3E}">
        <p14:creationId xmlns:p14="http://schemas.microsoft.com/office/powerpoint/2010/main" val="3114791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a:t>3</a:t>
            </a:r>
            <a:r>
              <a:rPr lang="en-US" sz="2800" b="1" dirty="0" smtClean="0"/>
              <a:t> Application Update (Contd.)</a:t>
            </a:r>
            <a:endParaRPr lang="en-US" sz="2800" b="1" dirty="0"/>
          </a:p>
        </p:txBody>
      </p:sp>
      <p:sp>
        <p:nvSpPr>
          <p:cNvPr id="3" name="Content Placeholder 2"/>
          <p:cNvSpPr>
            <a:spLocks noGrp="1"/>
          </p:cNvSpPr>
          <p:nvPr>
            <p:ph idx="1"/>
          </p:nvPr>
        </p:nvSpPr>
        <p:spPr>
          <a:xfrm>
            <a:off x="838200" y="1025236"/>
            <a:ext cx="10515600" cy="5151727"/>
          </a:xfrm>
        </p:spPr>
        <p:txBody>
          <a:bodyPr>
            <a:normAutofit/>
          </a:bodyPr>
          <a:lstStyle/>
          <a:p>
            <a:pPr marL="0" indent="0" algn="just">
              <a:lnSpc>
                <a:spcPct val="100000"/>
              </a:lnSpc>
              <a:buNone/>
            </a:pPr>
            <a:r>
              <a:rPr lang="en-US" sz="1600" b="1" dirty="0" smtClean="0"/>
              <a:t>Summary</a:t>
            </a:r>
          </a:p>
          <a:p>
            <a:pPr marL="0" indent="0" algn="just">
              <a:lnSpc>
                <a:spcPct val="100000"/>
              </a:lnSpc>
              <a:buNone/>
            </a:pPr>
            <a:endParaRPr lang="en-US" sz="1600" dirty="0"/>
          </a:p>
          <a:p>
            <a:pPr marL="0" indent="0" algn="just">
              <a:lnSpc>
                <a:spcPct val="100000"/>
              </a:lnSpc>
              <a:buNone/>
            </a:pPr>
            <a:endParaRPr lang="en-US" sz="1600" dirty="0"/>
          </a:p>
          <a:p>
            <a:pPr marL="0" indent="0" algn="just">
              <a:lnSpc>
                <a:spcPct val="100000"/>
              </a:lnSpc>
              <a:buNone/>
            </a:pPr>
            <a:endParaRPr lang="en-US" sz="1600" dirty="0" smtClean="0"/>
          </a:p>
          <a:p>
            <a:pPr marL="0" indent="0" algn="just">
              <a:lnSpc>
                <a:spcPct val="100000"/>
              </a:lnSpc>
              <a:buNone/>
            </a:pPr>
            <a:endParaRPr lang="en-US" sz="1600" dirty="0" smtClean="0"/>
          </a:p>
        </p:txBody>
      </p:sp>
      <p:graphicFrame>
        <p:nvGraphicFramePr>
          <p:cNvPr id="6" name="Table 5"/>
          <p:cNvGraphicFramePr>
            <a:graphicFrameLocks noGrp="1"/>
          </p:cNvGraphicFramePr>
          <p:nvPr>
            <p:extLst>
              <p:ext uri="{D42A27DB-BD31-4B8C-83A1-F6EECF244321}">
                <p14:modId xmlns:p14="http://schemas.microsoft.com/office/powerpoint/2010/main" val="1454929510"/>
              </p:ext>
            </p:extLst>
          </p:nvPr>
        </p:nvGraphicFramePr>
        <p:xfrm>
          <a:off x="2142836" y="1212273"/>
          <a:ext cx="7906327" cy="1854200"/>
        </p:xfrm>
        <a:graphic>
          <a:graphicData uri="http://schemas.openxmlformats.org/drawingml/2006/table">
            <a:tbl>
              <a:tblPr firstRow="1" bandRow="1">
                <a:tableStyleId>{5940675A-B579-460E-94D1-54222C63F5DA}</a:tableStyleId>
              </a:tblPr>
              <a:tblGrid>
                <a:gridCol w="3036748">
                  <a:extLst>
                    <a:ext uri="{9D8B030D-6E8A-4147-A177-3AD203B41FA5}">
                      <a16:colId xmlns:a16="http://schemas.microsoft.com/office/drawing/2014/main" val="155723506"/>
                    </a:ext>
                  </a:extLst>
                </a:gridCol>
                <a:gridCol w="1554312">
                  <a:extLst>
                    <a:ext uri="{9D8B030D-6E8A-4147-A177-3AD203B41FA5}">
                      <a16:colId xmlns:a16="http://schemas.microsoft.com/office/drawing/2014/main" val="1855736403"/>
                    </a:ext>
                  </a:extLst>
                </a:gridCol>
                <a:gridCol w="1509389">
                  <a:extLst>
                    <a:ext uri="{9D8B030D-6E8A-4147-A177-3AD203B41FA5}">
                      <a16:colId xmlns:a16="http://schemas.microsoft.com/office/drawing/2014/main" val="971420262"/>
                    </a:ext>
                  </a:extLst>
                </a:gridCol>
                <a:gridCol w="1805878">
                  <a:extLst>
                    <a:ext uri="{9D8B030D-6E8A-4147-A177-3AD203B41FA5}">
                      <a16:colId xmlns:a16="http://schemas.microsoft.com/office/drawing/2014/main" val="965290687"/>
                    </a:ext>
                  </a:extLst>
                </a:gridCol>
              </a:tblGrid>
              <a:tr h="370840">
                <a:tc>
                  <a:txBody>
                    <a:bodyPr/>
                    <a:lstStyle/>
                    <a:p>
                      <a:r>
                        <a:rPr lang="en-US" sz="1600" dirty="0" smtClean="0"/>
                        <a:t>Task </a:t>
                      </a:r>
                      <a:endParaRPr lang="en-US" sz="1600" dirty="0"/>
                    </a:p>
                  </a:txBody>
                  <a:tcPr/>
                </a:tc>
                <a:tc>
                  <a:txBody>
                    <a:bodyPr/>
                    <a:lstStyle/>
                    <a:p>
                      <a:r>
                        <a:rPr lang="en-US" sz="1600" dirty="0" smtClean="0"/>
                        <a:t>Average hours</a:t>
                      </a:r>
                      <a:endParaRPr lang="en-US" sz="1600" dirty="0"/>
                    </a:p>
                  </a:txBody>
                  <a:tcPr/>
                </a:tc>
                <a:tc>
                  <a:txBody>
                    <a:bodyPr/>
                    <a:lstStyle/>
                    <a:p>
                      <a:r>
                        <a:rPr lang="en-US" sz="1600" dirty="0" smtClean="0"/>
                        <a:t>Calculation</a:t>
                      </a:r>
                      <a:endParaRPr lang="en-US" sz="1600" dirty="0"/>
                    </a:p>
                  </a:txBody>
                  <a:tcPr/>
                </a:tc>
                <a:tc>
                  <a:txBody>
                    <a:bodyPr/>
                    <a:lstStyle/>
                    <a:p>
                      <a:r>
                        <a:rPr lang="en-US" sz="1600" dirty="0" smtClean="0"/>
                        <a:t>Cost (USD) </a:t>
                      </a:r>
                      <a:endParaRPr lang="en-US" sz="1600" dirty="0"/>
                    </a:p>
                  </a:txBody>
                  <a:tcPr/>
                </a:tc>
                <a:extLst>
                  <a:ext uri="{0D108BD9-81ED-4DB2-BD59-A6C34878D82A}">
                    <a16:rowId xmlns:a16="http://schemas.microsoft.com/office/drawing/2014/main" val="1495213540"/>
                  </a:ext>
                </a:extLst>
              </a:tr>
              <a:tr h="370840">
                <a:tc>
                  <a:txBody>
                    <a:bodyPr/>
                    <a:lstStyle/>
                    <a:p>
                      <a:r>
                        <a:rPr lang="en-US" sz="1600" dirty="0" smtClean="0"/>
                        <a:t>3.1 App and ML model Integration</a:t>
                      </a:r>
                      <a:endParaRPr lang="en-US" sz="1600" dirty="0"/>
                    </a:p>
                  </a:txBody>
                  <a:tcPr/>
                </a:tc>
                <a:tc>
                  <a:txBody>
                    <a:bodyPr/>
                    <a:lstStyle/>
                    <a:p>
                      <a:r>
                        <a:rPr lang="en-US" sz="1600" dirty="0" smtClean="0"/>
                        <a:t>385</a:t>
                      </a:r>
                      <a:endParaRPr lang="en-US" sz="1600" dirty="0"/>
                    </a:p>
                  </a:txBody>
                  <a:tcPr/>
                </a:tc>
                <a:tc>
                  <a:txBody>
                    <a:bodyPr/>
                    <a:lstStyle/>
                    <a:p>
                      <a:r>
                        <a:rPr lang="en-US" sz="1600" dirty="0" smtClean="0"/>
                        <a:t>385*64</a:t>
                      </a:r>
                      <a:endParaRPr lang="en-US" sz="1600" dirty="0"/>
                    </a:p>
                  </a:txBody>
                  <a:tcPr/>
                </a:tc>
                <a:tc>
                  <a:txBody>
                    <a:bodyPr/>
                    <a:lstStyle/>
                    <a:p>
                      <a:r>
                        <a:rPr lang="en-US" sz="1600" dirty="0" smtClean="0"/>
                        <a:t>24640</a:t>
                      </a:r>
                      <a:endParaRPr lang="en-US" sz="1600" dirty="0"/>
                    </a:p>
                  </a:txBody>
                  <a:tcPr/>
                </a:tc>
                <a:extLst>
                  <a:ext uri="{0D108BD9-81ED-4DB2-BD59-A6C34878D82A}">
                    <a16:rowId xmlns:a16="http://schemas.microsoft.com/office/drawing/2014/main" val="3527884009"/>
                  </a:ext>
                </a:extLst>
              </a:tr>
              <a:tr h="370840">
                <a:tc>
                  <a:txBody>
                    <a:bodyPr/>
                    <a:lstStyle/>
                    <a:p>
                      <a:r>
                        <a:rPr lang="en-US" sz="1600" dirty="0" smtClean="0"/>
                        <a:t>3.2</a:t>
                      </a:r>
                      <a:r>
                        <a:rPr lang="en-US" sz="1600" baseline="0" dirty="0" smtClean="0"/>
                        <a:t> Testing</a:t>
                      </a:r>
                      <a:endParaRPr lang="en-US" sz="1600" dirty="0"/>
                    </a:p>
                  </a:txBody>
                  <a:tcPr/>
                </a:tc>
                <a:tc>
                  <a:txBody>
                    <a:bodyPr/>
                    <a:lstStyle/>
                    <a:p>
                      <a:r>
                        <a:rPr lang="en-US" sz="1600" dirty="0" smtClean="0"/>
                        <a:t>95</a:t>
                      </a:r>
                      <a:endParaRPr lang="en-US" sz="1600" dirty="0"/>
                    </a:p>
                  </a:txBody>
                  <a:tcPr/>
                </a:tc>
                <a:tc>
                  <a:txBody>
                    <a:bodyPr/>
                    <a:lstStyle/>
                    <a:p>
                      <a:r>
                        <a:rPr lang="en-US" sz="1600" dirty="0" smtClean="0"/>
                        <a:t>95*51.3</a:t>
                      </a:r>
                      <a:endParaRPr lang="en-US" sz="1600" dirty="0"/>
                    </a:p>
                  </a:txBody>
                  <a:tcPr/>
                </a:tc>
                <a:tc>
                  <a:txBody>
                    <a:bodyPr/>
                    <a:lstStyle/>
                    <a:p>
                      <a:r>
                        <a:rPr lang="en-US" sz="1600" dirty="0" smtClean="0"/>
                        <a:t>4873.5</a:t>
                      </a:r>
                      <a:endParaRPr lang="en-US" sz="1600" dirty="0"/>
                    </a:p>
                  </a:txBody>
                  <a:tcPr/>
                </a:tc>
                <a:extLst>
                  <a:ext uri="{0D108BD9-81ED-4DB2-BD59-A6C34878D82A}">
                    <a16:rowId xmlns:a16="http://schemas.microsoft.com/office/drawing/2014/main" val="2794635587"/>
                  </a:ext>
                </a:extLst>
              </a:tr>
              <a:tr h="370840">
                <a:tc>
                  <a:txBody>
                    <a:bodyPr/>
                    <a:lstStyle/>
                    <a:p>
                      <a:r>
                        <a:rPr lang="en-US" sz="1600" dirty="0" smtClean="0"/>
                        <a:t>3.3 Update Roll</a:t>
                      </a:r>
                      <a:r>
                        <a:rPr lang="en-US" sz="1600" baseline="0" dirty="0" smtClean="0"/>
                        <a:t> Out</a:t>
                      </a:r>
                      <a:endParaRPr lang="en-US" sz="1600" dirty="0"/>
                    </a:p>
                  </a:txBody>
                  <a:tcPr/>
                </a:tc>
                <a:tc>
                  <a:txBody>
                    <a:bodyPr/>
                    <a:lstStyle/>
                    <a:p>
                      <a:r>
                        <a:rPr lang="en-US" sz="1600" dirty="0" smtClean="0"/>
                        <a:t>8.0625</a:t>
                      </a:r>
                      <a:endParaRPr lang="en-US" sz="1600" dirty="0"/>
                    </a:p>
                  </a:txBody>
                  <a:tcPr/>
                </a:tc>
                <a:tc>
                  <a:txBody>
                    <a:bodyPr/>
                    <a:lstStyle/>
                    <a:p>
                      <a:r>
                        <a:rPr lang="en-US" sz="1600" dirty="0" smtClean="0"/>
                        <a:t>8.0625*51.3</a:t>
                      </a:r>
                      <a:endParaRPr lang="en-US" sz="1600" dirty="0"/>
                    </a:p>
                  </a:txBody>
                  <a:tcPr/>
                </a:tc>
                <a:tc>
                  <a:txBody>
                    <a:bodyPr/>
                    <a:lstStyle/>
                    <a:p>
                      <a:r>
                        <a:rPr lang="en-US" sz="1600" dirty="0" smtClean="0"/>
                        <a:t>413.6</a:t>
                      </a:r>
                      <a:endParaRPr lang="en-US" sz="1600" dirty="0"/>
                    </a:p>
                  </a:txBody>
                  <a:tcPr/>
                </a:tc>
                <a:extLst>
                  <a:ext uri="{0D108BD9-81ED-4DB2-BD59-A6C34878D82A}">
                    <a16:rowId xmlns:a16="http://schemas.microsoft.com/office/drawing/2014/main" val="1528450118"/>
                  </a:ext>
                </a:extLst>
              </a:tr>
              <a:tr h="370840">
                <a:tc gridSpan="3">
                  <a:txBody>
                    <a:bodyPr/>
                    <a:lstStyle/>
                    <a:p>
                      <a:pPr algn="ctr"/>
                      <a:r>
                        <a:rPr lang="en-US" sz="1600" dirty="0" smtClean="0"/>
                        <a:t>TOTAL</a:t>
                      </a:r>
                      <a:endParaRPr lang="en-US" sz="1600" dirty="0"/>
                    </a:p>
                  </a:txBody>
                  <a:tcPr/>
                </a:tc>
                <a:tc hMerge="1">
                  <a:txBody>
                    <a:bodyPr/>
                    <a:lstStyle/>
                    <a:p>
                      <a:endParaRPr lang="en-US" sz="1600" dirty="0"/>
                    </a:p>
                  </a:txBody>
                  <a:tcPr/>
                </a:tc>
                <a:tc hMerge="1">
                  <a:txBody>
                    <a:bodyPr/>
                    <a:lstStyle/>
                    <a:p>
                      <a:endParaRPr lang="en-US" sz="1600" dirty="0"/>
                    </a:p>
                  </a:txBody>
                  <a:tcPr/>
                </a:tc>
                <a:tc>
                  <a:txBody>
                    <a:bodyPr/>
                    <a:lstStyle/>
                    <a:p>
                      <a:r>
                        <a:rPr lang="en-US" sz="1600" dirty="0" smtClean="0"/>
                        <a:t>251687.1</a:t>
                      </a:r>
                      <a:endParaRPr lang="en-US" sz="1600" dirty="0"/>
                    </a:p>
                  </a:txBody>
                  <a:tcPr/>
                </a:tc>
                <a:extLst>
                  <a:ext uri="{0D108BD9-81ED-4DB2-BD59-A6C34878D82A}">
                    <a16:rowId xmlns:a16="http://schemas.microsoft.com/office/drawing/2014/main" val="1469777801"/>
                  </a:ext>
                </a:extLst>
              </a:tr>
            </a:tbl>
          </a:graphicData>
        </a:graphic>
      </p:graphicFrame>
      <p:graphicFrame>
        <p:nvGraphicFramePr>
          <p:cNvPr id="8" name="Chart 7"/>
          <p:cNvGraphicFramePr/>
          <p:nvPr>
            <p:extLst>
              <p:ext uri="{D42A27DB-BD31-4B8C-83A1-F6EECF244321}">
                <p14:modId xmlns:p14="http://schemas.microsoft.com/office/powerpoint/2010/main" val="951923080"/>
              </p:ext>
            </p:extLst>
          </p:nvPr>
        </p:nvGraphicFramePr>
        <p:xfrm>
          <a:off x="2142836" y="3066473"/>
          <a:ext cx="7980219" cy="307186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31</a:t>
            </a:fld>
            <a:endParaRPr lang="en-US"/>
          </a:p>
        </p:txBody>
      </p:sp>
    </p:spTree>
    <p:extLst>
      <p:ext uri="{BB962C8B-B14F-4D97-AF65-F5344CB8AC3E}">
        <p14:creationId xmlns:p14="http://schemas.microsoft.com/office/powerpoint/2010/main" val="2434746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4 Operations and Maintenance</a:t>
            </a:r>
            <a:endParaRPr lang="en-US" sz="2800" b="1" dirty="0"/>
          </a:p>
        </p:txBody>
      </p:sp>
      <p:sp>
        <p:nvSpPr>
          <p:cNvPr id="3" name="Content Placeholder 2"/>
          <p:cNvSpPr>
            <a:spLocks noGrp="1"/>
          </p:cNvSpPr>
          <p:nvPr>
            <p:ph idx="1"/>
          </p:nvPr>
        </p:nvSpPr>
        <p:spPr>
          <a:xfrm>
            <a:off x="838200" y="1025236"/>
            <a:ext cx="10515600" cy="5151727"/>
          </a:xfrm>
        </p:spPr>
        <p:txBody>
          <a:bodyPr>
            <a:normAutofit/>
          </a:bodyPr>
          <a:lstStyle/>
          <a:p>
            <a:pPr marL="0" indent="0" algn="ctr">
              <a:lnSpc>
                <a:spcPct val="100000"/>
              </a:lnSpc>
              <a:buNone/>
            </a:pPr>
            <a:r>
              <a:rPr lang="en-US" sz="1600" dirty="0" smtClean="0"/>
              <a:t>Application operations and maintenance engineer salary in USA.</a:t>
            </a:r>
            <a:endParaRPr lang="en-US" sz="1600" dirty="0"/>
          </a:p>
          <a:p>
            <a:pPr marL="0" indent="0" algn="just">
              <a:lnSpc>
                <a:spcPct val="100000"/>
              </a:lnSpc>
              <a:buNone/>
            </a:pPr>
            <a:endParaRPr lang="en-US" sz="1600" b="1"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273694458"/>
              </p:ext>
            </p:extLst>
          </p:nvPr>
        </p:nvGraphicFramePr>
        <p:xfrm>
          <a:off x="2032000" y="1337888"/>
          <a:ext cx="8128000" cy="1691640"/>
        </p:xfrm>
        <a:graphic>
          <a:graphicData uri="http://schemas.openxmlformats.org/drawingml/2006/table">
            <a:tbl>
              <a:tblPr firstRow="1" bandRow="1">
                <a:tableStyleId>{5940675A-B579-460E-94D1-54222C63F5DA}</a:tableStyleId>
              </a:tblPr>
              <a:tblGrid>
                <a:gridCol w="1939636">
                  <a:extLst>
                    <a:ext uri="{9D8B030D-6E8A-4147-A177-3AD203B41FA5}">
                      <a16:colId xmlns:a16="http://schemas.microsoft.com/office/drawing/2014/main" val="1807372100"/>
                    </a:ext>
                  </a:extLst>
                </a:gridCol>
                <a:gridCol w="2124364">
                  <a:extLst>
                    <a:ext uri="{9D8B030D-6E8A-4147-A177-3AD203B41FA5}">
                      <a16:colId xmlns:a16="http://schemas.microsoft.com/office/drawing/2014/main" val="2502037314"/>
                    </a:ext>
                  </a:extLst>
                </a:gridCol>
                <a:gridCol w="2031999">
                  <a:extLst>
                    <a:ext uri="{9D8B030D-6E8A-4147-A177-3AD203B41FA5}">
                      <a16:colId xmlns:a16="http://schemas.microsoft.com/office/drawing/2014/main" val="2846853334"/>
                    </a:ext>
                  </a:extLst>
                </a:gridCol>
                <a:gridCol w="2032001">
                  <a:extLst>
                    <a:ext uri="{9D8B030D-6E8A-4147-A177-3AD203B41FA5}">
                      <a16:colId xmlns:a16="http://schemas.microsoft.com/office/drawing/2014/main" val="4009998133"/>
                    </a:ext>
                  </a:extLst>
                </a:gridCol>
              </a:tblGrid>
              <a:tr h="280531">
                <a:tc>
                  <a:txBody>
                    <a:bodyPr/>
                    <a:lstStyle/>
                    <a:p>
                      <a:pPr algn="ctr" rtl="0" fontAlgn="b"/>
                      <a:r>
                        <a:rPr lang="en-US" sz="1600" b="0" dirty="0" smtClean="0">
                          <a:effectLst/>
                        </a:rPr>
                        <a:t>Source</a:t>
                      </a:r>
                      <a:endParaRPr lang="en-US" sz="1600" b="0" dirty="0">
                        <a:effectLst/>
                      </a:endParaRPr>
                    </a:p>
                  </a:txBody>
                  <a:tcPr marL="28575" marR="28575" marT="19050" marB="19050" anchor="b"/>
                </a:tc>
                <a:tc>
                  <a:txBody>
                    <a:bodyPr/>
                    <a:lstStyle/>
                    <a:p>
                      <a:pPr algn="ctr" rtl="0" fontAlgn="b"/>
                      <a:r>
                        <a:rPr lang="en-US" sz="1600" b="0" dirty="0" smtClean="0">
                          <a:effectLst/>
                        </a:rPr>
                        <a:t>Low (annual)</a:t>
                      </a:r>
                      <a:endParaRPr lang="en-US" sz="1600" b="0" dirty="0">
                        <a:effectLst/>
                      </a:endParaRPr>
                    </a:p>
                  </a:txBody>
                  <a:tcPr marL="28575" marR="28575" marT="19050" marB="19050" anchor="b"/>
                </a:tc>
                <a:tc>
                  <a:txBody>
                    <a:bodyPr/>
                    <a:lstStyle/>
                    <a:p>
                      <a:pPr algn="ctr" rtl="0" fontAlgn="b"/>
                      <a:r>
                        <a:rPr lang="en-US" sz="1600" b="0" dirty="0" smtClean="0">
                          <a:effectLst/>
                        </a:rPr>
                        <a:t>Mean</a:t>
                      </a:r>
                      <a:r>
                        <a:rPr lang="en-US" sz="1600" b="0" baseline="0" dirty="0" smtClean="0">
                          <a:effectLst/>
                        </a:rPr>
                        <a:t> (annual)</a:t>
                      </a:r>
                      <a:endParaRPr lang="en-US" sz="1600" b="0" dirty="0">
                        <a:effectLst/>
                      </a:endParaRPr>
                    </a:p>
                  </a:txBody>
                  <a:tcPr marL="28575" marR="28575" marT="19050" marB="19050" anchor="b"/>
                </a:tc>
                <a:tc>
                  <a:txBody>
                    <a:bodyPr/>
                    <a:lstStyle/>
                    <a:p>
                      <a:pPr algn="ctr" rtl="0" fontAlgn="b"/>
                      <a:r>
                        <a:rPr lang="en-US" sz="1600" b="0" dirty="0" smtClean="0">
                          <a:effectLst/>
                        </a:rPr>
                        <a:t>High</a:t>
                      </a:r>
                      <a:r>
                        <a:rPr lang="en-US" sz="1600" b="0" baseline="0" dirty="0" smtClean="0">
                          <a:effectLst/>
                        </a:rPr>
                        <a:t> (annual)</a:t>
                      </a:r>
                      <a:endParaRPr lang="en-US" sz="1600" b="0" dirty="0">
                        <a:effectLst/>
                      </a:endParaRPr>
                    </a:p>
                  </a:txBody>
                  <a:tcPr marL="28575" marR="28575" marT="19050" marB="19050" anchor="b"/>
                </a:tc>
                <a:extLst>
                  <a:ext uri="{0D108BD9-81ED-4DB2-BD59-A6C34878D82A}">
                    <a16:rowId xmlns:a16="http://schemas.microsoft.com/office/drawing/2014/main" val="3396232860"/>
                  </a:ext>
                </a:extLst>
              </a:tr>
              <a:tr h="280531">
                <a:tc>
                  <a:txBody>
                    <a:bodyPr/>
                    <a:lstStyle/>
                    <a:p>
                      <a:pPr algn="ctr" rtl="0" fontAlgn="b"/>
                      <a:r>
                        <a:rPr lang="en-US" sz="1600" b="0" dirty="0" smtClean="0">
                          <a:effectLst/>
                        </a:rPr>
                        <a:t>Glassdoor</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64000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89000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161000</a:t>
                      </a:r>
                      <a:endParaRPr lang="en-US" sz="1600" b="0" dirty="0">
                        <a:effectLst/>
                      </a:endParaRPr>
                    </a:p>
                  </a:txBody>
                  <a:tcPr marL="28575" marR="28575" marT="19050" marB="19050" anchor="b"/>
                </a:tc>
                <a:extLst>
                  <a:ext uri="{0D108BD9-81ED-4DB2-BD59-A6C34878D82A}">
                    <a16:rowId xmlns:a16="http://schemas.microsoft.com/office/drawing/2014/main" val="3793832583"/>
                  </a:ext>
                </a:extLst>
              </a:tr>
              <a:tr h="280531">
                <a:tc>
                  <a:txBody>
                    <a:bodyPr/>
                    <a:lstStyle/>
                    <a:p>
                      <a:pPr algn="ctr" rtl="0" fontAlgn="b"/>
                      <a:r>
                        <a:rPr lang="en-US" sz="1600" b="0" dirty="0" smtClean="0">
                          <a:effectLst/>
                        </a:rPr>
                        <a:t>Indeed</a:t>
                      </a:r>
                      <a:endParaRPr lang="en-US" sz="1600" b="0" dirty="0">
                        <a:effectLst/>
                      </a:endParaRPr>
                    </a:p>
                  </a:txBody>
                  <a:tcPr marL="28575" marR="28575" marT="19050" marB="19050" anchor="b"/>
                </a:tc>
                <a:tc>
                  <a:txBody>
                    <a:bodyPr/>
                    <a:lstStyle/>
                    <a:p>
                      <a:pPr algn="ctr" rtl="0" fontAlgn="b"/>
                      <a:r>
                        <a:rPr lang="en-US" sz="1600" b="0" dirty="0" smtClean="0">
                          <a:effectLst/>
                        </a:rPr>
                        <a:t>$ 25000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78000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108000</a:t>
                      </a:r>
                      <a:endParaRPr lang="en-US" sz="1600" b="0" dirty="0">
                        <a:effectLst/>
                      </a:endParaRPr>
                    </a:p>
                  </a:txBody>
                  <a:tcPr marL="28575" marR="28575" marT="19050" marB="19050" anchor="b"/>
                </a:tc>
                <a:extLst>
                  <a:ext uri="{0D108BD9-81ED-4DB2-BD59-A6C34878D82A}">
                    <a16:rowId xmlns:a16="http://schemas.microsoft.com/office/drawing/2014/main" val="3404447961"/>
                  </a:ext>
                </a:extLst>
              </a:tr>
              <a:tr h="280531">
                <a:tc>
                  <a:txBody>
                    <a:bodyPr/>
                    <a:lstStyle/>
                    <a:p>
                      <a:pPr algn="ctr" rtl="0" fontAlgn="b"/>
                      <a:r>
                        <a:rPr lang="en-US" sz="1600" b="0" dirty="0" smtClean="0">
                          <a:effectLst/>
                        </a:rPr>
                        <a:t>Payscale</a:t>
                      </a:r>
                      <a:endParaRPr lang="en-US" sz="1600" b="0" dirty="0">
                        <a:effectLst/>
                      </a:endParaRPr>
                    </a:p>
                  </a:txBody>
                  <a:tcPr marL="28575" marR="28575" marT="19050" marB="19050" anchor="b"/>
                </a:tc>
                <a:tc>
                  <a:txBody>
                    <a:bodyPr/>
                    <a:lstStyle/>
                    <a:p>
                      <a:pPr algn="ctr" rtl="0" fontAlgn="b"/>
                      <a:r>
                        <a:rPr lang="en-US" sz="1600" b="0" dirty="0" smtClean="0">
                          <a:effectLst/>
                        </a:rPr>
                        <a:t>$ 49000</a:t>
                      </a:r>
                      <a:endParaRPr lang="en-US" sz="1600" b="0" dirty="0">
                        <a:effectLst/>
                      </a:endParaRPr>
                    </a:p>
                  </a:txBody>
                  <a:tcPr marL="28575" marR="28575" marT="19050" marB="19050" anchor="b"/>
                </a:tc>
                <a:tc>
                  <a:txBody>
                    <a:bodyPr/>
                    <a:lstStyle/>
                    <a:p>
                      <a:pPr algn="ctr" rtl="0" fontAlgn="b"/>
                      <a:r>
                        <a:rPr lang="en-US" sz="1600" b="0" dirty="0" smtClean="0">
                          <a:effectLst/>
                        </a:rPr>
                        <a:t>$ 69000</a:t>
                      </a:r>
                      <a:endParaRPr lang="en-US" sz="1600" b="0" dirty="0">
                        <a:effectLst/>
                      </a:endParaRPr>
                    </a:p>
                  </a:txBody>
                  <a:tcPr marL="28575" marR="28575" marT="19050" marB="19050" anchor="b"/>
                </a:tc>
                <a:tc>
                  <a:txBody>
                    <a:bodyPr/>
                    <a:lstStyle/>
                    <a:p>
                      <a:pPr algn="ctr" rtl="0" fontAlgn="b"/>
                      <a:r>
                        <a:rPr lang="en-US" sz="1600" b="0" dirty="0" smtClean="0">
                          <a:effectLst/>
                        </a:rPr>
                        <a:t>$ 97000</a:t>
                      </a:r>
                      <a:endParaRPr lang="en-US" sz="1600" b="0" dirty="0">
                        <a:effectLst/>
                      </a:endParaRPr>
                    </a:p>
                  </a:txBody>
                  <a:tcPr marL="28575" marR="28575" marT="19050" marB="19050" anchor="b"/>
                </a:tc>
                <a:extLst>
                  <a:ext uri="{0D108BD9-81ED-4DB2-BD59-A6C34878D82A}">
                    <a16:rowId xmlns:a16="http://schemas.microsoft.com/office/drawing/2014/main" val="2631734019"/>
                  </a:ext>
                </a:extLst>
              </a:tr>
              <a:tr h="280531">
                <a:tc>
                  <a:txBody>
                    <a:bodyPr/>
                    <a:lstStyle/>
                    <a:p>
                      <a:pPr algn="ctr" rtl="0" fontAlgn="b"/>
                      <a:r>
                        <a:rPr lang="en-US" sz="1600" b="0" dirty="0" smtClean="0">
                          <a:effectLst/>
                        </a:rPr>
                        <a:t>ZipRecruiter</a:t>
                      </a:r>
                      <a:endParaRPr lang="en-US" sz="1600" b="0" dirty="0">
                        <a:effectLst/>
                      </a:endParaRPr>
                    </a:p>
                  </a:txBody>
                  <a:tcPr marL="28575" marR="28575" marT="19050" marB="19050" anchor="b"/>
                </a:tc>
                <a:tc>
                  <a:txBody>
                    <a:bodyPr/>
                    <a:lstStyle/>
                    <a:p>
                      <a:pPr algn="ctr" rtl="0" fontAlgn="b"/>
                      <a:r>
                        <a:rPr lang="en-US" sz="1600" b="0" dirty="0" smtClean="0">
                          <a:effectLst/>
                        </a:rPr>
                        <a:t>$ 45000</a:t>
                      </a:r>
                      <a:endParaRPr lang="en-US" sz="1600" b="0" dirty="0">
                        <a:effectLst/>
                      </a:endParaRPr>
                    </a:p>
                  </a:txBody>
                  <a:tcPr marL="28575" marR="28575" marT="19050" marB="19050" anchor="b"/>
                </a:tc>
                <a:tc>
                  <a:txBody>
                    <a:bodyPr/>
                    <a:lstStyle/>
                    <a:p>
                      <a:pPr algn="ctr" rtl="0" fontAlgn="b"/>
                      <a:r>
                        <a:rPr lang="en-US" sz="1600" b="0" dirty="0" smtClean="0">
                          <a:effectLst/>
                        </a:rPr>
                        <a:t>$ 90000</a:t>
                      </a:r>
                      <a:endParaRPr lang="en-US" sz="1600" b="0" dirty="0">
                        <a:effectLst/>
                      </a:endParaRPr>
                    </a:p>
                  </a:txBody>
                  <a:tcPr marL="28575" marR="28575" marT="19050" marB="19050" anchor="b"/>
                </a:tc>
                <a:tc>
                  <a:txBody>
                    <a:bodyPr/>
                    <a:lstStyle/>
                    <a:p>
                      <a:pPr algn="ctr" rtl="0" fontAlgn="b"/>
                      <a:r>
                        <a:rPr lang="en-US" sz="1600" b="0" dirty="0" smtClean="0">
                          <a:effectLst/>
                        </a:rPr>
                        <a:t>$ 117000</a:t>
                      </a:r>
                      <a:endParaRPr lang="en-US" sz="1600" b="0" dirty="0">
                        <a:effectLst/>
                      </a:endParaRPr>
                    </a:p>
                  </a:txBody>
                  <a:tcPr marL="28575" marR="28575" marT="19050" marB="19050" anchor="b"/>
                </a:tc>
                <a:extLst>
                  <a:ext uri="{0D108BD9-81ED-4DB2-BD59-A6C34878D82A}">
                    <a16:rowId xmlns:a16="http://schemas.microsoft.com/office/drawing/2014/main" val="1289884614"/>
                  </a:ext>
                </a:extLst>
              </a:tr>
              <a:tr h="143093">
                <a:tc>
                  <a:txBody>
                    <a:bodyPr/>
                    <a:lstStyle/>
                    <a:p>
                      <a:pPr algn="ctr" rtl="0" fontAlgn="b"/>
                      <a:r>
                        <a:rPr lang="en-US" sz="1600" b="0" dirty="0" smtClean="0">
                          <a:effectLst/>
                        </a:rPr>
                        <a:t>Average</a:t>
                      </a:r>
                      <a:endParaRPr lang="en-US" sz="1600" b="0" dirty="0">
                        <a:effectLst/>
                      </a:endParaRPr>
                    </a:p>
                  </a:txBody>
                  <a:tcPr marL="28575" marR="28575" marT="19050" marB="19050" anchor="b"/>
                </a:tc>
                <a:tc>
                  <a:txBody>
                    <a:bodyPr/>
                    <a:lstStyle/>
                    <a:p>
                      <a:pPr algn="ctr" rtl="0" fontAlgn="b"/>
                      <a:r>
                        <a:rPr lang="en-US" sz="1600" b="1" dirty="0" smtClean="0">
                          <a:effectLst/>
                        </a:rPr>
                        <a:t>$ 45750</a:t>
                      </a:r>
                      <a:endParaRPr lang="en-US" sz="1600" b="1" dirty="0">
                        <a:effectLst/>
                      </a:endParaRPr>
                    </a:p>
                  </a:txBody>
                  <a:tcPr marL="28575" marR="28575" marT="19050" marB="19050" anchor="b"/>
                </a:tc>
                <a:tc>
                  <a:txBody>
                    <a:bodyPr/>
                    <a:lstStyle/>
                    <a:p>
                      <a:pPr algn="ctr" rtl="0" fontAlgn="b"/>
                      <a:r>
                        <a:rPr lang="en-US" sz="1600" b="1" dirty="0" smtClean="0">
                          <a:effectLst/>
                        </a:rPr>
                        <a:t>$ 81500</a:t>
                      </a:r>
                      <a:endParaRPr lang="en-US" sz="1600" b="1" dirty="0">
                        <a:effectLst/>
                      </a:endParaRPr>
                    </a:p>
                  </a:txBody>
                  <a:tcPr marL="28575" marR="28575" marT="19050" marB="19050" anchor="b"/>
                </a:tc>
                <a:tc>
                  <a:txBody>
                    <a:bodyPr/>
                    <a:lstStyle/>
                    <a:p>
                      <a:pPr algn="ctr" rtl="0" fontAlgn="b"/>
                      <a:r>
                        <a:rPr lang="en-US" sz="1600" b="1" dirty="0" smtClean="0">
                          <a:effectLst/>
                        </a:rPr>
                        <a:t>$</a:t>
                      </a:r>
                      <a:r>
                        <a:rPr lang="en-US" sz="1600" b="1" baseline="0" dirty="0" smtClean="0">
                          <a:effectLst/>
                        </a:rPr>
                        <a:t> 120750</a:t>
                      </a:r>
                      <a:endParaRPr lang="en-US" sz="1600" b="1" dirty="0">
                        <a:effectLst/>
                      </a:endParaRPr>
                    </a:p>
                  </a:txBody>
                  <a:tcPr marL="28575" marR="28575" marT="19050" marB="19050" anchor="b"/>
                </a:tc>
                <a:extLst>
                  <a:ext uri="{0D108BD9-81ED-4DB2-BD59-A6C34878D82A}">
                    <a16:rowId xmlns:a16="http://schemas.microsoft.com/office/drawing/2014/main" val="297022298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2036060"/>
              </p:ext>
            </p:extLst>
          </p:nvPr>
        </p:nvGraphicFramePr>
        <p:xfrm>
          <a:off x="2032000" y="3757425"/>
          <a:ext cx="8128000" cy="1691640"/>
        </p:xfrm>
        <a:graphic>
          <a:graphicData uri="http://schemas.openxmlformats.org/drawingml/2006/table">
            <a:tbl>
              <a:tblPr firstRow="1" bandRow="1">
                <a:tableStyleId>{5940675A-B579-460E-94D1-54222C63F5DA}</a:tableStyleId>
              </a:tblPr>
              <a:tblGrid>
                <a:gridCol w="1939636">
                  <a:extLst>
                    <a:ext uri="{9D8B030D-6E8A-4147-A177-3AD203B41FA5}">
                      <a16:colId xmlns:a16="http://schemas.microsoft.com/office/drawing/2014/main" val="941710155"/>
                    </a:ext>
                  </a:extLst>
                </a:gridCol>
                <a:gridCol w="2124364">
                  <a:extLst>
                    <a:ext uri="{9D8B030D-6E8A-4147-A177-3AD203B41FA5}">
                      <a16:colId xmlns:a16="http://schemas.microsoft.com/office/drawing/2014/main" val="1955883444"/>
                    </a:ext>
                  </a:extLst>
                </a:gridCol>
                <a:gridCol w="2031999">
                  <a:extLst>
                    <a:ext uri="{9D8B030D-6E8A-4147-A177-3AD203B41FA5}">
                      <a16:colId xmlns:a16="http://schemas.microsoft.com/office/drawing/2014/main" val="294644632"/>
                    </a:ext>
                  </a:extLst>
                </a:gridCol>
                <a:gridCol w="2032001">
                  <a:extLst>
                    <a:ext uri="{9D8B030D-6E8A-4147-A177-3AD203B41FA5}">
                      <a16:colId xmlns:a16="http://schemas.microsoft.com/office/drawing/2014/main" val="3414069300"/>
                    </a:ext>
                  </a:extLst>
                </a:gridCol>
              </a:tblGrid>
              <a:tr h="280531">
                <a:tc>
                  <a:txBody>
                    <a:bodyPr/>
                    <a:lstStyle/>
                    <a:p>
                      <a:pPr algn="ctr" rtl="0" fontAlgn="b"/>
                      <a:r>
                        <a:rPr lang="en-US" sz="1600" b="0" dirty="0" smtClean="0">
                          <a:effectLst/>
                        </a:rPr>
                        <a:t>Source</a:t>
                      </a:r>
                      <a:endParaRPr lang="en-US" sz="1600" b="0" dirty="0">
                        <a:effectLst/>
                      </a:endParaRPr>
                    </a:p>
                  </a:txBody>
                  <a:tcPr marL="28575" marR="28575" marT="19050" marB="19050" anchor="b"/>
                </a:tc>
                <a:tc>
                  <a:txBody>
                    <a:bodyPr/>
                    <a:lstStyle/>
                    <a:p>
                      <a:pPr algn="ctr" rtl="0" fontAlgn="b"/>
                      <a:r>
                        <a:rPr lang="en-US" sz="1600" b="0" dirty="0" smtClean="0">
                          <a:effectLst/>
                        </a:rPr>
                        <a:t>Low (annual)</a:t>
                      </a:r>
                      <a:endParaRPr lang="en-US" sz="1600" b="0" dirty="0">
                        <a:effectLst/>
                      </a:endParaRPr>
                    </a:p>
                  </a:txBody>
                  <a:tcPr marL="28575" marR="28575" marT="19050" marB="19050" anchor="b"/>
                </a:tc>
                <a:tc>
                  <a:txBody>
                    <a:bodyPr/>
                    <a:lstStyle/>
                    <a:p>
                      <a:pPr algn="ctr" rtl="0" fontAlgn="b"/>
                      <a:r>
                        <a:rPr lang="en-US" sz="1600" b="0" dirty="0" smtClean="0">
                          <a:effectLst/>
                        </a:rPr>
                        <a:t>Mean</a:t>
                      </a:r>
                      <a:r>
                        <a:rPr lang="en-US" sz="1600" b="0" baseline="0" dirty="0" smtClean="0">
                          <a:effectLst/>
                        </a:rPr>
                        <a:t> (annual)</a:t>
                      </a:r>
                      <a:endParaRPr lang="en-US" sz="1600" b="0" dirty="0">
                        <a:effectLst/>
                      </a:endParaRPr>
                    </a:p>
                  </a:txBody>
                  <a:tcPr marL="28575" marR="28575" marT="19050" marB="19050" anchor="b"/>
                </a:tc>
                <a:tc>
                  <a:txBody>
                    <a:bodyPr/>
                    <a:lstStyle/>
                    <a:p>
                      <a:pPr algn="ctr" rtl="0" fontAlgn="b"/>
                      <a:r>
                        <a:rPr lang="en-US" sz="1600" b="0" dirty="0" smtClean="0">
                          <a:effectLst/>
                        </a:rPr>
                        <a:t>High</a:t>
                      </a:r>
                      <a:r>
                        <a:rPr lang="en-US" sz="1600" b="0" baseline="0" dirty="0" smtClean="0">
                          <a:effectLst/>
                        </a:rPr>
                        <a:t> (annual)</a:t>
                      </a:r>
                      <a:endParaRPr lang="en-US" sz="1600" b="0" dirty="0">
                        <a:effectLst/>
                      </a:endParaRPr>
                    </a:p>
                  </a:txBody>
                  <a:tcPr marL="28575" marR="28575" marT="19050" marB="19050" anchor="b"/>
                </a:tc>
                <a:extLst>
                  <a:ext uri="{0D108BD9-81ED-4DB2-BD59-A6C34878D82A}">
                    <a16:rowId xmlns:a16="http://schemas.microsoft.com/office/drawing/2014/main" val="4014920538"/>
                  </a:ext>
                </a:extLst>
              </a:tr>
              <a:tr h="280531">
                <a:tc>
                  <a:txBody>
                    <a:bodyPr/>
                    <a:lstStyle/>
                    <a:p>
                      <a:pPr algn="ctr" rtl="0" fontAlgn="b"/>
                      <a:r>
                        <a:rPr lang="en-US" sz="1600" b="0" dirty="0" smtClean="0">
                          <a:effectLst/>
                        </a:rPr>
                        <a:t>Glassdoor</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65000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87000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118000</a:t>
                      </a:r>
                      <a:endParaRPr lang="en-US" sz="1600" b="0" dirty="0">
                        <a:effectLst/>
                      </a:endParaRPr>
                    </a:p>
                  </a:txBody>
                  <a:tcPr marL="28575" marR="28575" marT="19050" marB="19050" anchor="b"/>
                </a:tc>
                <a:extLst>
                  <a:ext uri="{0D108BD9-81ED-4DB2-BD59-A6C34878D82A}">
                    <a16:rowId xmlns:a16="http://schemas.microsoft.com/office/drawing/2014/main" val="3027850766"/>
                  </a:ext>
                </a:extLst>
              </a:tr>
              <a:tr h="280531">
                <a:tc>
                  <a:txBody>
                    <a:bodyPr/>
                    <a:lstStyle/>
                    <a:p>
                      <a:pPr algn="ctr" rtl="0" fontAlgn="b"/>
                      <a:r>
                        <a:rPr lang="en-US" sz="1600" b="0" dirty="0" smtClean="0">
                          <a:effectLst/>
                        </a:rPr>
                        <a:t>Indeed</a:t>
                      </a:r>
                      <a:endParaRPr lang="en-US" sz="1600" b="0" dirty="0">
                        <a:effectLst/>
                      </a:endParaRPr>
                    </a:p>
                  </a:txBody>
                  <a:tcPr marL="28575" marR="28575" marT="19050" marB="19050" anchor="b"/>
                </a:tc>
                <a:tc>
                  <a:txBody>
                    <a:bodyPr/>
                    <a:lstStyle/>
                    <a:p>
                      <a:pPr algn="ctr" rtl="0" fontAlgn="b"/>
                      <a:r>
                        <a:rPr lang="en-US" sz="1600" b="0" dirty="0" smtClean="0">
                          <a:effectLst/>
                        </a:rPr>
                        <a:t>$ 32000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93000</a:t>
                      </a:r>
                      <a:endParaRPr lang="en-US" sz="1600" b="0" dirty="0">
                        <a:effectLst/>
                      </a:endParaRPr>
                    </a:p>
                  </a:txBody>
                  <a:tcPr marL="28575" marR="28575" marT="19050" marB="19050" anchor="b"/>
                </a:tc>
                <a:tc>
                  <a:txBody>
                    <a:bodyPr/>
                    <a:lstStyle/>
                    <a:p>
                      <a:pPr algn="ctr" rtl="0" fontAlgn="b"/>
                      <a:r>
                        <a:rPr lang="en-US" sz="1600" b="0" dirty="0" smtClean="0">
                          <a:effectLst/>
                        </a:rPr>
                        <a:t>$</a:t>
                      </a:r>
                      <a:r>
                        <a:rPr lang="en-US" sz="1600" b="0" baseline="0" dirty="0" smtClean="0">
                          <a:effectLst/>
                        </a:rPr>
                        <a:t> 184000</a:t>
                      </a:r>
                      <a:endParaRPr lang="en-US" sz="1600" b="0" dirty="0">
                        <a:effectLst/>
                      </a:endParaRPr>
                    </a:p>
                  </a:txBody>
                  <a:tcPr marL="28575" marR="28575" marT="19050" marB="19050" anchor="b"/>
                </a:tc>
                <a:extLst>
                  <a:ext uri="{0D108BD9-81ED-4DB2-BD59-A6C34878D82A}">
                    <a16:rowId xmlns:a16="http://schemas.microsoft.com/office/drawing/2014/main" val="1759436350"/>
                  </a:ext>
                </a:extLst>
              </a:tr>
              <a:tr h="280531">
                <a:tc>
                  <a:txBody>
                    <a:bodyPr/>
                    <a:lstStyle/>
                    <a:p>
                      <a:pPr algn="ctr" rtl="0" fontAlgn="b"/>
                      <a:r>
                        <a:rPr lang="en-US" sz="1600" b="0" dirty="0" smtClean="0">
                          <a:effectLst/>
                        </a:rPr>
                        <a:t>Payscale</a:t>
                      </a:r>
                      <a:endParaRPr lang="en-US" sz="1600" b="0" dirty="0">
                        <a:effectLst/>
                      </a:endParaRPr>
                    </a:p>
                  </a:txBody>
                  <a:tcPr marL="28575" marR="28575" marT="19050" marB="19050" anchor="b"/>
                </a:tc>
                <a:tc>
                  <a:txBody>
                    <a:bodyPr/>
                    <a:lstStyle/>
                    <a:p>
                      <a:pPr algn="ctr" rtl="0" fontAlgn="b"/>
                      <a:r>
                        <a:rPr lang="en-US" sz="1600" b="0" dirty="0" smtClean="0">
                          <a:effectLst/>
                        </a:rPr>
                        <a:t>$ 46000</a:t>
                      </a:r>
                      <a:endParaRPr lang="en-US" sz="1600" b="0" dirty="0">
                        <a:effectLst/>
                      </a:endParaRPr>
                    </a:p>
                  </a:txBody>
                  <a:tcPr marL="28575" marR="28575" marT="19050" marB="19050" anchor="b"/>
                </a:tc>
                <a:tc>
                  <a:txBody>
                    <a:bodyPr/>
                    <a:lstStyle/>
                    <a:p>
                      <a:pPr algn="ctr" rtl="0" fontAlgn="b"/>
                      <a:r>
                        <a:rPr lang="en-US" sz="1600" b="0" dirty="0" smtClean="0">
                          <a:effectLst/>
                        </a:rPr>
                        <a:t>$ 73000</a:t>
                      </a:r>
                      <a:endParaRPr lang="en-US" sz="1600" b="0" dirty="0">
                        <a:effectLst/>
                      </a:endParaRPr>
                    </a:p>
                  </a:txBody>
                  <a:tcPr marL="28575" marR="28575" marT="19050" marB="19050" anchor="b"/>
                </a:tc>
                <a:tc>
                  <a:txBody>
                    <a:bodyPr/>
                    <a:lstStyle/>
                    <a:p>
                      <a:pPr algn="ctr" rtl="0" fontAlgn="b"/>
                      <a:r>
                        <a:rPr lang="en-US" sz="1600" b="0" dirty="0" smtClean="0">
                          <a:effectLst/>
                        </a:rPr>
                        <a:t>$ 110000</a:t>
                      </a:r>
                      <a:endParaRPr lang="en-US" sz="1600" b="0" dirty="0">
                        <a:effectLst/>
                      </a:endParaRPr>
                    </a:p>
                  </a:txBody>
                  <a:tcPr marL="28575" marR="28575" marT="19050" marB="19050" anchor="b"/>
                </a:tc>
                <a:extLst>
                  <a:ext uri="{0D108BD9-81ED-4DB2-BD59-A6C34878D82A}">
                    <a16:rowId xmlns:a16="http://schemas.microsoft.com/office/drawing/2014/main" val="3167744760"/>
                  </a:ext>
                </a:extLst>
              </a:tr>
              <a:tr h="280531">
                <a:tc>
                  <a:txBody>
                    <a:bodyPr/>
                    <a:lstStyle/>
                    <a:p>
                      <a:pPr algn="ctr" rtl="0" fontAlgn="b"/>
                      <a:r>
                        <a:rPr lang="en-US" sz="1600" b="0" dirty="0" smtClean="0">
                          <a:effectLst/>
                        </a:rPr>
                        <a:t>ZipRecruiter</a:t>
                      </a:r>
                      <a:endParaRPr lang="en-US" sz="1600" b="0" dirty="0">
                        <a:effectLst/>
                      </a:endParaRPr>
                    </a:p>
                  </a:txBody>
                  <a:tcPr marL="28575" marR="28575" marT="19050" marB="19050" anchor="b"/>
                </a:tc>
                <a:tc>
                  <a:txBody>
                    <a:bodyPr/>
                    <a:lstStyle/>
                    <a:p>
                      <a:pPr algn="ctr" rtl="0" fontAlgn="b"/>
                      <a:r>
                        <a:rPr lang="en-US" sz="1600" b="0" dirty="0" smtClean="0">
                          <a:effectLst/>
                        </a:rPr>
                        <a:t>$ 52000</a:t>
                      </a:r>
                      <a:endParaRPr lang="en-US" sz="1600" b="0" dirty="0">
                        <a:effectLst/>
                      </a:endParaRPr>
                    </a:p>
                  </a:txBody>
                  <a:tcPr marL="28575" marR="28575" marT="19050" marB="19050" anchor="b"/>
                </a:tc>
                <a:tc>
                  <a:txBody>
                    <a:bodyPr/>
                    <a:lstStyle/>
                    <a:p>
                      <a:pPr algn="ctr" rtl="0" fontAlgn="b"/>
                      <a:r>
                        <a:rPr lang="en-US" sz="1600" b="0" dirty="0" smtClean="0">
                          <a:effectLst/>
                        </a:rPr>
                        <a:t>$ 101810</a:t>
                      </a:r>
                      <a:endParaRPr lang="en-US" sz="1600" b="0" dirty="0">
                        <a:effectLst/>
                      </a:endParaRPr>
                    </a:p>
                  </a:txBody>
                  <a:tcPr marL="28575" marR="28575" marT="19050" marB="19050" anchor="b"/>
                </a:tc>
                <a:tc>
                  <a:txBody>
                    <a:bodyPr/>
                    <a:lstStyle/>
                    <a:p>
                      <a:pPr algn="ctr" rtl="0" fontAlgn="b"/>
                      <a:r>
                        <a:rPr lang="en-US" sz="1600" b="0" dirty="0" smtClean="0">
                          <a:effectLst/>
                        </a:rPr>
                        <a:t>$ 145500</a:t>
                      </a:r>
                      <a:endParaRPr lang="en-US" sz="1600" b="0" dirty="0">
                        <a:effectLst/>
                      </a:endParaRPr>
                    </a:p>
                  </a:txBody>
                  <a:tcPr marL="28575" marR="28575" marT="19050" marB="19050" anchor="b"/>
                </a:tc>
                <a:extLst>
                  <a:ext uri="{0D108BD9-81ED-4DB2-BD59-A6C34878D82A}">
                    <a16:rowId xmlns:a16="http://schemas.microsoft.com/office/drawing/2014/main" val="1154278158"/>
                  </a:ext>
                </a:extLst>
              </a:tr>
              <a:tr h="143093">
                <a:tc>
                  <a:txBody>
                    <a:bodyPr/>
                    <a:lstStyle/>
                    <a:p>
                      <a:pPr algn="ctr" rtl="0" fontAlgn="b"/>
                      <a:r>
                        <a:rPr lang="en-US" sz="1600" b="0" dirty="0" smtClean="0">
                          <a:effectLst/>
                        </a:rPr>
                        <a:t>Average</a:t>
                      </a:r>
                      <a:endParaRPr lang="en-US" sz="1600" b="0" dirty="0">
                        <a:effectLst/>
                      </a:endParaRPr>
                    </a:p>
                  </a:txBody>
                  <a:tcPr marL="28575" marR="28575" marT="19050" marB="19050" anchor="b"/>
                </a:tc>
                <a:tc>
                  <a:txBody>
                    <a:bodyPr/>
                    <a:lstStyle/>
                    <a:p>
                      <a:pPr algn="ctr" rtl="0" fontAlgn="b"/>
                      <a:r>
                        <a:rPr lang="en-US" sz="1600" b="1" dirty="0" smtClean="0">
                          <a:effectLst/>
                        </a:rPr>
                        <a:t>$ 48750</a:t>
                      </a:r>
                      <a:endParaRPr lang="en-US" sz="1600" b="1" dirty="0">
                        <a:effectLst/>
                      </a:endParaRPr>
                    </a:p>
                  </a:txBody>
                  <a:tcPr marL="28575" marR="28575" marT="19050" marB="19050" anchor="b"/>
                </a:tc>
                <a:tc>
                  <a:txBody>
                    <a:bodyPr/>
                    <a:lstStyle/>
                    <a:p>
                      <a:pPr algn="ctr" rtl="0" fontAlgn="b"/>
                      <a:r>
                        <a:rPr lang="en-US" sz="1600" b="1" dirty="0" smtClean="0">
                          <a:effectLst/>
                        </a:rPr>
                        <a:t>$ 88700</a:t>
                      </a:r>
                      <a:endParaRPr lang="en-US" sz="1600" b="1" dirty="0">
                        <a:effectLst/>
                      </a:endParaRPr>
                    </a:p>
                  </a:txBody>
                  <a:tcPr marL="28575" marR="28575" marT="19050" marB="19050" anchor="b"/>
                </a:tc>
                <a:tc>
                  <a:txBody>
                    <a:bodyPr/>
                    <a:lstStyle/>
                    <a:p>
                      <a:pPr algn="ctr" rtl="0" fontAlgn="b"/>
                      <a:r>
                        <a:rPr lang="en-US" sz="1600" b="1" dirty="0" smtClean="0">
                          <a:effectLst/>
                        </a:rPr>
                        <a:t>$</a:t>
                      </a:r>
                      <a:r>
                        <a:rPr lang="en-US" sz="1600" b="1" baseline="0" dirty="0" smtClean="0">
                          <a:effectLst/>
                        </a:rPr>
                        <a:t> 139250</a:t>
                      </a:r>
                      <a:endParaRPr lang="en-US" sz="1600" b="1" dirty="0">
                        <a:effectLst/>
                      </a:endParaRPr>
                    </a:p>
                  </a:txBody>
                  <a:tcPr marL="28575" marR="28575" marT="19050" marB="19050" anchor="b"/>
                </a:tc>
                <a:extLst>
                  <a:ext uri="{0D108BD9-81ED-4DB2-BD59-A6C34878D82A}">
                    <a16:rowId xmlns:a16="http://schemas.microsoft.com/office/drawing/2014/main" val="588332778"/>
                  </a:ext>
                </a:extLst>
              </a:tr>
            </a:tbl>
          </a:graphicData>
        </a:graphic>
      </p:graphicFrame>
      <p:sp>
        <p:nvSpPr>
          <p:cNvPr id="7" name="TextBox 6"/>
          <p:cNvSpPr txBox="1"/>
          <p:nvPr/>
        </p:nvSpPr>
        <p:spPr>
          <a:xfrm>
            <a:off x="4424218" y="3431822"/>
            <a:ext cx="5449454" cy="338554"/>
          </a:xfrm>
          <a:prstGeom prst="rect">
            <a:avLst/>
          </a:prstGeom>
          <a:noFill/>
        </p:spPr>
        <p:txBody>
          <a:bodyPr wrap="square" rtlCol="0">
            <a:spAutoFit/>
          </a:bodyPr>
          <a:lstStyle/>
          <a:p>
            <a:r>
              <a:rPr lang="en-US" sz="1600" dirty="0" smtClean="0"/>
              <a:t>Database administrator salary in USA.</a:t>
            </a:r>
            <a:endParaRPr lang="en-US" sz="1600" dirty="0"/>
          </a:p>
        </p:txBody>
      </p:sp>
      <p:sp>
        <p:nvSpPr>
          <p:cNvPr id="6" name="Slide Number Placeholder 5"/>
          <p:cNvSpPr>
            <a:spLocks noGrp="1"/>
          </p:cNvSpPr>
          <p:nvPr>
            <p:ph type="sldNum" sz="quarter" idx="12"/>
          </p:nvPr>
        </p:nvSpPr>
        <p:spPr/>
        <p:txBody>
          <a:bodyPr/>
          <a:lstStyle/>
          <a:p>
            <a:fld id="{D8D35AE0-E39F-4882-9F38-D1E22597B837}" type="slidenum">
              <a:rPr lang="en-US" smtClean="0"/>
              <a:t>32</a:t>
            </a:fld>
            <a:endParaRPr lang="en-US"/>
          </a:p>
        </p:txBody>
      </p:sp>
    </p:spTree>
    <p:extLst>
      <p:ext uri="{BB962C8B-B14F-4D97-AF65-F5344CB8AC3E}">
        <p14:creationId xmlns:p14="http://schemas.microsoft.com/office/powerpoint/2010/main" val="3251929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4 Operations and Maintenance (Contd.)</a:t>
            </a:r>
            <a:endParaRPr lang="en-US" sz="2800" b="1" dirty="0"/>
          </a:p>
        </p:txBody>
      </p:sp>
      <p:sp>
        <p:nvSpPr>
          <p:cNvPr id="3" name="Content Placeholder 2"/>
          <p:cNvSpPr>
            <a:spLocks noGrp="1"/>
          </p:cNvSpPr>
          <p:nvPr>
            <p:ph idx="1"/>
          </p:nvPr>
        </p:nvSpPr>
        <p:spPr>
          <a:xfrm>
            <a:off x="838200" y="923636"/>
            <a:ext cx="10515600" cy="5421746"/>
          </a:xfrm>
        </p:spPr>
        <p:txBody>
          <a:bodyPr>
            <a:normAutofit/>
          </a:bodyPr>
          <a:lstStyle/>
          <a:p>
            <a:pPr algn="just">
              <a:lnSpc>
                <a:spcPct val="100000"/>
              </a:lnSpc>
            </a:pPr>
            <a:r>
              <a:rPr lang="en-US" sz="1600" dirty="0" smtClean="0"/>
              <a:t>The operations and maintenance cost is divided into three parts, app operations and maintenance cost, database update and maintenance cost and ML model update and maintenance cost. </a:t>
            </a:r>
          </a:p>
          <a:p>
            <a:pPr algn="just">
              <a:lnSpc>
                <a:spcPct val="100000"/>
              </a:lnSpc>
            </a:pPr>
            <a:r>
              <a:rPr lang="en-US" sz="1600" dirty="0" smtClean="0"/>
              <a:t>The number of people in a scrum team is summarized in the table below*.</a:t>
            </a:r>
          </a:p>
          <a:p>
            <a:pPr algn="just">
              <a:lnSpc>
                <a:spcPct val="100000"/>
              </a:lnSpc>
            </a:pPr>
            <a:endParaRPr lang="en-US" sz="1600" dirty="0"/>
          </a:p>
          <a:p>
            <a:pPr algn="just">
              <a:lnSpc>
                <a:spcPct val="100000"/>
              </a:lnSpc>
            </a:pPr>
            <a:endParaRPr lang="en-US" sz="1600" dirty="0" smtClean="0"/>
          </a:p>
          <a:p>
            <a:pPr algn="just">
              <a:lnSpc>
                <a:spcPct val="100000"/>
              </a:lnSpc>
            </a:pPr>
            <a:endParaRPr lang="en-US" sz="1600" dirty="0"/>
          </a:p>
          <a:p>
            <a:pPr algn="just">
              <a:lnSpc>
                <a:spcPct val="100000"/>
              </a:lnSpc>
            </a:pPr>
            <a:endParaRPr lang="en-US" sz="1600" dirty="0" smtClean="0"/>
          </a:p>
          <a:p>
            <a:pPr algn="just">
              <a:lnSpc>
                <a:spcPct val="100000"/>
              </a:lnSpc>
            </a:pPr>
            <a:endParaRPr lang="en-US" sz="1600" dirty="0"/>
          </a:p>
          <a:p>
            <a:pPr algn="just">
              <a:lnSpc>
                <a:spcPct val="100000"/>
              </a:lnSpc>
            </a:pPr>
            <a:r>
              <a:rPr lang="en-US" sz="1600" dirty="0" smtClean="0"/>
              <a:t>The structure is decided on the consultation with my advisor, Nilanjana Ghosh who has worked in the IT industry for three years and based on the assumption that [4] would follow agile methodology. The structure can vary based on the complexity of the application. The team structure along with cost to each parts for the Operations and Maintenance is described in the table below:</a:t>
            </a:r>
          </a:p>
          <a:p>
            <a:pPr marL="0" indent="0" algn="just">
              <a:lnSpc>
                <a:spcPct val="100000"/>
              </a:lnSpc>
              <a:buNone/>
            </a:pPr>
            <a:endParaRPr lang="en-US" sz="1600" dirty="0"/>
          </a:p>
          <a:p>
            <a:pPr algn="just">
              <a:lnSpc>
                <a:spcPct val="100000"/>
              </a:lnSpc>
            </a:pPr>
            <a:endParaRPr lang="en-US" sz="1600" dirty="0"/>
          </a:p>
          <a:p>
            <a:pPr algn="just">
              <a:lnSpc>
                <a:spcPct val="100000"/>
              </a:lnSpc>
            </a:pPr>
            <a:endParaRPr lang="en-US" sz="1600"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graphicFrame>
        <p:nvGraphicFramePr>
          <p:cNvPr id="6" name="Table 5"/>
          <p:cNvGraphicFramePr>
            <a:graphicFrameLocks noGrp="1"/>
          </p:cNvGraphicFramePr>
          <p:nvPr>
            <p:extLst>
              <p:ext uri="{D42A27DB-BD31-4B8C-83A1-F6EECF244321}">
                <p14:modId xmlns:p14="http://schemas.microsoft.com/office/powerpoint/2010/main" val="1843736643"/>
              </p:ext>
            </p:extLst>
          </p:nvPr>
        </p:nvGraphicFramePr>
        <p:xfrm>
          <a:off x="3251200" y="1973580"/>
          <a:ext cx="5329382" cy="1336040"/>
        </p:xfrm>
        <a:graphic>
          <a:graphicData uri="http://schemas.openxmlformats.org/drawingml/2006/table">
            <a:tbl>
              <a:tblPr firstRow="1" bandRow="1">
                <a:tableStyleId>{5940675A-B579-460E-94D1-54222C63F5DA}</a:tableStyleId>
              </a:tblPr>
              <a:tblGrid>
                <a:gridCol w="4073236">
                  <a:extLst>
                    <a:ext uri="{9D8B030D-6E8A-4147-A177-3AD203B41FA5}">
                      <a16:colId xmlns:a16="http://schemas.microsoft.com/office/drawing/2014/main" val="3597616959"/>
                    </a:ext>
                  </a:extLst>
                </a:gridCol>
                <a:gridCol w="1256146">
                  <a:extLst>
                    <a:ext uri="{9D8B030D-6E8A-4147-A177-3AD203B41FA5}">
                      <a16:colId xmlns:a16="http://schemas.microsoft.com/office/drawing/2014/main" val="3485544781"/>
                    </a:ext>
                  </a:extLst>
                </a:gridCol>
              </a:tblGrid>
              <a:tr h="166870">
                <a:tc>
                  <a:txBody>
                    <a:bodyPr/>
                    <a:lstStyle/>
                    <a:p>
                      <a:pPr algn="ctr"/>
                      <a:r>
                        <a:rPr lang="en-US" sz="900" dirty="0" smtClean="0"/>
                        <a:t>Source</a:t>
                      </a:r>
                      <a:endParaRPr lang="en-US" sz="900" dirty="0"/>
                    </a:p>
                  </a:txBody>
                  <a:tcPr/>
                </a:tc>
                <a:tc>
                  <a:txBody>
                    <a:bodyPr/>
                    <a:lstStyle/>
                    <a:p>
                      <a:r>
                        <a:rPr lang="en-US" sz="900" dirty="0" smtClean="0"/>
                        <a:t>People</a:t>
                      </a:r>
                      <a:r>
                        <a:rPr lang="en-US" sz="900" baseline="0" dirty="0" smtClean="0"/>
                        <a:t> in Scrum team</a:t>
                      </a:r>
                      <a:endParaRPr lang="en-US" sz="900" dirty="0"/>
                    </a:p>
                  </a:txBody>
                  <a:tcPr/>
                </a:tc>
                <a:extLst>
                  <a:ext uri="{0D108BD9-81ED-4DB2-BD59-A6C34878D82A}">
                    <a16:rowId xmlns:a16="http://schemas.microsoft.com/office/drawing/2014/main" val="267531208"/>
                  </a:ext>
                </a:extLst>
              </a:tr>
              <a:tr h="166870">
                <a:tc>
                  <a:txBody>
                    <a:bodyPr/>
                    <a:lstStyle/>
                    <a:p>
                      <a:r>
                        <a:rPr lang="en-US" sz="900" dirty="0" smtClean="0"/>
                        <a:t>M. Cohn, "Team Structure," in Succeeding with Agile: Software Development Using Scrum, Addison-Wesley Professional, 2009, pp. 177-199.</a:t>
                      </a:r>
                      <a:endParaRPr lang="en-US" sz="900" dirty="0"/>
                    </a:p>
                  </a:txBody>
                  <a:tcPr/>
                </a:tc>
                <a:tc>
                  <a:txBody>
                    <a:bodyPr/>
                    <a:lstStyle/>
                    <a:p>
                      <a:r>
                        <a:rPr lang="en-US" sz="900" dirty="0" smtClean="0"/>
                        <a:t>5-9</a:t>
                      </a:r>
                      <a:endParaRPr lang="en-US" sz="900" dirty="0"/>
                    </a:p>
                  </a:txBody>
                  <a:tcPr/>
                </a:tc>
                <a:extLst>
                  <a:ext uri="{0D108BD9-81ED-4DB2-BD59-A6C34878D82A}">
                    <a16:rowId xmlns:a16="http://schemas.microsoft.com/office/drawing/2014/main" val="3392133775"/>
                  </a:ext>
                </a:extLst>
              </a:tr>
              <a:tr h="370840">
                <a:tc>
                  <a:txBody>
                    <a:bodyPr/>
                    <a:lstStyle/>
                    <a:p>
                      <a:r>
                        <a:rPr lang="en-US" sz="900" dirty="0" smtClean="0"/>
                        <a:t>J. Sutherland, The scrum papers: Nuts, bolts, and origins of an agile process, Cambridge: scruminc.com, 2012.</a:t>
                      </a:r>
                      <a:endParaRPr lang="en-US" sz="900" dirty="0"/>
                    </a:p>
                  </a:txBody>
                  <a:tcPr/>
                </a:tc>
                <a:tc>
                  <a:txBody>
                    <a:bodyPr/>
                    <a:lstStyle/>
                    <a:p>
                      <a:r>
                        <a:rPr lang="en-US" sz="900" dirty="0" smtClean="0"/>
                        <a:t>7</a:t>
                      </a:r>
                      <a:endParaRPr lang="en-US" sz="900" dirty="0"/>
                    </a:p>
                  </a:txBody>
                  <a:tcPr/>
                </a:tc>
                <a:extLst>
                  <a:ext uri="{0D108BD9-81ED-4DB2-BD59-A6C34878D82A}">
                    <a16:rowId xmlns:a16="http://schemas.microsoft.com/office/drawing/2014/main" val="1462040781"/>
                  </a:ext>
                </a:extLst>
              </a:tr>
              <a:tr h="370840">
                <a:tc>
                  <a:txBody>
                    <a:bodyPr/>
                    <a:lstStyle/>
                    <a:p>
                      <a:r>
                        <a:rPr lang="en-US" sz="900" dirty="0" smtClean="0"/>
                        <a:t>Practical Scrum-Scrum Team: Way to Produce Successful and Quality Software,</a:t>
                      </a:r>
                      <a:r>
                        <a:rPr lang="en-US" sz="900" baseline="0" dirty="0" smtClean="0"/>
                        <a:t> </a:t>
                      </a:r>
                      <a:r>
                        <a:rPr lang="en-US" sz="900" dirty="0" smtClean="0"/>
                        <a:t>2013 13th International Conference on Computational Science and Its Applications.</a:t>
                      </a:r>
                      <a:endParaRPr lang="en-US" sz="900" dirty="0"/>
                    </a:p>
                  </a:txBody>
                  <a:tcPr/>
                </a:tc>
                <a:tc>
                  <a:txBody>
                    <a:bodyPr/>
                    <a:lstStyle/>
                    <a:p>
                      <a:r>
                        <a:rPr lang="en-US" sz="900" dirty="0" smtClean="0"/>
                        <a:t>3-9</a:t>
                      </a:r>
                      <a:endParaRPr lang="en-US" sz="900" dirty="0"/>
                    </a:p>
                  </a:txBody>
                  <a:tcPr/>
                </a:tc>
                <a:extLst>
                  <a:ext uri="{0D108BD9-81ED-4DB2-BD59-A6C34878D82A}">
                    <a16:rowId xmlns:a16="http://schemas.microsoft.com/office/drawing/2014/main" val="1521484678"/>
                  </a:ext>
                </a:extLst>
              </a:tr>
            </a:tbl>
          </a:graphicData>
        </a:graphic>
      </p:graphicFrame>
      <p:sp>
        <p:nvSpPr>
          <p:cNvPr id="8" name="TextBox 7"/>
          <p:cNvSpPr txBox="1"/>
          <p:nvPr/>
        </p:nvSpPr>
        <p:spPr>
          <a:xfrm>
            <a:off x="7068128" y="3370267"/>
            <a:ext cx="4285672" cy="230832"/>
          </a:xfrm>
          <a:prstGeom prst="rect">
            <a:avLst/>
          </a:prstGeom>
          <a:noFill/>
        </p:spPr>
        <p:txBody>
          <a:bodyPr wrap="square" rtlCol="0">
            <a:spAutoFit/>
          </a:bodyPr>
          <a:lstStyle/>
          <a:p>
            <a:pPr algn="r"/>
            <a:r>
              <a:rPr lang="en-US" sz="900" dirty="0" smtClean="0"/>
              <a:t>*</a:t>
            </a:r>
            <a:r>
              <a:rPr lang="en-US" sz="900" dirty="0"/>
              <a:t> </a:t>
            </a:r>
            <a:r>
              <a:rPr lang="en-US" sz="900" dirty="0" smtClean="0"/>
              <a:t>assuming </a:t>
            </a:r>
            <a:r>
              <a:rPr lang="en-US" sz="900" dirty="0"/>
              <a:t>that the (4) would follow agile </a:t>
            </a:r>
            <a:r>
              <a:rPr lang="en-US" sz="900" dirty="0" smtClean="0"/>
              <a:t>methodology</a:t>
            </a:r>
            <a:endParaRPr lang="en-US" sz="900" dirty="0"/>
          </a:p>
        </p:txBody>
      </p:sp>
      <p:graphicFrame>
        <p:nvGraphicFramePr>
          <p:cNvPr id="9" name="Table 8"/>
          <p:cNvGraphicFramePr>
            <a:graphicFrameLocks noGrp="1"/>
          </p:cNvGraphicFramePr>
          <p:nvPr>
            <p:extLst>
              <p:ext uri="{D42A27DB-BD31-4B8C-83A1-F6EECF244321}">
                <p14:modId xmlns:p14="http://schemas.microsoft.com/office/powerpoint/2010/main" val="1100112260"/>
              </p:ext>
            </p:extLst>
          </p:nvPr>
        </p:nvGraphicFramePr>
        <p:xfrm>
          <a:off x="2761673" y="4836622"/>
          <a:ext cx="6668654" cy="1508760"/>
        </p:xfrm>
        <a:graphic>
          <a:graphicData uri="http://schemas.openxmlformats.org/drawingml/2006/table">
            <a:tbl>
              <a:tblPr firstRow="1" bandRow="1">
                <a:tableStyleId>{5940675A-B579-460E-94D1-54222C63F5DA}</a:tableStyleId>
              </a:tblPr>
              <a:tblGrid>
                <a:gridCol w="424873">
                  <a:extLst>
                    <a:ext uri="{9D8B030D-6E8A-4147-A177-3AD203B41FA5}">
                      <a16:colId xmlns:a16="http://schemas.microsoft.com/office/drawing/2014/main" val="2464261469"/>
                    </a:ext>
                  </a:extLst>
                </a:gridCol>
                <a:gridCol w="2419928">
                  <a:extLst>
                    <a:ext uri="{9D8B030D-6E8A-4147-A177-3AD203B41FA5}">
                      <a16:colId xmlns:a16="http://schemas.microsoft.com/office/drawing/2014/main" val="773799978"/>
                    </a:ext>
                  </a:extLst>
                </a:gridCol>
                <a:gridCol w="951345">
                  <a:extLst>
                    <a:ext uri="{9D8B030D-6E8A-4147-A177-3AD203B41FA5}">
                      <a16:colId xmlns:a16="http://schemas.microsoft.com/office/drawing/2014/main" val="813289671"/>
                    </a:ext>
                  </a:extLst>
                </a:gridCol>
                <a:gridCol w="1163782">
                  <a:extLst>
                    <a:ext uri="{9D8B030D-6E8A-4147-A177-3AD203B41FA5}">
                      <a16:colId xmlns:a16="http://schemas.microsoft.com/office/drawing/2014/main" val="2013062072"/>
                    </a:ext>
                  </a:extLst>
                </a:gridCol>
                <a:gridCol w="923636">
                  <a:extLst>
                    <a:ext uri="{9D8B030D-6E8A-4147-A177-3AD203B41FA5}">
                      <a16:colId xmlns:a16="http://schemas.microsoft.com/office/drawing/2014/main" val="158357007"/>
                    </a:ext>
                  </a:extLst>
                </a:gridCol>
                <a:gridCol w="785090">
                  <a:extLst>
                    <a:ext uri="{9D8B030D-6E8A-4147-A177-3AD203B41FA5}">
                      <a16:colId xmlns:a16="http://schemas.microsoft.com/office/drawing/2014/main" val="1775237412"/>
                    </a:ext>
                  </a:extLst>
                </a:gridCol>
              </a:tblGrid>
              <a:tr h="370840">
                <a:tc>
                  <a:txBody>
                    <a:bodyPr/>
                    <a:lstStyle/>
                    <a:p>
                      <a:endParaRPr lang="en-US" sz="1000" dirty="0"/>
                    </a:p>
                  </a:txBody>
                  <a:tcPr/>
                </a:tc>
                <a:tc>
                  <a:txBody>
                    <a:bodyPr/>
                    <a:lstStyle/>
                    <a:p>
                      <a:r>
                        <a:rPr lang="en-US" sz="1000" dirty="0" smtClean="0"/>
                        <a:t>Team</a:t>
                      </a:r>
                      <a:endParaRPr lang="en-US" sz="1000" dirty="0"/>
                    </a:p>
                  </a:txBody>
                  <a:tcPr/>
                </a:tc>
                <a:tc>
                  <a:txBody>
                    <a:bodyPr/>
                    <a:lstStyle/>
                    <a:p>
                      <a:r>
                        <a:rPr lang="en-US" sz="1000" dirty="0" smtClean="0"/>
                        <a:t>Number</a:t>
                      </a:r>
                      <a:r>
                        <a:rPr lang="en-US" sz="1000" baseline="0" dirty="0" smtClean="0"/>
                        <a:t> of members</a:t>
                      </a:r>
                      <a:endParaRPr lang="en-US" sz="1000" dirty="0"/>
                    </a:p>
                  </a:txBody>
                  <a:tcPr/>
                </a:tc>
                <a:tc>
                  <a:txBody>
                    <a:bodyPr/>
                    <a:lstStyle/>
                    <a:p>
                      <a:r>
                        <a:rPr lang="en-US" sz="1000" dirty="0" smtClean="0"/>
                        <a:t>Average salary</a:t>
                      </a:r>
                    </a:p>
                    <a:p>
                      <a:r>
                        <a:rPr lang="en-US" sz="1000" dirty="0" smtClean="0"/>
                        <a:t>(annual)</a:t>
                      </a:r>
                      <a:endParaRPr lang="en-US" sz="1000" dirty="0"/>
                    </a:p>
                  </a:txBody>
                  <a:tcPr/>
                </a:tc>
                <a:tc>
                  <a:txBody>
                    <a:bodyPr/>
                    <a:lstStyle/>
                    <a:p>
                      <a:r>
                        <a:rPr lang="en-US" sz="1000" dirty="0" smtClean="0"/>
                        <a:t>Calculation</a:t>
                      </a:r>
                      <a:endParaRPr lang="en-US" sz="1000" dirty="0"/>
                    </a:p>
                  </a:txBody>
                  <a:tcPr/>
                </a:tc>
                <a:tc>
                  <a:txBody>
                    <a:bodyPr/>
                    <a:lstStyle/>
                    <a:p>
                      <a:r>
                        <a:rPr lang="en-US" sz="1000" dirty="0" smtClean="0"/>
                        <a:t>Total Cost</a:t>
                      </a:r>
                      <a:endParaRPr lang="en-US" sz="1000" dirty="0"/>
                    </a:p>
                  </a:txBody>
                  <a:tcPr/>
                </a:tc>
                <a:extLst>
                  <a:ext uri="{0D108BD9-81ED-4DB2-BD59-A6C34878D82A}">
                    <a16:rowId xmlns:a16="http://schemas.microsoft.com/office/drawing/2014/main" val="995853156"/>
                  </a:ext>
                </a:extLst>
              </a:tr>
              <a:tr h="370840">
                <a:tc>
                  <a:txBody>
                    <a:bodyPr/>
                    <a:lstStyle/>
                    <a:p>
                      <a:r>
                        <a:rPr lang="en-US" sz="1000" dirty="0" smtClean="0"/>
                        <a:t>4.1</a:t>
                      </a:r>
                      <a:endParaRPr lang="en-US" sz="1000" dirty="0"/>
                    </a:p>
                  </a:txBody>
                  <a:tcPr/>
                </a:tc>
                <a:tc>
                  <a:txBody>
                    <a:bodyPr/>
                    <a:lstStyle/>
                    <a:p>
                      <a:r>
                        <a:rPr lang="en-US" sz="1000" dirty="0" smtClean="0"/>
                        <a:t>App operations and maintenance team</a:t>
                      </a:r>
                      <a:endParaRPr lang="en-US" sz="1000" dirty="0"/>
                    </a:p>
                  </a:txBody>
                  <a:tcPr/>
                </a:tc>
                <a:tc>
                  <a:txBody>
                    <a:bodyPr/>
                    <a:lstStyle/>
                    <a:p>
                      <a:r>
                        <a:rPr lang="en-US" sz="1000" dirty="0" smtClean="0"/>
                        <a:t>5</a:t>
                      </a:r>
                      <a:endParaRPr lang="en-US" sz="1000" dirty="0"/>
                    </a:p>
                  </a:txBody>
                  <a:tcPr/>
                </a:tc>
                <a:tc>
                  <a:txBody>
                    <a:bodyPr/>
                    <a:lstStyle/>
                    <a:p>
                      <a:r>
                        <a:rPr lang="en-US" sz="1000" dirty="0" smtClean="0"/>
                        <a:t>$ 81500</a:t>
                      </a:r>
                      <a:endParaRPr lang="en-US" sz="1000" dirty="0"/>
                    </a:p>
                  </a:txBody>
                  <a:tcPr/>
                </a:tc>
                <a:tc>
                  <a:txBody>
                    <a:bodyPr/>
                    <a:lstStyle/>
                    <a:p>
                      <a:r>
                        <a:rPr lang="en-US" sz="1000" dirty="0" smtClean="0"/>
                        <a:t>5* 81500</a:t>
                      </a:r>
                      <a:endParaRPr lang="en-US" sz="1000" dirty="0"/>
                    </a:p>
                  </a:txBody>
                  <a:tcPr/>
                </a:tc>
                <a:tc>
                  <a:txBody>
                    <a:bodyPr/>
                    <a:lstStyle/>
                    <a:p>
                      <a:r>
                        <a:rPr lang="en-US" sz="1000" dirty="0" smtClean="0"/>
                        <a:t>$ 407500</a:t>
                      </a:r>
                      <a:endParaRPr lang="en-US" sz="1000" dirty="0"/>
                    </a:p>
                  </a:txBody>
                  <a:tcPr/>
                </a:tc>
                <a:extLst>
                  <a:ext uri="{0D108BD9-81ED-4DB2-BD59-A6C34878D82A}">
                    <a16:rowId xmlns:a16="http://schemas.microsoft.com/office/drawing/2014/main" val="1710286219"/>
                  </a:ext>
                </a:extLst>
              </a:tr>
              <a:tr h="370840">
                <a:tc>
                  <a:txBody>
                    <a:bodyPr/>
                    <a:lstStyle/>
                    <a:p>
                      <a:r>
                        <a:rPr lang="en-US" sz="1000" dirty="0" smtClean="0"/>
                        <a:t>4.2</a:t>
                      </a:r>
                      <a:endParaRPr lang="en-US" sz="1000" dirty="0"/>
                    </a:p>
                  </a:txBody>
                  <a:tcPr/>
                </a:tc>
                <a:tc>
                  <a:txBody>
                    <a:bodyPr/>
                    <a:lstStyle/>
                    <a:p>
                      <a:r>
                        <a:rPr lang="en-US" sz="1000" dirty="0" smtClean="0"/>
                        <a:t>Database update and maintenance team</a:t>
                      </a:r>
                      <a:endParaRPr lang="en-US" sz="1000" dirty="0"/>
                    </a:p>
                  </a:txBody>
                  <a:tcPr/>
                </a:tc>
                <a:tc>
                  <a:txBody>
                    <a:bodyPr/>
                    <a:lstStyle/>
                    <a:p>
                      <a:r>
                        <a:rPr lang="en-US" sz="1000" dirty="0" smtClean="0"/>
                        <a:t>3</a:t>
                      </a:r>
                      <a:endParaRPr lang="en-US" sz="1000" dirty="0"/>
                    </a:p>
                  </a:txBody>
                  <a:tcPr/>
                </a:tc>
                <a:tc>
                  <a:txBody>
                    <a:bodyPr/>
                    <a:lstStyle/>
                    <a:p>
                      <a:r>
                        <a:rPr lang="en-US" sz="1000" dirty="0" smtClean="0"/>
                        <a:t>$ 88700</a:t>
                      </a:r>
                      <a:endParaRPr lang="en-US" sz="1000" dirty="0"/>
                    </a:p>
                  </a:txBody>
                  <a:tcPr/>
                </a:tc>
                <a:tc>
                  <a:txBody>
                    <a:bodyPr/>
                    <a:lstStyle/>
                    <a:p>
                      <a:r>
                        <a:rPr lang="en-US" sz="1000" dirty="0" smtClean="0"/>
                        <a:t>3* 88700</a:t>
                      </a:r>
                      <a:endParaRPr lang="en-US" sz="1000" dirty="0"/>
                    </a:p>
                  </a:txBody>
                  <a:tcPr/>
                </a:tc>
                <a:tc>
                  <a:txBody>
                    <a:bodyPr/>
                    <a:lstStyle/>
                    <a:p>
                      <a:r>
                        <a:rPr lang="en-US" sz="1000" dirty="0" smtClean="0"/>
                        <a:t>$ 266100</a:t>
                      </a:r>
                      <a:endParaRPr lang="en-US" sz="1000" dirty="0"/>
                    </a:p>
                  </a:txBody>
                  <a:tcPr/>
                </a:tc>
                <a:extLst>
                  <a:ext uri="{0D108BD9-81ED-4DB2-BD59-A6C34878D82A}">
                    <a16:rowId xmlns:a16="http://schemas.microsoft.com/office/drawing/2014/main" val="278552889"/>
                  </a:ext>
                </a:extLst>
              </a:tr>
              <a:tr h="370840">
                <a:tc>
                  <a:txBody>
                    <a:bodyPr/>
                    <a:lstStyle/>
                    <a:p>
                      <a:r>
                        <a:rPr lang="en-US" sz="1000" dirty="0" smtClean="0"/>
                        <a:t>4.3</a:t>
                      </a:r>
                      <a:endParaRPr lang="en-US" sz="1000" dirty="0"/>
                    </a:p>
                  </a:txBody>
                  <a:tcPr/>
                </a:tc>
                <a:tc>
                  <a:txBody>
                    <a:bodyPr/>
                    <a:lstStyle/>
                    <a:p>
                      <a:r>
                        <a:rPr lang="en-US" sz="1000" dirty="0" smtClean="0"/>
                        <a:t>ML model update and maintenance team</a:t>
                      </a:r>
                      <a:endParaRPr lang="en-US" sz="1000" dirty="0"/>
                    </a:p>
                  </a:txBody>
                  <a:tcPr/>
                </a:tc>
                <a:tc>
                  <a:txBody>
                    <a:bodyPr/>
                    <a:lstStyle/>
                    <a:p>
                      <a:r>
                        <a:rPr lang="en-US" sz="1000" dirty="0" smtClean="0"/>
                        <a:t>3</a:t>
                      </a:r>
                      <a:endParaRPr lang="en-US" sz="1000" dirty="0"/>
                    </a:p>
                  </a:txBody>
                  <a:tcPr/>
                </a:tc>
                <a:tc>
                  <a:txBody>
                    <a:bodyPr/>
                    <a:lstStyle/>
                    <a:p>
                      <a:r>
                        <a:rPr lang="en-US" sz="1000" dirty="0" smtClean="0"/>
                        <a:t>$ 98500</a:t>
                      </a:r>
                      <a:endParaRPr lang="en-US" sz="1000" dirty="0"/>
                    </a:p>
                  </a:txBody>
                  <a:tcPr/>
                </a:tc>
                <a:tc>
                  <a:txBody>
                    <a:bodyPr/>
                    <a:lstStyle/>
                    <a:p>
                      <a:r>
                        <a:rPr lang="en-US" sz="1000" dirty="0" smtClean="0"/>
                        <a:t>3* 98500</a:t>
                      </a:r>
                      <a:endParaRPr lang="en-US" sz="1000" dirty="0"/>
                    </a:p>
                  </a:txBody>
                  <a:tcPr/>
                </a:tc>
                <a:tc>
                  <a:txBody>
                    <a:bodyPr/>
                    <a:lstStyle/>
                    <a:p>
                      <a:r>
                        <a:rPr lang="en-US" sz="1000" dirty="0" smtClean="0"/>
                        <a:t>$ 295500</a:t>
                      </a:r>
                      <a:endParaRPr lang="en-US" sz="1000" dirty="0"/>
                    </a:p>
                  </a:txBody>
                  <a:tcPr/>
                </a:tc>
                <a:extLst>
                  <a:ext uri="{0D108BD9-81ED-4DB2-BD59-A6C34878D82A}">
                    <a16:rowId xmlns:a16="http://schemas.microsoft.com/office/drawing/2014/main" val="2683170844"/>
                  </a:ext>
                </a:extLst>
              </a:tr>
            </a:tbl>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33</a:t>
            </a:fld>
            <a:endParaRPr lang="en-US"/>
          </a:p>
        </p:txBody>
      </p:sp>
    </p:spTree>
    <p:extLst>
      <p:ext uri="{BB962C8B-B14F-4D97-AF65-F5344CB8AC3E}">
        <p14:creationId xmlns:p14="http://schemas.microsoft.com/office/powerpoint/2010/main" val="3137592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4 Operations and Maintenance (Contd.)</a:t>
            </a:r>
            <a:endParaRPr lang="en-US" sz="2800" b="1" dirty="0"/>
          </a:p>
        </p:txBody>
      </p:sp>
      <p:sp>
        <p:nvSpPr>
          <p:cNvPr id="3" name="Content Placeholder 2"/>
          <p:cNvSpPr>
            <a:spLocks noGrp="1"/>
          </p:cNvSpPr>
          <p:nvPr>
            <p:ph idx="1"/>
          </p:nvPr>
        </p:nvSpPr>
        <p:spPr>
          <a:xfrm>
            <a:off x="838200" y="923636"/>
            <a:ext cx="10515600" cy="5421746"/>
          </a:xfrm>
        </p:spPr>
        <p:txBody>
          <a:bodyPr>
            <a:normAutofit/>
          </a:bodyPr>
          <a:lstStyle/>
          <a:p>
            <a:pPr marL="0" indent="0" algn="just">
              <a:lnSpc>
                <a:spcPct val="100000"/>
              </a:lnSpc>
              <a:buNone/>
            </a:pPr>
            <a:r>
              <a:rPr lang="en-US" sz="1600" b="1" dirty="0" smtClean="0"/>
              <a:t>Summary</a:t>
            </a:r>
            <a:endParaRPr lang="en-US" sz="1600" b="1" dirty="0"/>
          </a:p>
          <a:p>
            <a:pPr algn="just">
              <a:lnSpc>
                <a:spcPct val="100000"/>
              </a:lnSpc>
            </a:pPr>
            <a:endParaRPr lang="en-US" sz="1600" dirty="0" smtClean="0"/>
          </a:p>
          <a:p>
            <a:pPr algn="just">
              <a:lnSpc>
                <a:spcPct val="100000"/>
              </a:lnSpc>
            </a:pPr>
            <a:endParaRPr lang="en-US" sz="1600" dirty="0"/>
          </a:p>
          <a:p>
            <a:pPr algn="just">
              <a:lnSpc>
                <a:spcPct val="100000"/>
              </a:lnSpc>
            </a:pPr>
            <a:endParaRPr lang="en-US" sz="1600" dirty="0" smtClean="0"/>
          </a:p>
          <a:p>
            <a:pPr algn="just">
              <a:lnSpc>
                <a:spcPct val="100000"/>
              </a:lnSpc>
            </a:pPr>
            <a:endParaRPr lang="en-US" sz="1600" dirty="0"/>
          </a:p>
          <a:p>
            <a:pPr marL="0" indent="0" algn="just">
              <a:lnSpc>
                <a:spcPct val="100000"/>
              </a:lnSpc>
              <a:buNone/>
            </a:pPr>
            <a:endParaRPr lang="en-US" sz="1600" dirty="0"/>
          </a:p>
          <a:p>
            <a:pPr algn="just">
              <a:lnSpc>
                <a:spcPct val="100000"/>
              </a:lnSpc>
            </a:pPr>
            <a:endParaRPr lang="en-US" sz="1600" dirty="0"/>
          </a:p>
          <a:p>
            <a:pPr algn="just">
              <a:lnSpc>
                <a:spcPct val="100000"/>
              </a:lnSpc>
            </a:pPr>
            <a:endParaRPr lang="en-US" sz="1600"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graphicFrame>
        <p:nvGraphicFramePr>
          <p:cNvPr id="9" name="Table 8"/>
          <p:cNvGraphicFramePr>
            <a:graphicFrameLocks noGrp="1"/>
          </p:cNvGraphicFramePr>
          <p:nvPr>
            <p:extLst>
              <p:ext uri="{D42A27DB-BD31-4B8C-83A1-F6EECF244321}">
                <p14:modId xmlns:p14="http://schemas.microsoft.com/office/powerpoint/2010/main" val="31307923"/>
              </p:ext>
            </p:extLst>
          </p:nvPr>
        </p:nvGraphicFramePr>
        <p:xfrm>
          <a:off x="2761673" y="1422169"/>
          <a:ext cx="6668654" cy="1879600"/>
        </p:xfrm>
        <a:graphic>
          <a:graphicData uri="http://schemas.openxmlformats.org/drawingml/2006/table">
            <a:tbl>
              <a:tblPr firstRow="1" bandRow="1">
                <a:tableStyleId>{5940675A-B579-460E-94D1-54222C63F5DA}</a:tableStyleId>
              </a:tblPr>
              <a:tblGrid>
                <a:gridCol w="424873">
                  <a:extLst>
                    <a:ext uri="{9D8B030D-6E8A-4147-A177-3AD203B41FA5}">
                      <a16:colId xmlns:a16="http://schemas.microsoft.com/office/drawing/2014/main" val="2464261469"/>
                    </a:ext>
                  </a:extLst>
                </a:gridCol>
                <a:gridCol w="2419928">
                  <a:extLst>
                    <a:ext uri="{9D8B030D-6E8A-4147-A177-3AD203B41FA5}">
                      <a16:colId xmlns:a16="http://schemas.microsoft.com/office/drawing/2014/main" val="773799978"/>
                    </a:ext>
                  </a:extLst>
                </a:gridCol>
                <a:gridCol w="951345">
                  <a:extLst>
                    <a:ext uri="{9D8B030D-6E8A-4147-A177-3AD203B41FA5}">
                      <a16:colId xmlns:a16="http://schemas.microsoft.com/office/drawing/2014/main" val="813289671"/>
                    </a:ext>
                  </a:extLst>
                </a:gridCol>
                <a:gridCol w="1163782">
                  <a:extLst>
                    <a:ext uri="{9D8B030D-6E8A-4147-A177-3AD203B41FA5}">
                      <a16:colId xmlns:a16="http://schemas.microsoft.com/office/drawing/2014/main" val="2013062072"/>
                    </a:ext>
                  </a:extLst>
                </a:gridCol>
                <a:gridCol w="923636">
                  <a:extLst>
                    <a:ext uri="{9D8B030D-6E8A-4147-A177-3AD203B41FA5}">
                      <a16:colId xmlns:a16="http://schemas.microsoft.com/office/drawing/2014/main" val="158357007"/>
                    </a:ext>
                  </a:extLst>
                </a:gridCol>
                <a:gridCol w="785090">
                  <a:extLst>
                    <a:ext uri="{9D8B030D-6E8A-4147-A177-3AD203B41FA5}">
                      <a16:colId xmlns:a16="http://schemas.microsoft.com/office/drawing/2014/main" val="1775237412"/>
                    </a:ext>
                  </a:extLst>
                </a:gridCol>
              </a:tblGrid>
              <a:tr h="370840">
                <a:tc>
                  <a:txBody>
                    <a:bodyPr/>
                    <a:lstStyle/>
                    <a:p>
                      <a:endParaRPr lang="en-US" sz="1000" dirty="0"/>
                    </a:p>
                  </a:txBody>
                  <a:tcPr/>
                </a:tc>
                <a:tc>
                  <a:txBody>
                    <a:bodyPr/>
                    <a:lstStyle/>
                    <a:p>
                      <a:r>
                        <a:rPr lang="en-US" sz="1000" dirty="0" smtClean="0"/>
                        <a:t>Team</a:t>
                      </a:r>
                      <a:endParaRPr lang="en-US" sz="1000" dirty="0"/>
                    </a:p>
                  </a:txBody>
                  <a:tcPr/>
                </a:tc>
                <a:tc>
                  <a:txBody>
                    <a:bodyPr/>
                    <a:lstStyle/>
                    <a:p>
                      <a:r>
                        <a:rPr lang="en-US" sz="1000" dirty="0" smtClean="0"/>
                        <a:t>Number</a:t>
                      </a:r>
                      <a:r>
                        <a:rPr lang="en-US" sz="1000" baseline="0" dirty="0" smtClean="0"/>
                        <a:t> of members</a:t>
                      </a:r>
                      <a:endParaRPr lang="en-US" sz="1000" dirty="0"/>
                    </a:p>
                  </a:txBody>
                  <a:tcPr/>
                </a:tc>
                <a:tc>
                  <a:txBody>
                    <a:bodyPr/>
                    <a:lstStyle/>
                    <a:p>
                      <a:r>
                        <a:rPr lang="en-US" sz="1000" dirty="0" smtClean="0"/>
                        <a:t>Average salary</a:t>
                      </a:r>
                    </a:p>
                    <a:p>
                      <a:r>
                        <a:rPr lang="en-US" sz="1000" dirty="0" smtClean="0"/>
                        <a:t>(annual)</a:t>
                      </a:r>
                      <a:endParaRPr lang="en-US" sz="1000" dirty="0"/>
                    </a:p>
                  </a:txBody>
                  <a:tcPr/>
                </a:tc>
                <a:tc>
                  <a:txBody>
                    <a:bodyPr/>
                    <a:lstStyle/>
                    <a:p>
                      <a:r>
                        <a:rPr lang="en-US" sz="1000" dirty="0" smtClean="0"/>
                        <a:t>Calculation</a:t>
                      </a:r>
                      <a:endParaRPr lang="en-US" sz="1000" dirty="0"/>
                    </a:p>
                  </a:txBody>
                  <a:tcPr/>
                </a:tc>
                <a:tc>
                  <a:txBody>
                    <a:bodyPr/>
                    <a:lstStyle/>
                    <a:p>
                      <a:r>
                        <a:rPr lang="en-US" sz="1000" dirty="0" smtClean="0"/>
                        <a:t>Total Cost</a:t>
                      </a:r>
                      <a:endParaRPr lang="en-US" sz="1000" dirty="0"/>
                    </a:p>
                  </a:txBody>
                  <a:tcPr/>
                </a:tc>
                <a:extLst>
                  <a:ext uri="{0D108BD9-81ED-4DB2-BD59-A6C34878D82A}">
                    <a16:rowId xmlns:a16="http://schemas.microsoft.com/office/drawing/2014/main" val="995853156"/>
                  </a:ext>
                </a:extLst>
              </a:tr>
              <a:tr h="370840">
                <a:tc>
                  <a:txBody>
                    <a:bodyPr/>
                    <a:lstStyle/>
                    <a:p>
                      <a:r>
                        <a:rPr lang="en-US" sz="1000" dirty="0" smtClean="0"/>
                        <a:t>4.1</a:t>
                      </a:r>
                      <a:endParaRPr lang="en-US" sz="1000" dirty="0"/>
                    </a:p>
                  </a:txBody>
                  <a:tcPr/>
                </a:tc>
                <a:tc>
                  <a:txBody>
                    <a:bodyPr/>
                    <a:lstStyle/>
                    <a:p>
                      <a:r>
                        <a:rPr lang="en-US" sz="1000" dirty="0" smtClean="0"/>
                        <a:t>App operations and maintenance team</a:t>
                      </a:r>
                      <a:endParaRPr lang="en-US" sz="1000" dirty="0"/>
                    </a:p>
                  </a:txBody>
                  <a:tcPr/>
                </a:tc>
                <a:tc>
                  <a:txBody>
                    <a:bodyPr/>
                    <a:lstStyle/>
                    <a:p>
                      <a:r>
                        <a:rPr lang="en-US" sz="1000" dirty="0" smtClean="0"/>
                        <a:t>5</a:t>
                      </a:r>
                      <a:endParaRPr lang="en-US" sz="1000" dirty="0"/>
                    </a:p>
                  </a:txBody>
                  <a:tcPr/>
                </a:tc>
                <a:tc>
                  <a:txBody>
                    <a:bodyPr/>
                    <a:lstStyle/>
                    <a:p>
                      <a:r>
                        <a:rPr lang="en-US" sz="1000" dirty="0" smtClean="0"/>
                        <a:t>$ 81500</a:t>
                      </a:r>
                      <a:endParaRPr lang="en-US" sz="1000" dirty="0"/>
                    </a:p>
                  </a:txBody>
                  <a:tcPr/>
                </a:tc>
                <a:tc>
                  <a:txBody>
                    <a:bodyPr/>
                    <a:lstStyle/>
                    <a:p>
                      <a:r>
                        <a:rPr lang="en-US" sz="1000" dirty="0" smtClean="0"/>
                        <a:t>5* 81500</a:t>
                      </a:r>
                      <a:endParaRPr lang="en-US" sz="1000" dirty="0"/>
                    </a:p>
                  </a:txBody>
                  <a:tcPr/>
                </a:tc>
                <a:tc>
                  <a:txBody>
                    <a:bodyPr/>
                    <a:lstStyle/>
                    <a:p>
                      <a:r>
                        <a:rPr lang="en-US" sz="1000" dirty="0" smtClean="0"/>
                        <a:t>$ 407500</a:t>
                      </a:r>
                      <a:endParaRPr lang="en-US" sz="1000" dirty="0"/>
                    </a:p>
                  </a:txBody>
                  <a:tcPr/>
                </a:tc>
                <a:extLst>
                  <a:ext uri="{0D108BD9-81ED-4DB2-BD59-A6C34878D82A}">
                    <a16:rowId xmlns:a16="http://schemas.microsoft.com/office/drawing/2014/main" val="1710286219"/>
                  </a:ext>
                </a:extLst>
              </a:tr>
              <a:tr h="370840">
                <a:tc>
                  <a:txBody>
                    <a:bodyPr/>
                    <a:lstStyle/>
                    <a:p>
                      <a:r>
                        <a:rPr lang="en-US" sz="1000" dirty="0" smtClean="0"/>
                        <a:t>4.2</a:t>
                      </a:r>
                      <a:endParaRPr lang="en-US" sz="1000" dirty="0"/>
                    </a:p>
                  </a:txBody>
                  <a:tcPr/>
                </a:tc>
                <a:tc>
                  <a:txBody>
                    <a:bodyPr/>
                    <a:lstStyle/>
                    <a:p>
                      <a:r>
                        <a:rPr lang="en-US" sz="1000" dirty="0" smtClean="0"/>
                        <a:t>Database update and maintenance team</a:t>
                      </a:r>
                      <a:endParaRPr lang="en-US" sz="1000" dirty="0"/>
                    </a:p>
                  </a:txBody>
                  <a:tcPr/>
                </a:tc>
                <a:tc>
                  <a:txBody>
                    <a:bodyPr/>
                    <a:lstStyle/>
                    <a:p>
                      <a:r>
                        <a:rPr lang="en-US" sz="1000" dirty="0" smtClean="0"/>
                        <a:t>3</a:t>
                      </a:r>
                      <a:endParaRPr lang="en-US" sz="1000" dirty="0"/>
                    </a:p>
                  </a:txBody>
                  <a:tcPr/>
                </a:tc>
                <a:tc>
                  <a:txBody>
                    <a:bodyPr/>
                    <a:lstStyle/>
                    <a:p>
                      <a:r>
                        <a:rPr lang="en-US" sz="1000" dirty="0" smtClean="0"/>
                        <a:t>$ 88700</a:t>
                      </a:r>
                      <a:endParaRPr lang="en-US" sz="1000" dirty="0"/>
                    </a:p>
                  </a:txBody>
                  <a:tcPr/>
                </a:tc>
                <a:tc>
                  <a:txBody>
                    <a:bodyPr/>
                    <a:lstStyle/>
                    <a:p>
                      <a:r>
                        <a:rPr lang="en-US" sz="1000" dirty="0" smtClean="0"/>
                        <a:t>3* 88700</a:t>
                      </a:r>
                      <a:endParaRPr lang="en-US" sz="1000" dirty="0"/>
                    </a:p>
                  </a:txBody>
                  <a:tcPr/>
                </a:tc>
                <a:tc>
                  <a:txBody>
                    <a:bodyPr/>
                    <a:lstStyle/>
                    <a:p>
                      <a:r>
                        <a:rPr lang="en-US" sz="1000" dirty="0" smtClean="0"/>
                        <a:t>$ 266100</a:t>
                      </a:r>
                      <a:endParaRPr lang="en-US" sz="1000" dirty="0"/>
                    </a:p>
                  </a:txBody>
                  <a:tcPr/>
                </a:tc>
                <a:extLst>
                  <a:ext uri="{0D108BD9-81ED-4DB2-BD59-A6C34878D82A}">
                    <a16:rowId xmlns:a16="http://schemas.microsoft.com/office/drawing/2014/main" val="278552889"/>
                  </a:ext>
                </a:extLst>
              </a:tr>
              <a:tr h="370840">
                <a:tc>
                  <a:txBody>
                    <a:bodyPr/>
                    <a:lstStyle/>
                    <a:p>
                      <a:r>
                        <a:rPr lang="en-US" sz="1000" dirty="0" smtClean="0"/>
                        <a:t>4.3</a:t>
                      </a:r>
                      <a:endParaRPr lang="en-US" sz="1000" dirty="0"/>
                    </a:p>
                  </a:txBody>
                  <a:tcPr/>
                </a:tc>
                <a:tc>
                  <a:txBody>
                    <a:bodyPr/>
                    <a:lstStyle/>
                    <a:p>
                      <a:r>
                        <a:rPr lang="en-US" sz="1000" dirty="0" smtClean="0"/>
                        <a:t>ML model update and maintenance team</a:t>
                      </a:r>
                      <a:endParaRPr lang="en-US" sz="1000" dirty="0"/>
                    </a:p>
                  </a:txBody>
                  <a:tcPr/>
                </a:tc>
                <a:tc>
                  <a:txBody>
                    <a:bodyPr/>
                    <a:lstStyle/>
                    <a:p>
                      <a:r>
                        <a:rPr lang="en-US" sz="1000" dirty="0" smtClean="0"/>
                        <a:t>3</a:t>
                      </a:r>
                      <a:endParaRPr lang="en-US" sz="1000" dirty="0"/>
                    </a:p>
                  </a:txBody>
                  <a:tcPr/>
                </a:tc>
                <a:tc>
                  <a:txBody>
                    <a:bodyPr/>
                    <a:lstStyle/>
                    <a:p>
                      <a:r>
                        <a:rPr lang="en-US" sz="1000" dirty="0" smtClean="0"/>
                        <a:t>$ 98500</a:t>
                      </a:r>
                      <a:endParaRPr lang="en-US" sz="1000" dirty="0"/>
                    </a:p>
                  </a:txBody>
                  <a:tcPr/>
                </a:tc>
                <a:tc>
                  <a:txBody>
                    <a:bodyPr/>
                    <a:lstStyle/>
                    <a:p>
                      <a:r>
                        <a:rPr lang="en-US" sz="1000" dirty="0" smtClean="0"/>
                        <a:t>3* 98500</a:t>
                      </a:r>
                      <a:endParaRPr lang="en-US" sz="1000" dirty="0"/>
                    </a:p>
                  </a:txBody>
                  <a:tcPr/>
                </a:tc>
                <a:tc>
                  <a:txBody>
                    <a:bodyPr/>
                    <a:lstStyle/>
                    <a:p>
                      <a:r>
                        <a:rPr lang="en-US" sz="1000" dirty="0" smtClean="0"/>
                        <a:t>$ 295500</a:t>
                      </a:r>
                      <a:endParaRPr lang="en-US" sz="1000" dirty="0"/>
                    </a:p>
                  </a:txBody>
                  <a:tcPr/>
                </a:tc>
                <a:extLst>
                  <a:ext uri="{0D108BD9-81ED-4DB2-BD59-A6C34878D82A}">
                    <a16:rowId xmlns:a16="http://schemas.microsoft.com/office/drawing/2014/main" val="2683170844"/>
                  </a:ext>
                </a:extLst>
              </a:tr>
              <a:tr h="370840">
                <a:tc gridSpan="5">
                  <a:txBody>
                    <a:bodyPr/>
                    <a:lstStyle/>
                    <a:p>
                      <a:pPr algn="ctr"/>
                      <a:r>
                        <a:rPr lang="en-US" sz="1000" b="1" dirty="0" smtClean="0"/>
                        <a:t>TOTAL</a:t>
                      </a:r>
                      <a:endParaRPr lang="en-US" sz="1000" b="1"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a:txBody>
                    <a:bodyPr/>
                    <a:lstStyle/>
                    <a:p>
                      <a:r>
                        <a:rPr lang="en-US" sz="1000" dirty="0" smtClean="0"/>
                        <a:t>$ 969100</a:t>
                      </a:r>
                      <a:endParaRPr lang="en-US" sz="1000" dirty="0"/>
                    </a:p>
                  </a:txBody>
                  <a:tcPr/>
                </a:tc>
                <a:extLst>
                  <a:ext uri="{0D108BD9-81ED-4DB2-BD59-A6C34878D82A}">
                    <a16:rowId xmlns:a16="http://schemas.microsoft.com/office/drawing/2014/main" val="3341060770"/>
                  </a:ext>
                </a:extLst>
              </a:tr>
            </a:tbl>
          </a:graphicData>
        </a:graphic>
      </p:graphicFrame>
      <p:graphicFrame>
        <p:nvGraphicFramePr>
          <p:cNvPr id="7" name="Chart 6"/>
          <p:cNvGraphicFramePr/>
          <p:nvPr>
            <p:extLst>
              <p:ext uri="{D42A27DB-BD31-4B8C-83A1-F6EECF244321}">
                <p14:modId xmlns:p14="http://schemas.microsoft.com/office/powerpoint/2010/main" val="65825443"/>
              </p:ext>
            </p:extLst>
          </p:nvPr>
        </p:nvGraphicFramePr>
        <p:xfrm>
          <a:off x="3311236" y="3634509"/>
          <a:ext cx="5569527" cy="264889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34</a:t>
            </a:fld>
            <a:endParaRPr lang="en-US"/>
          </a:p>
        </p:txBody>
      </p:sp>
    </p:spTree>
    <p:extLst>
      <p:ext uri="{BB962C8B-B14F-4D97-AF65-F5344CB8AC3E}">
        <p14:creationId xmlns:p14="http://schemas.microsoft.com/office/powerpoint/2010/main" val="9699984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5 Overhead</a:t>
            </a:r>
            <a:endParaRPr lang="en-US" sz="2800" b="1" dirty="0"/>
          </a:p>
        </p:txBody>
      </p:sp>
      <p:sp>
        <p:nvSpPr>
          <p:cNvPr id="3" name="Content Placeholder 2"/>
          <p:cNvSpPr>
            <a:spLocks noGrp="1"/>
          </p:cNvSpPr>
          <p:nvPr>
            <p:ph idx="1"/>
          </p:nvPr>
        </p:nvSpPr>
        <p:spPr>
          <a:xfrm>
            <a:off x="838200" y="923636"/>
            <a:ext cx="10515600" cy="5421746"/>
          </a:xfrm>
        </p:spPr>
        <p:txBody>
          <a:bodyPr>
            <a:normAutofit/>
          </a:bodyPr>
          <a:lstStyle/>
          <a:p>
            <a:pPr marL="0" indent="0" algn="just">
              <a:lnSpc>
                <a:spcPct val="100000"/>
              </a:lnSpc>
              <a:buNone/>
            </a:pPr>
            <a:r>
              <a:rPr lang="en-US" sz="1600" b="1" dirty="0" smtClean="0"/>
              <a:t>5.1 Hardware.</a:t>
            </a:r>
          </a:p>
          <a:p>
            <a:pPr algn="just">
              <a:lnSpc>
                <a:spcPct val="100000"/>
              </a:lnSpc>
            </a:pPr>
            <a:r>
              <a:rPr lang="en-US" sz="1600" dirty="0" smtClean="0"/>
              <a:t>The hardw</a:t>
            </a:r>
            <a:r>
              <a:rPr lang="en-US" sz="1600" b="1" dirty="0"/>
              <a:t>5.2 Cloud Services.</a:t>
            </a:r>
          </a:p>
          <a:p>
            <a:pPr algn="just">
              <a:lnSpc>
                <a:spcPct val="100000"/>
              </a:lnSpc>
            </a:pPr>
            <a:r>
              <a:rPr lang="en-US" sz="1600" dirty="0" smtClean="0"/>
              <a:t>are cost is the cost of the laptops purchased for the project. The estimation for the laptops required for the project is capped at thirty. Hardware cost is calculated below. The cost for each laptop is extracted from vendor quotes (amazon, BestBuy).</a:t>
            </a:r>
          </a:p>
          <a:p>
            <a:pPr marL="0" indent="0" algn="ctr">
              <a:lnSpc>
                <a:spcPct val="100000"/>
              </a:lnSpc>
              <a:buNone/>
            </a:pPr>
            <a:r>
              <a:rPr lang="en-US" sz="1600" dirty="0" smtClean="0"/>
              <a:t>Cost = 30 * $ 1300 = $ 39000 ~ </a:t>
            </a:r>
            <a:r>
              <a:rPr lang="en-US" sz="1600" b="1" dirty="0" smtClean="0"/>
              <a:t>$ 40000</a:t>
            </a:r>
          </a:p>
          <a:p>
            <a:pPr marL="0" indent="0" algn="just">
              <a:lnSpc>
                <a:spcPct val="100000"/>
              </a:lnSpc>
              <a:buNone/>
            </a:pPr>
            <a:r>
              <a:rPr lang="en-US" sz="1600" b="1" dirty="0"/>
              <a:t>5.2 Cloud Services</a:t>
            </a:r>
            <a:r>
              <a:rPr lang="en-US" sz="1600" b="1" dirty="0" smtClean="0"/>
              <a:t>.</a:t>
            </a:r>
          </a:p>
          <a:p>
            <a:pPr algn="just">
              <a:lnSpc>
                <a:spcPct val="100000"/>
              </a:lnSpc>
            </a:pPr>
            <a:r>
              <a:rPr lang="en-US" sz="1600" dirty="0" smtClean="0"/>
              <a:t>The cloud requirement for the project is estimated to be 50TB. The rate for standard storage on Google Cloud is $0.026 per GB per month. Following the google cloud rate, the cloud services cost for 50TB storage for one year is calculated below.</a:t>
            </a:r>
          </a:p>
          <a:p>
            <a:pPr marL="0" indent="0" algn="ctr">
              <a:lnSpc>
                <a:spcPct val="100000"/>
              </a:lnSpc>
              <a:buNone/>
            </a:pPr>
            <a:r>
              <a:rPr lang="en-US" sz="1600" dirty="0" smtClean="0"/>
              <a:t>Cost = (50 * 1024 GB)*($ 0.026/month * GB)*(12 month) = </a:t>
            </a:r>
            <a:r>
              <a:rPr lang="en-US" sz="1600" b="1" dirty="0" smtClean="0"/>
              <a:t>$ 15975  </a:t>
            </a:r>
            <a:endParaRPr lang="en-US" sz="1600" b="1" dirty="0"/>
          </a:p>
          <a:p>
            <a:pPr marL="0" indent="0" algn="just">
              <a:lnSpc>
                <a:spcPct val="100000"/>
              </a:lnSpc>
              <a:buNone/>
            </a:pPr>
            <a:r>
              <a:rPr lang="en-US" sz="1600" b="1" dirty="0" smtClean="0"/>
              <a:t>5.3 Systems Engineering</a:t>
            </a:r>
          </a:p>
          <a:p>
            <a:pPr algn="just">
              <a:lnSpc>
                <a:spcPct val="100000"/>
              </a:lnSpc>
            </a:pPr>
            <a:r>
              <a:rPr lang="en-US" sz="1600" dirty="0" smtClean="0"/>
              <a:t>The systems Engineering cost for the project is taken as to be the 15 percent of the project cost (industry average). The cost for the same is calculated below.</a:t>
            </a:r>
          </a:p>
          <a:p>
            <a:pPr marL="0" indent="0" algn="ctr">
              <a:lnSpc>
                <a:spcPct val="100000"/>
              </a:lnSpc>
              <a:buNone/>
            </a:pPr>
            <a:r>
              <a:rPr lang="en-US" sz="1600" dirty="0" smtClean="0"/>
              <a:t>Cost = 0.15 * ( 251687.1 + 57600 + 182086 + 969100) = 0.15 * (1460473.1) = </a:t>
            </a:r>
            <a:r>
              <a:rPr lang="en-US" sz="1600" b="1" dirty="0" smtClean="0"/>
              <a:t>$ 219070</a:t>
            </a:r>
          </a:p>
          <a:p>
            <a:pPr marL="0" indent="0" algn="just">
              <a:lnSpc>
                <a:spcPct val="100000"/>
              </a:lnSpc>
              <a:buNone/>
            </a:pPr>
            <a:endParaRPr lang="en-US" sz="1600" dirty="0" smtClean="0"/>
          </a:p>
          <a:p>
            <a:pPr algn="just">
              <a:lnSpc>
                <a:spcPct val="100000"/>
              </a:lnSpc>
            </a:pPr>
            <a:endParaRPr lang="en-US" sz="1600" dirty="0"/>
          </a:p>
          <a:p>
            <a:pPr marL="0" indent="0" algn="just">
              <a:lnSpc>
                <a:spcPct val="100000"/>
              </a:lnSpc>
              <a:buNone/>
            </a:pPr>
            <a:endParaRPr lang="en-US" sz="1600" dirty="0"/>
          </a:p>
          <a:p>
            <a:pPr algn="just">
              <a:lnSpc>
                <a:spcPct val="100000"/>
              </a:lnSpc>
            </a:pPr>
            <a:endParaRPr lang="en-US" sz="1600" dirty="0"/>
          </a:p>
          <a:p>
            <a:pPr algn="just">
              <a:lnSpc>
                <a:spcPct val="100000"/>
              </a:lnSpc>
            </a:pPr>
            <a:endParaRPr lang="en-US" sz="1600"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sp>
        <p:nvSpPr>
          <p:cNvPr id="4" name="Slide Number Placeholder 3"/>
          <p:cNvSpPr>
            <a:spLocks noGrp="1"/>
          </p:cNvSpPr>
          <p:nvPr>
            <p:ph type="sldNum" sz="quarter" idx="12"/>
          </p:nvPr>
        </p:nvSpPr>
        <p:spPr/>
        <p:txBody>
          <a:bodyPr/>
          <a:lstStyle/>
          <a:p>
            <a:fld id="{D8D35AE0-E39F-4882-9F38-D1E22597B837}" type="slidenum">
              <a:rPr lang="en-US" smtClean="0"/>
              <a:t>35</a:t>
            </a:fld>
            <a:endParaRPr lang="en-US"/>
          </a:p>
        </p:txBody>
      </p:sp>
    </p:spTree>
    <p:extLst>
      <p:ext uri="{BB962C8B-B14F-4D97-AF65-F5344CB8AC3E}">
        <p14:creationId xmlns:p14="http://schemas.microsoft.com/office/powerpoint/2010/main" val="3309993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5 Overhead (Contd.)</a:t>
            </a:r>
            <a:endParaRPr lang="en-US" sz="2800" b="1" dirty="0"/>
          </a:p>
        </p:txBody>
      </p:sp>
      <p:sp>
        <p:nvSpPr>
          <p:cNvPr id="3" name="Content Placeholder 2"/>
          <p:cNvSpPr>
            <a:spLocks noGrp="1"/>
          </p:cNvSpPr>
          <p:nvPr>
            <p:ph idx="1"/>
          </p:nvPr>
        </p:nvSpPr>
        <p:spPr>
          <a:xfrm>
            <a:off x="838200" y="923636"/>
            <a:ext cx="10515600" cy="5421746"/>
          </a:xfrm>
        </p:spPr>
        <p:txBody>
          <a:bodyPr>
            <a:normAutofit/>
          </a:bodyPr>
          <a:lstStyle/>
          <a:p>
            <a:pPr marL="0" indent="0" algn="just">
              <a:lnSpc>
                <a:spcPct val="100000"/>
              </a:lnSpc>
              <a:buNone/>
            </a:pPr>
            <a:r>
              <a:rPr lang="en-US" sz="1600" b="1" dirty="0" smtClean="0"/>
              <a:t>5.4 Project Management </a:t>
            </a:r>
          </a:p>
          <a:p>
            <a:pPr algn="just">
              <a:lnSpc>
                <a:spcPct val="100000"/>
              </a:lnSpc>
            </a:pPr>
            <a:r>
              <a:rPr lang="en-US" sz="1600" dirty="0" smtClean="0"/>
              <a:t>The project management cost for the project is taken to be the 8 percent of the project cost*. Same is calculated below.</a:t>
            </a:r>
          </a:p>
          <a:p>
            <a:pPr marL="0" indent="0" algn="ctr">
              <a:lnSpc>
                <a:spcPct val="100000"/>
              </a:lnSpc>
              <a:buNone/>
            </a:pPr>
            <a:r>
              <a:rPr lang="en-US" sz="1600" dirty="0" smtClean="0"/>
              <a:t>Cost = 0.08 * $ 1460473.1 =  </a:t>
            </a:r>
            <a:r>
              <a:rPr lang="en-US" sz="1600" b="1" dirty="0" smtClean="0"/>
              <a:t>$ 116838</a:t>
            </a:r>
          </a:p>
          <a:p>
            <a:pPr marL="0" indent="0" algn="r">
              <a:lnSpc>
                <a:spcPct val="100000"/>
              </a:lnSpc>
              <a:buNone/>
            </a:pPr>
            <a:r>
              <a:rPr lang="en-US" sz="1000" dirty="0" smtClean="0"/>
              <a:t>*ref </a:t>
            </a:r>
            <a:r>
              <a:rPr lang="en-US" sz="1000" dirty="0"/>
              <a:t>: Byrne, J. P. (1999). Project management: how much is enough</a:t>
            </a:r>
            <a:r>
              <a:rPr lang="en-US" sz="1000" dirty="0" smtClean="0"/>
              <a:t>?</a:t>
            </a:r>
            <a:endParaRPr lang="en-US" sz="1600" b="1" dirty="0" smtClean="0"/>
          </a:p>
          <a:p>
            <a:pPr marL="0" indent="0" algn="just">
              <a:lnSpc>
                <a:spcPct val="100000"/>
              </a:lnSpc>
              <a:buNone/>
            </a:pPr>
            <a:r>
              <a:rPr lang="en-US" sz="1600" b="1" dirty="0" smtClean="0"/>
              <a:t>5.5 General and Administrative Cost</a:t>
            </a:r>
          </a:p>
          <a:p>
            <a:pPr algn="just">
              <a:lnSpc>
                <a:spcPct val="100000"/>
              </a:lnSpc>
            </a:pPr>
            <a:r>
              <a:rPr lang="en-US" sz="1600" dirty="0" smtClean="0"/>
              <a:t>The G&amp;A cost for the project is taken to be the 10 percent of the project cost*. Same is calculated below.</a:t>
            </a:r>
          </a:p>
          <a:p>
            <a:pPr marL="0" indent="0" algn="ctr">
              <a:lnSpc>
                <a:spcPct val="100000"/>
              </a:lnSpc>
              <a:buNone/>
            </a:pPr>
            <a:r>
              <a:rPr lang="en-US" sz="1600" dirty="0" smtClean="0"/>
              <a:t>Cost = 0.10 * $ 1460473.1 =</a:t>
            </a:r>
            <a:r>
              <a:rPr lang="en-US" sz="1600" b="1" dirty="0" smtClean="0"/>
              <a:t> $ 146047.31</a:t>
            </a:r>
          </a:p>
          <a:p>
            <a:pPr marL="0" indent="0" algn="r">
              <a:lnSpc>
                <a:spcPct val="100000"/>
              </a:lnSpc>
              <a:buNone/>
            </a:pPr>
            <a:r>
              <a:rPr lang="en-US" sz="1000" dirty="0" smtClean="0"/>
              <a:t>*nationalservice.gov</a:t>
            </a:r>
            <a:endParaRPr lang="en-US" sz="1000" dirty="0"/>
          </a:p>
          <a:p>
            <a:pPr marL="0" indent="0" algn="just">
              <a:lnSpc>
                <a:spcPct val="100000"/>
              </a:lnSpc>
              <a:buNone/>
            </a:pPr>
            <a:endParaRPr lang="en-US" sz="1600" dirty="0"/>
          </a:p>
          <a:p>
            <a:pPr algn="just">
              <a:lnSpc>
                <a:spcPct val="100000"/>
              </a:lnSpc>
            </a:pPr>
            <a:endParaRPr lang="en-US" sz="1600" dirty="0"/>
          </a:p>
          <a:p>
            <a:pPr algn="just">
              <a:lnSpc>
                <a:spcPct val="100000"/>
              </a:lnSpc>
            </a:pPr>
            <a:endParaRPr lang="en-US" sz="1600"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sp>
        <p:nvSpPr>
          <p:cNvPr id="4" name="Slide Number Placeholder 3"/>
          <p:cNvSpPr>
            <a:spLocks noGrp="1"/>
          </p:cNvSpPr>
          <p:nvPr>
            <p:ph type="sldNum" sz="quarter" idx="12"/>
          </p:nvPr>
        </p:nvSpPr>
        <p:spPr/>
        <p:txBody>
          <a:bodyPr/>
          <a:lstStyle/>
          <a:p>
            <a:fld id="{D8D35AE0-E39F-4882-9F38-D1E22597B837}" type="slidenum">
              <a:rPr lang="en-US" smtClean="0"/>
              <a:t>36</a:t>
            </a:fld>
            <a:endParaRPr lang="en-US"/>
          </a:p>
        </p:txBody>
      </p:sp>
    </p:spTree>
    <p:extLst>
      <p:ext uri="{BB962C8B-B14F-4D97-AF65-F5344CB8AC3E}">
        <p14:creationId xmlns:p14="http://schemas.microsoft.com/office/powerpoint/2010/main" val="3883583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0110"/>
          </a:xfrm>
        </p:spPr>
        <p:txBody>
          <a:bodyPr>
            <a:normAutofit/>
          </a:bodyPr>
          <a:lstStyle/>
          <a:p>
            <a:r>
              <a:rPr lang="en-US" sz="2800" b="1" dirty="0" smtClean="0"/>
              <a:t>5 Overhead (Contd.)</a:t>
            </a:r>
            <a:endParaRPr lang="en-US" sz="2800" b="1" dirty="0"/>
          </a:p>
        </p:txBody>
      </p:sp>
      <p:sp>
        <p:nvSpPr>
          <p:cNvPr id="3" name="Content Placeholder 2"/>
          <p:cNvSpPr>
            <a:spLocks noGrp="1"/>
          </p:cNvSpPr>
          <p:nvPr>
            <p:ph idx="1"/>
          </p:nvPr>
        </p:nvSpPr>
        <p:spPr>
          <a:xfrm>
            <a:off x="838200" y="923636"/>
            <a:ext cx="10515600" cy="5421746"/>
          </a:xfrm>
        </p:spPr>
        <p:txBody>
          <a:bodyPr>
            <a:normAutofit/>
          </a:bodyPr>
          <a:lstStyle/>
          <a:p>
            <a:pPr marL="0" indent="0" algn="just">
              <a:lnSpc>
                <a:spcPct val="100000"/>
              </a:lnSpc>
              <a:buNone/>
            </a:pPr>
            <a:r>
              <a:rPr lang="en-US" sz="1600" b="1" dirty="0" smtClean="0"/>
              <a:t>Summary</a:t>
            </a:r>
          </a:p>
          <a:p>
            <a:pPr marL="0" indent="0" algn="just">
              <a:lnSpc>
                <a:spcPct val="100000"/>
              </a:lnSpc>
              <a:buNone/>
            </a:pPr>
            <a:endParaRPr lang="en-US" sz="1600" dirty="0"/>
          </a:p>
          <a:p>
            <a:pPr algn="just">
              <a:lnSpc>
                <a:spcPct val="100000"/>
              </a:lnSpc>
            </a:pPr>
            <a:endParaRPr lang="en-US" sz="1600" dirty="0"/>
          </a:p>
          <a:p>
            <a:pPr algn="just">
              <a:lnSpc>
                <a:spcPct val="100000"/>
              </a:lnSpc>
            </a:pPr>
            <a:endParaRPr lang="en-US" sz="1600" dirty="0" smtClean="0"/>
          </a:p>
          <a:p>
            <a:pPr marL="0" indent="0" algn="just">
              <a:lnSpc>
                <a:spcPct val="100000"/>
              </a:lnSpc>
              <a:buNone/>
            </a:pPr>
            <a:endParaRPr lang="en-US" sz="1600" b="1" dirty="0"/>
          </a:p>
          <a:p>
            <a:pPr marL="0" indent="0" algn="just">
              <a:lnSpc>
                <a:spcPct val="100000"/>
              </a:lnSpc>
              <a:buNone/>
            </a:pPr>
            <a:endParaRPr lang="en-US" sz="1600" b="1" dirty="0" smtClean="0"/>
          </a:p>
          <a:p>
            <a:pPr marL="0" indent="0" algn="just">
              <a:lnSpc>
                <a:spcPct val="100000"/>
              </a:lnSpc>
              <a:buNone/>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881490104"/>
              </p:ext>
            </p:extLst>
          </p:nvPr>
        </p:nvGraphicFramePr>
        <p:xfrm>
          <a:off x="838200" y="2105311"/>
          <a:ext cx="3990109" cy="2560320"/>
        </p:xfrm>
        <a:graphic>
          <a:graphicData uri="http://schemas.openxmlformats.org/drawingml/2006/table">
            <a:tbl>
              <a:tblPr firstRow="1" bandRow="1">
                <a:tableStyleId>{5940675A-B579-460E-94D1-54222C63F5DA}</a:tableStyleId>
              </a:tblPr>
              <a:tblGrid>
                <a:gridCol w="2530764">
                  <a:extLst>
                    <a:ext uri="{9D8B030D-6E8A-4147-A177-3AD203B41FA5}">
                      <a16:colId xmlns:a16="http://schemas.microsoft.com/office/drawing/2014/main" val="2400355841"/>
                    </a:ext>
                  </a:extLst>
                </a:gridCol>
                <a:gridCol w="1459345">
                  <a:extLst>
                    <a:ext uri="{9D8B030D-6E8A-4147-A177-3AD203B41FA5}">
                      <a16:colId xmlns:a16="http://schemas.microsoft.com/office/drawing/2014/main" val="3440307347"/>
                    </a:ext>
                  </a:extLst>
                </a:gridCol>
              </a:tblGrid>
              <a:tr h="315563">
                <a:tc>
                  <a:txBody>
                    <a:bodyPr/>
                    <a:lstStyle/>
                    <a:p>
                      <a:endParaRPr lang="en-US" dirty="0"/>
                    </a:p>
                  </a:txBody>
                  <a:tcPr/>
                </a:tc>
                <a:tc>
                  <a:txBody>
                    <a:bodyPr/>
                    <a:lstStyle/>
                    <a:p>
                      <a:r>
                        <a:rPr lang="en-US" dirty="0" smtClean="0"/>
                        <a:t>Cost (USD)</a:t>
                      </a:r>
                      <a:endParaRPr lang="en-US" dirty="0"/>
                    </a:p>
                  </a:txBody>
                  <a:tcPr/>
                </a:tc>
                <a:extLst>
                  <a:ext uri="{0D108BD9-81ED-4DB2-BD59-A6C34878D82A}">
                    <a16:rowId xmlns:a16="http://schemas.microsoft.com/office/drawing/2014/main" val="3634130946"/>
                  </a:ext>
                </a:extLst>
              </a:tr>
              <a:tr h="315563">
                <a:tc>
                  <a:txBody>
                    <a:bodyPr/>
                    <a:lstStyle/>
                    <a:p>
                      <a:r>
                        <a:rPr lang="en-US" dirty="0" smtClean="0"/>
                        <a:t>5.1 Hardware</a:t>
                      </a:r>
                      <a:endParaRPr lang="en-US" dirty="0"/>
                    </a:p>
                  </a:txBody>
                  <a:tcPr/>
                </a:tc>
                <a:tc>
                  <a:txBody>
                    <a:bodyPr/>
                    <a:lstStyle/>
                    <a:p>
                      <a:r>
                        <a:rPr lang="en-US" dirty="0" smtClean="0"/>
                        <a:t>40000</a:t>
                      </a:r>
                      <a:endParaRPr lang="en-US" dirty="0"/>
                    </a:p>
                  </a:txBody>
                  <a:tcPr/>
                </a:tc>
                <a:extLst>
                  <a:ext uri="{0D108BD9-81ED-4DB2-BD59-A6C34878D82A}">
                    <a16:rowId xmlns:a16="http://schemas.microsoft.com/office/drawing/2014/main" val="2857363122"/>
                  </a:ext>
                </a:extLst>
              </a:tr>
              <a:tr h="315563">
                <a:tc>
                  <a:txBody>
                    <a:bodyPr/>
                    <a:lstStyle/>
                    <a:p>
                      <a:r>
                        <a:rPr lang="en-US" dirty="0" smtClean="0"/>
                        <a:t>5.2 Cloud Services</a:t>
                      </a:r>
                      <a:endParaRPr lang="en-US" dirty="0"/>
                    </a:p>
                  </a:txBody>
                  <a:tcPr/>
                </a:tc>
                <a:tc>
                  <a:txBody>
                    <a:bodyPr/>
                    <a:lstStyle/>
                    <a:p>
                      <a:r>
                        <a:rPr lang="en-US" dirty="0" smtClean="0"/>
                        <a:t>15975</a:t>
                      </a:r>
                      <a:endParaRPr lang="en-US" dirty="0"/>
                    </a:p>
                  </a:txBody>
                  <a:tcPr/>
                </a:tc>
                <a:extLst>
                  <a:ext uri="{0D108BD9-81ED-4DB2-BD59-A6C34878D82A}">
                    <a16:rowId xmlns:a16="http://schemas.microsoft.com/office/drawing/2014/main" val="589448295"/>
                  </a:ext>
                </a:extLst>
              </a:tr>
              <a:tr h="315563">
                <a:tc>
                  <a:txBody>
                    <a:bodyPr/>
                    <a:lstStyle/>
                    <a:p>
                      <a:r>
                        <a:rPr lang="en-US" dirty="0" smtClean="0"/>
                        <a:t>5.3 Systems</a:t>
                      </a:r>
                      <a:r>
                        <a:rPr lang="en-US" baseline="0" dirty="0" smtClean="0"/>
                        <a:t> Engineering</a:t>
                      </a:r>
                      <a:endParaRPr lang="en-US" dirty="0"/>
                    </a:p>
                  </a:txBody>
                  <a:tcPr/>
                </a:tc>
                <a:tc>
                  <a:txBody>
                    <a:bodyPr/>
                    <a:lstStyle/>
                    <a:p>
                      <a:r>
                        <a:rPr lang="en-US" dirty="0" smtClean="0"/>
                        <a:t>219070</a:t>
                      </a:r>
                      <a:endParaRPr lang="en-US" dirty="0"/>
                    </a:p>
                  </a:txBody>
                  <a:tcPr/>
                </a:tc>
                <a:extLst>
                  <a:ext uri="{0D108BD9-81ED-4DB2-BD59-A6C34878D82A}">
                    <a16:rowId xmlns:a16="http://schemas.microsoft.com/office/drawing/2014/main" val="4034400196"/>
                  </a:ext>
                </a:extLst>
              </a:tr>
              <a:tr h="315563">
                <a:tc>
                  <a:txBody>
                    <a:bodyPr/>
                    <a:lstStyle/>
                    <a:p>
                      <a:r>
                        <a:rPr lang="en-US" dirty="0" smtClean="0"/>
                        <a:t>5.4 Project Management</a:t>
                      </a:r>
                      <a:endParaRPr lang="en-US" dirty="0"/>
                    </a:p>
                  </a:txBody>
                  <a:tcPr/>
                </a:tc>
                <a:tc>
                  <a:txBody>
                    <a:bodyPr/>
                    <a:lstStyle/>
                    <a:p>
                      <a:r>
                        <a:rPr lang="en-US" dirty="0" smtClean="0"/>
                        <a:t>116838</a:t>
                      </a:r>
                      <a:endParaRPr lang="en-US" dirty="0"/>
                    </a:p>
                  </a:txBody>
                  <a:tcPr/>
                </a:tc>
                <a:extLst>
                  <a:ext uri="{0D108BD9-81ED-4DB2-BD59-A6C34878D82A}">
                    <a16:rowId xmlns:a16="http://schemas.microsoft.com/office/drawing/2014/main" val="3863350291"/>
                  </a:ext>
                </a:extLst>
              </a:tr>
              <a:tr h="315563">
                <a:tc>
                  <a:txBody>
                    <a:bodyPr/>
                    <a:lstStyle/>
                    <a:p>
                      <a:r>
                        <a:rPr lang="en-US" dirty="0" smtClean="0"/>
                        <a:t>5.5 G&amp;A</a:t>
                      </a:r>
                      <a:endParaRPr lang="en-US" dirty="0"/>
                    </a:p>
                  </a:txBody>
                  <a:tcPr/>
                </a:tc>
                <a:tc>
                  <a:txBody>
                    <a:bodyPr/>
                    <a:lstStyle/>
                    <a:p>
                      <a:r>
                        <a:rPr lang="en-US" dirty="0" smtClean="0"/>
                        <a:t>146047</a:t>
                      </a:r>
                      <a:endParaRPr lang="en-US" dirty="0"/>
                    </a:p>
                  </a:txBody>
                  <a:tcPr/>
                </a:tc>
                <a:extLst>
                  <a:ext uri="{0D108BD9-81ED-4DB2-BD59-A6C34878D82A}">
                    <a16:rowId xmlns:a16="http://schemas.microsoft.com/office/drawing/2014/main" val="3678703175"/>
                  </a:ext>
                </a:extLst>
              </a:tr>
              <a:tr h="315563">
                <a:tc>
                  <a:txBody>
                    <a:bodyPr/>
                    <a:lstStyle/>
                    <a:p>
                      <a:pPr algn="ctr"/>
                      <a:r>
                        <a:rPr lang="en-US" dirty="0" smtClean="0"/>
                        <a:t>Total</a:t>
                      </a:r>
                      <a:endParaRPr lang="en-US" dirty="0"/>
                    </a:p>
                  </a:txBody>
                  <a:tcPr/>
                </a:tc>
                <a:tc>
                  <a:txBody>
                    <a:bodyPr/>
                    <a:lstStyle/>
                    <a:p>
                      <a:r>
                        <a:rPr lang="en-US" dirty="0" smtClean="0"/>
                        <a:t>537930</a:t>
                      </a:r>
                      <a:endParaRPr lang="en-US" dirty="0"/>
                    </a:p>
                  </a:txBody>
                  <a:tcPr/>
                </a:tc>
                <a:extLst>
                  <a:ext uri="{0D108BD9-81ED-4DB2-BD59-A6C34878D82A}">
                    <a16:rowId xmlns:a16="http://schemas.microsoft.com/office/drawing/2014/main" val="6916558"/>
                  </a:ext>
                </a:extLst>
              </a:tr>
            </a:tbl>
          </a:graphicData>
        </a:graphic>
      </p:graphicFrame>
      <p:graphicFrame>
        <p:nvGraphicFramePr>
          <p:cNvPr id="8" name="Chart 7"/>
          <p:cNvGraphicFramePr/>
          <p:nvPr>
            <p:extLst>
              <p:ext uri="{D42A27DB-BD31-4B8C-83A1-F6EECF244321}">
                <p14:modId xmlns:p14="http://schemas.microsoft.com/office/powerpoint/2010/main" val="3448409775"/>
              </p:ext>
            </p:extLst>
          </p:nvPr>
        </p:nvGraphicFramePr>
        <p:xfrm>
          <a:off x="6096000" y="1025236"/>
          <a:ext cx="5643418" cy="377382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D8D35AE0-E39F-4882-9F38-D1E22597B837}" type="slidenum">
              <a:rPr lang="en-US" smtClean="0"/>
              <a:t>37</a:t>
            </a:fld>
            <a:endParaRPr lang="en-US"/>
          </a:p>
        </p:txBody>
      </p:sp>
    </p:spTree>
    <p:extLst>
      <p:ext uri="{BB962C8B-B14F-4D97-AF65-F5344CB8AC3E}">
        <p14:creationId xmlns:p14="http://schemas.microsoft.com/office/powerpoint/2010/main" val="666166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en-US" sz="3200" b="1" dirty="0" smtClean="0"/>
              <a:t>Summary Slide</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2220752"/>
              </p:ext>
            </p:extLst>
          </p:nvPr>
        </p:nvGraphicFramePr>
        <p:xfrm>
          <a:off x="976745" y="1537855"/>
          <a:ext cx="3816928" cy="2604655"/>
        </p:xfrm>
        <a:graphic>
          <a:graphicData uri="http://schemas.openxmlformats.org/drawingml/2006/table">
            <a:tbl>
              <a:tblPr firstRow="1" bandRow="1">
                <a:tableStyleId>{5940675A-B579-460E-94D1-54222C63F5DA}</a:tableStyleId>
              </a:tblPr>
              <a:tblGrid>
                <a:gridCol w="2560782">
                  <a:extLst>
                    <a:ext uri="{9D8B030D-6E8A-4147-A177-3AD203B41FA5}">
                      <a16:colId xmlns:a16="http://schemas.microsoft.com/office/drawing/2014/main" val="2289507177"/>
                    </a:ext>
                  </a:extLst>
                </a:gridCol>
                <a:gridCol w="1256146">
                  <a:extLst>
                    <a:ext uri="{9D8B030D-6E8A-4147-A177-3AD203B41FA5}">
                      <a16:colId xmlns:a16="http://schemas.microsoft.com/office/drawing/2014/main" val="1146459217"/>
                    </a:ext>
                  </a:extLst>
                </a:gridCol>
              </a:tblGrid>
              <a:tr h="370840">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0" u="none" strike="noStrike" dirty="0" smtClean="0">
                          <a:solidFill>
                            <a:srgbClr val="000000"/>
                          </a:solidFill>
                          <a:effectLst/>
                          <a:latin typeface="Calibri" panose="020F0502020204030204" pitchFamily="34" charset="0"/>
                        </a:rPr>
                        <a:t>Cost (USD)</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2147514"/>
                  </a:ext>
                </a:extLst>
              </a:tr>
              <a:tr h="370840">
                <a:tc>
                  <a:txBody>
                    <a:bodyPr/>
                    <a:lstStyle/>
                    <a:p>
                      <a:pPr algn="l" fontAlgn="b"/>
                      <a:r>
                        <a:rPr lang="en-US" sz="1600" b="0" i="0" u="none" strike="noStrike" dirty="0">
                          <a:solidFill>
                            <a:srgbClr val="000000"/>
                          </a:solidFill>
                          <a:effectLst/>
                          <a:latin typeface="Calibri" panose="020F0502020204030204" pitchFamily="34" charset="0"/>
                        </a:rPr>
                        <a:t>1. Data Accumulation</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182086</a:t>
                      </a:r>
                    </a:p>
                  </a:txBody>
                  <a:tcPr marL="9525" marR="9525" marT="9525" marB="0" anchor="b"/>
                </a:tc>
                <a:extLst>
                  <a:ext uri="{0D108BD9-81ED-4DB2-BD59-A6C34878D82A}">
                    <a16:rowId xmlns:a16="http://schemas.microsoft.com/office/drawing/2014/main" val="4053683058"/>
                  </a:ext>
                </a:extLst>
              </a:tr>
              <a:tr h="370840">
                <a:tc>
                  <a:txBody>
                    <a:bodyPr/>
                    <a:lstStyle/>
                    <a:p>
                      <a:pPr algn="l" fontAlgn="b"/>
                      <a:r>
                        <a:rPr lang="en-US" sz="1600" b="0" i="0" u="none" strike="noStrike" dirty="0">
                          <a:solidFill>
                            <a:srgbClr val="000000"/>
                          </a:solidFill>
                          <a:effectLst/>
                          <a:latin typeface="Calibri" panose="020F0502020204030204" pitchFamily="34" charset="0"/>
                        </a:rPr>
                        <a:t>2. ML model development</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57600</a:t>
                      </a:r>
                    </a:p>
                  </a:txBody>
                  <a:tcPr marL="9525" marR="9525" marT="9525" marB="0" anchor="b"/>
                </a:tc>
                <a:extLst>
                  <a:ext uri="{0D108BD9-81ED-4DB2-BD59-A6C34878D82A}">
                    <a16:rowId xmlns:a16="http://schemas.microsoft.com/office/drawing/2014/main" val="1448467795"/>
                  </a:ext>
                </a:extLst>
              </a:tr>
              <a:tr h="370840">
                <a:tc>
                  <a:txBody>
                    <a:bodyPr/>
                    <a:lstStyle/>
                    <a:p>
                      <a:pPr algn="l" fontAlgn="b"/>
                      <a:r>
                        <a:rPr lang="en-US" sz="1600" b="0" i="0" u="none" strike="noStrike" dirty="0">
                          <a:solidFill>
                            <a:srgbClr val="000000"/>
                          </a:solidFill>
                          <a:effectLst/>
                          <a:latin typeface="Calibri" panose="020F0502020204030204" pitchFamily="34" charset="0"/>
                        </a:rPr>
                        <a:t>3. App Update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251687</a:t>
                      </a:r>
                    </a:p>
                  </a:txBody>
                  <a:tcPr marL="9525" marR="9525" marT="9525" marB="0" anchor="b"/>
                </a:tc>
                <a:extLst>
                  <a:ext uri="{0D108BD9-81ED-4DB2-BD59-A6C34878D82A}">
                    <a16:rowId xmlns:a16="http://schemas.microsoft.com/office/drawing/2014/main" val="373942764"/>
                  </a:ext>
                </a:extLst>
              </a:tr>
              <a:tr h="370840">
                <a:tc>
                  <a:txBody>
                    <a:bodyPr/>
                    <a:lstStyle/>
                    <a:p>
                      <a:pPr algn="l" fontAlgn="b"/>
                      <a:r>
                        <a:rPr lang="en-US" sz="1600" b="0" i="0" u="none" strike="noStrike" dirty="0">
                          <a:solidFill>
                            <a:srgbClr val="000000"/>
                          </a:solidFill>
                          <a:effectLst/>
                          <a:latin typeface="Calibri" panose="020F0502020204030204" pitchFamily="34" charset="0"/>
                        </a:rPr>
                        <a:t>4. Operation and Maintenance</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969100</a:t>
                      </a:r>
                    </a:p>
                  </a:txBody>
                  <a:tcPr marL="9525" marR="9525" marT="9525" marB="0" anchor="b"/>
                </a:tc>
                <a:extLst>
                  <a:ext uri="{0D108BD9-81ED-4DB2-BD59-A6C34878D82A}">
                    <a16:rowId xmlns:a16="http://schemas.microsoft.com/office/drawing/2014/main" val="4065500136"/>
                  </a:ext>
                </a:extLst>
              </a:tr>
              <a:tr h="370840">
                <a:tc>
                  <a:txBody>
                    <a:bodyPr/>
                    <a:lstStyle/>
                    <a:p>
                      <a:pPr algn="l" fontAlgn="b"/>
                      <a:r>
                        <a:rPr lang="en-US" sz="1600" b="0" i="0" u="none" strike="noStrike" dirty="0">
                          <a:solidFill>
                            <a:srgbClr val="000000"/>
                          </a:solidFill>
                          <a:effectLst/>
                          <a:latin typeface="Calibri" panose="020F0502020204030204" pitchFamily="34" charset="0"/>
                        </a:rPr>
                        <a:t>5. Overhead</a:t>
                      </a:r>
                    </a:p>
                  </a:txBody>
                  <a:tcPr marL="9525" marR="9525" marT="9525" marB="0" anchor="b"/>
                </a:tc>
                <a:tc>
                  <a:txBody>
                    <a:bodyPr/>
                    <a:lstStyle/>
                    <a:p>
                      <a:pPr algn="ctr" fontAlgn="b"/>
                      <a:r>
                        <a:rPr lang="en-US" sz="1600" b="0" i="0" u="none" strike="noStrike" dirty="0">
                          <a:solidFill>
                            <a:srgbClr val="000000"/>
                          </a:solidFill>
                          <a:effectLst/>
                          <a:latin typeface="Calibri" panose="020F0502020204030204" pitchFamily="34" charset="0"/>
                        </a:rPr>
                        <a:t>537930</a:t>
                      </a:r>
                    </a:p>
                  </a:txBody>
                  <a:tcPr marL="9525" marR="9525" marT="9525" marB="0" anchor="b"/>
                </a:tc>
                <a:extLst>
                  <a:ext uri="{0D108BD9-81ED-4DB2-BD59-A6C34878D82A}">
                    <a16:rowId xmlns:a16="http://schemas.microsoft.com/office/drawing/2014/main" val="4078547102"/>
                  </a:ext>
                </a:extLst>
              </a:tr>
              <a:tr h="379615">
                <a:tc>
                  <a:txBody>
                    <a:bodyPr/>
                    <a:lstStyle/>
                    <a:p>
                      <a:pPr algn="ctr" fontAlgn="b"/>
                      <a:r>
                        <a:rPr lang="en-US" sz="1600" b="1" i="0" u="none" strike="noStrike" dirty="0" smtClean="0">
                          <a:solidFill>
                            <a:srgbClr val="000000"/>
                          </a:solidFill>
                          <a:effectLst/>
                          <a:latin typeface="Calibri" panose="020F0502020204030204" pitchFamily="34" charset="0"/>
                        </a:rPr>
                        <a:t>TOTAL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1998403</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3871799"/>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3236455521"/>
              </p:ext>
            </p:extLst>
          </p:nvPr>
        </p:nvGraphicFramePr>
        <p:xfrm>
          <a:off x="5911273" y="812801"/>
          <a:ext cx="5366326" cy="374996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2695863" y="5010441"/>
            <a:ext cx="6800274" cy="584775"/>
          </a:xfrm>
          <a:prstGeom prst="rect">
            <a:avLst/>
          </a:prstGeom>
          <a:noFill/>
        </p:spPr>
        <p:txBody>
          <a:bodyPr wrap="square" rtlCol="0">
            <a:spAutoFit/>
          </a:bodyPr>
          <a:lstStyle/>
          <a:p>
            <a:pPr algn="ctr"/>
            <a:r>
              <a:rPr lang="en-US" sz="1600" dirty="0" smtClean="0"/>
              <a:t>Top down Estimate presented in kick off presentation = $ 2.25 Million</a:t>
            </a:r>
          </a:p>
          <a:p>
            <a:pPr algn="ctr"/>
            <a:r>
              <a:rPr lang="en-US" sz="1600" dirty="0" smtClean="0"/>
              <a:t>Bottoms up cost estimate = $ 1998403 ~ $ 2 Million</a:t>
            </a:r>
            <a:endParaRPr lang="en-US" sz="1600" dirty="0"/>
          </a:p>
        </p:txBody>
      </p:sp>
      <p:sp>
        <p:nvSpPr>
          <p:cNvPr id="3" name="Slide Number Placeholder 2"/>
          <p:cNvSpPr>
            <a:spLocks noGrp="1"/>
          </p:cNvSpPr>
          <p:nvPr>
            <p:ph type="sldNum" sz="quarter" idx="12"/>
          </p:nvPr>
        </p:nvSpPr>
        <p:spPr/>
        <p:txBody>
          <a:bodyPr/>
          <a:lstStyle/>
          <a:p>
            <a:fld id="{D8D35AE0-E39F-4882-9F38-D1E22597B837}" type="slidenum">
              <a:rPr lang="en-US" smtClean="0"/>
              <a:t>38</a:t>
            </a:fld>
            <a:endParaRPr lang="en-US"/>
          </a:p>
        </p:txBody>
      </p:sp>
    </p:spTree>
    <p:extLst>
      <p:ext uri="{BB962C8B-B14F-4D97-AF65-F5344CB8AC3E}">
        <p14:creationId xmlns:p14="http://schemas.microsoft.com/office/powerpoint/2010/main" val="3563247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en-US" sz="3200" b="1" dirty="0" smtClean="0"/>
              <a:t>Summary Slide (Contd.)</a:t>
            </a:r>
            <a:endParaRPr lang="en-US" sz="3200" b="1" dirty="0"/>
          </a:p>
        </p:txBody>
      </p:sp>
      <mc:AlternateContent xmlns:mc="http://schemas.openxmlformats.org/markup-compatibility/2006" xmlns:cx1="http://schemas.microsoft.com/office/drawing/2015/9/8/chartex">
        <mc:Choice Requires="cx1">
          <p:graphicFrame>
            <p:nvGraphicFramePr>
              <p:cNvPr id="6" name="Content Placeholder 5"/>
              <p:cNvGraphicFramePr>
                <a:graphicFrameLocks noGrp="1"/>
              </p:cNvGraphicFramePr>
              <p:nvPr>
                <p:ph idx="1"/>
                <p:extLst>
                  <p:ext uri="{D42A27DB-BD31-4B8C-83A1-F6EECF244321}">
                    <p14:modId xmlns:p14="http://schemas.microsoft.com/office/powerpoint/2010/main" val="1331639417"/>
                  </p:ext>
                </p:extLst>
              </p:nvPr>
            </p:nvGraphicFramePr>
            <p:xfrm>
              <a:off x="1330036" y="1311275"/>
              <a:ext cx="9550400" cy="486568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p:cNvPicPr>
                <a:picLocks noGrp="1" noRot="1" noChangeAspect="1" noMove="1" noResize="1" noEditPoints="1" noAdjustHandles="1" noChangeArrowheads="1" noChangeShapeType="1"/>
              </p:cNvPicPr>
              <p:nvPr/>
            </p:nvPicPr>
            <p:blipFill>
              <a:blip r:embed="rId3"/>
              <a:stretch>
                <a:fillRect/>
              </a:stretch>
            </p:blipFill>
            <p:spPr>
              <a:xfrm>
                <a:off x="1330036" y="1311275"/>
                <a:ext cx="9550400" cy="4865688"/>
              </a:xfrm>
              <a:prstGeom prst="rect">
                <a:avLst/>
              </a:prstGeom>
            </p:spPr>
          </p:pic>
        </mc:Fallback>
      </mc:AlternateContent>
      <p:sp>
        <p:nvSpPr>
          <p:cNvPr id="3" name="Slide Number Placeholder 2"/>
          <p:cNvSpPr>
            <a:spLocks noGrp="1"/>
          </p:cNvSpPr>
          <p:nvPr>
            <p:ph type="sldNum" sz="quarter" idx="12"/>
          </p:nvPr>
        </p:nvSpPr>
        <p:spPr/>
        <p:txBody>
          <a:bodyPr/>
          <a:lstStyle/>
          <a:p>
            <a:fld id="{D8D35AE0-E39F-4882-9F38-D1E22597B837}" type="slidenum">
              <a:rPr lang="en-US" smtClean="0"/>
              <a:t>39</a:t>
            </a:fld>
            <a:endParaRPr lang="en-US"/>
          </a:p>
        </p:txBody>
      </p:sp>
    </p:spTree>
    <p:extLst>
      <p:ext uri="{BB962C8B-B14F-4D97-AF65-F5344CB8AC3E}">
        <p14:creationId xmlns:p14="http://schemas.microsoft.com/office/powerpoint/2010/main" val="1277813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normAutofit/>
          </a:bodyPr>
          <a:lstStyle/>
          <a:p>
            <a:r>
              <a:rPr lang="en-IN" sz="3200" b="1" dirty="0"/>
              <a:t>Ground Rules &amp; Assumptions</a:t>
            </a:r>
          </a:p>
        </p:txBody>
      </p:sp>
      <p:sp>
        <p:nvSpPr>
          <p:cNvPr id="3" name="Content Placeholder 2"/>
          <p:cNvSpPr>
            <a:spLocks noGrp="1"/>
          </p:cNvSpPr>
          <p:nvPr>
            <p:ph idx="1"/>
          </p:nvPr>
        </p:nvSpPr>
        <p:spPr/>
        <p:txBody>
          <a:bodyPr>
            <a:normAutofit/>
          </a:bodyPr>
          <a:lstStyle/>
          <a:p>
            <a:pPr algn="just"/>
            <a:r>
              <a:rPr lang="en-IN" sz="2400" dirty="0"/>
              <a:t>The cost estimate for app is only for the iOS platform</a:t>
            </a:r>
            <a:r>
              <a:rPr lang="en-IN" sz="2400" dirty="0" smtClean="0"/>
              <a:t>.</a:t>
            </a:r>
            <a:endParaRPr lang="en-IN" sz="2400" dirty="0"/>
          </a:p>
          <a:p>
            <a:pPr algn="just"/>
            <a:r>
              <a:rPr lang="en-IN" sz="2400" dirty="0"/>
              <a:t>The estimate includes operation and maintenance cost for one year only</a:t>
            </a:r>
            <a:r>
              <a:rPr lang="en-IN" sz="2400" dirty="0" smtClean="0"/>
              <a:t>.</a:t>
            </a:r>
          </a:p>
          <a:p>
            <a:pPr algn="just"/>
            <a:r>
              <a:rPr lang="en-IN" sz="2400" dirty="0" smtClean="0"/>
              <a:t>Data collection time </a:t>
            </a:r>
            <a:r>
              <a:rPr lang="en-IN" sz="2400" dirty="0"/>
              <a:t>is scheduled to be </a:t>
            </a:r>
            <a:r>
              <a:rPr lang="en-IN" sz="2400" dirty="0" smtClean="0"/>
              <a:t>fixed to three months, based on analogy with ref*.</a:t>
            </a:r>
          </a:p>
          <a:p>
            <a:pPr algn="just"/>
            <a:r>
              <a:rPr lang="en-IN" sz="2400" dirty="0" smtClean="0"/>
              <a:t>G&amp;A, Project Management and Systems Engineering cost for the project has been estimated as the percentage of the total project cost.</a:t>
            </a:r>
          </a:p>
          <a:p>
            <a:pPr algn="just"/>
            <a:r>
              <a:rPr lang="en-IN" sz="2400" dirty="0" smtClean="0"/>
              <a:t>Cost for “promotion” element is not included in this cost estimate.</a:t>
            </a:r>
          </a:p>
          <a:p>
            <a:pPr marL="0" indent="0" algn="just">
              <a:buNone/>
            </a:pPr>
            <a:endParaRPr lang="en-IN" sz="2400" dirty="0"/>
          </a:p>
          <a:p>
            <a:pPr marL="0" indent="0" algn="r">
              <a:buNone/>
            </a:pPr>
            <a:r>
              <a:rPr lang="en-IN" sz="1000" dirty="0" smtClean="0"/>
              <a:t>*ref : </a:t>
            </a:r>
            <a:r>
              <a:rPr lang="en-US" sz="1000" dirty="0"/>
              <a:t>A Machine Learning Approach To Prevent Malicious Calls Over Telephony Networks, arXiv:1804.02566v1</a:t>
            </a:r>
            <a:r>
              <a:rPr lang="en-IN" sz="1000" dirty="0" smtClean="0"/>
              <a:t> </a:t>
            </a:r>
          </a:p>
          <a:p>
            <a:pPr algn="just"/>
            <a:endParaRPr lang="en-IN" sz="2400" dirty="0"/>
          </a:p>
          <a:p>
            <a:pPr algn="just"/>
            <a:endParaRPr lang="en-IN" sz="2400" dirty="0"/>
          </a:p>
          <a:p>
            <a:pPr marL="0" indent="0" algn="just">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227273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7056"/>
          </a:xfrm>
        </p:spPr>
        <p:txBody>
          <a:bodyPr>
            <a:normAutofit/>
          </a:bodyPr>
          <a:lstStyle/>
          <a:p>
            <a:r>
              <a:rPr lang="en-US" sz="3200" b="1" dirty="0" smtClean="0"/>
              <a:t>Risk Analysis</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2182"/>
            <a:ext cx="5838045" cy="4351338"/>
          </a:xfrm>
        </p:spPr>
      </p:pic>
      <p:sp>
        <p:nvSpPr>
          <p:cNvPr id="7" name="TextBox 6"/>
          <p:cNvSpPr txBox="1"/>
          <p:nvPr/>
        </p:nvSpPr>
        <p:spPr>
          <a:xfrm>
            <a:off x="7112000" y="1062182"/>
            <a:ext cx="4414982" cy="1754326"/>
          </a:xfrm>
          <a:prstGeom prst="rect">
            <a:avLst/>
          </a:prstGeom>
          <a:noFill/>
        </p:spPr>
        <p:txBody>
          <a:bodyPr wrap="square" rtlCol="0">
            <a:spAutoFit/>
          </a:bodyPr>
          <a:lstStyle/>
          <a:p>
            <a:r>
              <a:rPr lang="en-US" dirty="0" smtClean="0"/>
              <a:t>The risk of cost overrun for the estimated cost of </a:t>
            </a:r>
            <a:r>
              <a:rPr lang="en-US" b="1" dirty="0" smtClean="0"/>
              <a:t>$1998403 </a:t>
            </a:r>
            <a:r>
              <a:rPr lang="en-US" dirty="0" smtClean="0"/>
              <a:t>is</a:t>
            </a:r>
            <a:r>
              <a:rPr lang="en-US" b="1" dirty="0" smtClean="0"/>
              <a:t> 22.3%.</a:t>
            </a:r>
          </a:p>
          <a:p>
            <a:endParaRPr lang="en-US" dirty="0"/>
          </a:p>
          <a:p>
            <a:r>
              <a:rPr lang="en-US" dirty="0" smtClean="0"/>
              <a:t>The risk is calculated considering different values for element 4, as it is the largest cost driver.</a:t>
            </a:r>
            <a:endParaRPr lang="en-US" dirty="0"/>
          </a:p>
        </p:txBody>
      </p:sp>
      <p:sp>
        <p:nvSpPr>
          <p:cNvPr id="3" name="Slide Number Placeholder 2"/>
          <p:cNvSpPr>
            <a:spLocks noGrp="1"/>
          </p:cNvSpPr>
          <p:nvPr>
            <p:ph type="sldNum" sz="quarter" idx="12"/>
          </p:nvPr>
        </p:nvSpPr>
        <p:spPr/>
        <p:txBody>
          <a:bodyPr/>
          <a:lstStyle/>
          <a:p>
            <a:fld id="{D8D35AE0-E39F-4882-9F38-D1E22597B837}" type="slidenum">
              <a:rPr lang="en-US" smtClean="0"/>
              <a:t>40</a:t>
            </a:fld>
            <a:endParaRPr lang="en-US"/>
          </a:p>
        </p:txBody>
      </p:sp>
    </p:spTree>
    <p:extLst>
      <p:ext uri="{BB962C8B-B14F-4D97-AF65-F5344CB8AC3E}">
        <p14:creationId xmlns:p14="http://schemas.microsoft.com/office/powerpoint/2010/main" val="165916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IN" sz="2400" b="1" dirty="0"/>
              <a:t>WBS</a:t>
            </a:r>
          </a:p>
        </p:txBody>
      </p:sp>
      <p:graphicFrame>
        <p:nvGraphicFramePr>
          <p:cNvPr id="9" name="Content Placeholder 8"/>
          <p:cNvGraphicFramePr>
            <a:graphicFrameLocks noGrp="1"/>
          </p:cNvGraphicFramePr>
          <p:nvPr>
            <p:ph idx="1"/>
            <p:extLst/>
          </p:nvPr>
        </p:nvGraphicFramePr>
        <p:xfrm>
          <a:off x="1600200" y="762000"/>
          <a:ext cx="8997462"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25673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143000"/>
          </a:xfrm>
        </p:spPr>
        <p:txBody>
          <a:bodyPr>
            <a:normAutofit/>
          </a:bodyPr>
          <a:lstStyle/>
          <a:p>
            <a:r>
              <a:rPr lang="en-IN" sz="2400" b="1" dirty="0"/>
              <a:t>WBS </a:t>
            </a:r>
            <a:br>
              <a:rPr lang="en-IN" sz="2400" b="1" dirty="0"/>
            </a:br>
            <a:r>
              <a:rPr lang="en-IN" sz="1600" dirty="0"/>
              <a:t>1.Data Accumulation</a:t>
            </a:r>
          </a:p>
        </p:txBody>
      </p:sp>
      <p:graphicFrame>
        <p:nvGraphicFramePr>
          <p:cNvPr id="14" name="Content Placeholder 13"/>
          <p:cNvGraphicFramePr>
            <a:graphicFrameLocks noGrp="1"/>
          </p:cNvGraphicFramePr>
          <p:nvPr>
            <p:ph idx="1"/>
            <p:extLst/>
          </p:nvPr>
        </p:nvGraphicFramePr>
        <p:xfrm>
          <a:off x="1981200" y="990601"/>
          <a:ext cx="8229600" cy="513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870448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0"/>
            <a:ext cx="8229600" cy="1143000"/>
          </a:xfrm>
        </p:spPr>
        <p:txBody>
          <a:bodyPr>
            <a:normAutofit/>
          </a:bodyPr>
          <a:lstStyle/>
          <a:p>
            <a:r>
              <a:rPr lang="en-IN" sz="2400" b="1" dirty="0"/>
              <a:t>WBS</a:t>
            </a:r>
            <a:br>
              <a:rPr lang="en-IN" sz="2400" b="1" dirty="0"/>
            </a:br>
            <a:r>
              <a:rPr lang="en-IN" sz="1600" dirty="0"/>
              <a:t>1. Data Accumulation</a:t>
            </a:r>
          </a:p>
        </p:txBody>
      </p:sp>
      <p:graphicFrame>
        <p:nvGraphicFramePr>
          <p:cNvPr id="5" name="Content Placeholder 13"/>
          <p:cNvGraphicFramePr>
            <a:graphicFrameLocks/>
          </p:cNvGraphicFramePr>
          <p:nvPr>
            <p:extLst/>
          </p:nvPr>
        </p:nvGraphicFramePr>
        <p:xfrm>
          <a:off x="1981200" y="838201"/>
          <a:ext cx="8229600" cy="498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02106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5018"/>
          </a:xfrm>
        </p:spPr>
        <p:txBody>
          <a:bodyPr>
            <a:normAutofit/>
          </a:bodyPr>
          <a:lstStyle/>
          <a:p>
            <a:r>
              <a:rPr lang="en-IN" sz="3200" b="1" dirty="0" smtClean="0"/>
              <a:t>WBS </a:t>
            </a:r>
            <a:r>
              <a:rPr lang="en-IN" sz="3200" b="1" dirty="0"/>
              <a:t>Dictionary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17244848"/>
              </p:ext>
            </p:extLst>
          </p:nvPr>
        </p:nvGraphicFramePr>
        <p:xfrm>
          <a:off x="838200" y="665018"/>
          <a:ext cx="10515600" cy="6056461"/>
        </p:xfrm>
        <a:graphic>
          <a:graphicData uri="http://schemas.openxmlformats.org/drawingml/2006/table">
            <a:tbl>
              <a:tblPr firstRow="1" bandRow="1">
                <a:tableStyleId>{5940675A-B579-460E-94D1-54222C63F5DA}</a:tableStyleId>
              </a:tblPr>
              <a:tblGrid>
                <a:gridCol w="2634673">
                  <a:extLst>
                    <a:ext uri="{9D8B030D-6E8A-4147-A177-3AD203B41FA5}">
                      <a16:colId xmlns:a16="http://schemas.microsoft.com/office/drawing/2014/main" val="3992172653"/>
                    </a:ext>
                  </a:extLst>
                </a:gridCol>
                <a:gridCol w="7880927">
                  <a:extLst>
                    <a:ext uri="{9D8B030D-6E8A-4147-A177-3AD203B41FA5}">
                      <a16:colId xmlns:a16="http://schemas.microsoft.com/office/drawing/2014/main" val="1546194838"/>
                    </a:ext>
                  </a:extLst>
                </a:gridCol>
              </a:tblGrid>
              <a:tr h="343529">
                <a:tc>
                  <a:txBody>
                    <a:bodyPr/>
                    <a:lstStyle/>
                    <a:p>
                      <a:r>
                        <a:rPr lang="en-IN" sz="1600" b="1" dirty="0" smtClean="0"/>
                        <a:t>Front-end Development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Development of Graphical interface for the application.</a:t>
                      </a:r>
                    </a:p>
                  </a:txBody>
                  <a:tcPr/>
                </a:tc>
                <a:extLst>
                  <a:ext uri="{0D108BD9-81ED-4DB2-BD59-A6C34878D82A}">
                    <a16:rowId xmlns:a16="http://schemas.microsoft.com/office/drawing/2014/main" val="4008146641"/>
                  </a:ext>
                </a:extLst>
              </a:tr>
              <a:tr h="343529">
                <a:tc>
                  <a:txBody>
                    <a:bodyPr/>
                    <a:lstStyle/>
                    <a:p>
                      <a:r>
                        <a:rPr lang="en-IN" sz="1600" b="1" dirty="0" smtClean="0"/>
                        <a:t>Back- end Development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Development of data-access layer for the application.</a:t>
                      </a:r>
                    </a:p>
                  </a:txBody>
                  <a:tcPr/>
                </a:tc>
                <a:extLst>
                  <a:ext uri="{0D108BD9-81ED-4DB2-BD59-A6C34878D82A}">
                    <a16:rowId xmlns:a16="http://schemas.microsoft.com/office/drawing/2014/main" val="3926980198"/>
                  </a:ext>
                </a:extLst>
              </a:tr>
              <a:tr h="343529">
                <a:tc>
                  <a:txBody>
                    <a:bodyPr/>
                    <a:lstStyle/>
                    <a:p>
                      <a:r>
                        <a:rPr lang="en-IN" sz="1600" b="1" dirty="0" smtClean="0"/>
                        <a:t>Integration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Integrating of front and back end part of the application.</a:t>
                      </a:r>
                    </a:p>
                  </a:txBody>
                  <a:tcPr/>
                </a:tc>
                <a:extLst>
                  <a:ext uri="{0D108BD9-81ED-4DB2-BD59-A6C34878D82A}">
                    <a16:rowId xmlns:a16="http://schemas.microsoft.com/office/drawing/2014/main" val="863506683"/>
                  </a:ext>
                </a:extLst>
              </a:tr>
              <a:tr h="343529">
                <a:tc>
                  <a:txBody>
                    <a:bodyPr/>
                    <a:lstStyle/>
                    <a:p>
                      <a:r>
                        <a:rPr lang="en-IN" sz="1600" b="1" dirty="0" smtClean="0"/>
                        <a:t>Unit Testing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Test to check the functioning of individual components of the software.</a:t>
                      </a:r>
                    </a:p>
                  </a:txBody>
                  <a:tcPr/>
                </a:tc>
                <a:extLst>
                  <a:ext uri="{0D108BD9-81ED-4DB2-BD59-A6C34878D82A}">
                    <a16:rowId xmlns:a16="http://schemas.microsoft.com/office/drawing/2014/main" val="3729201214"/>
                  </a:ext>
                </a:extLst>
              </a:tr>
              <a:tr h="592940">
                <a:tc>
                  <a:txBody>
                    <a:bodyPr/>
                    <a:lstStyle/>
                    <a:p>
                      <a:r>
                        <a:rPr lang="en-IN" sz="1600" b="1" dirty="0" smtClean="0"/>
                        <a:t>Integration Testing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Test to verify the interfaces between components against a software 		       design.</a:t>
                      </a:r>
                    </a:p>
                  </a:txBody>
                  <a:tcPr/>
                </a:tc>
                <a:extLst>
                  <a:ext uri="{0D108BD9-81ED-4DB2-BD59-A6C34878D82A}">
                    <a16:rowId xmlns:a16="http://schemas.microsoft.com/office/drawing/2014/main" val="928121002"/>
                  </a:ext>
                </a:extLst>
              </a:tr>
              <a:tr h="592940">
                <a:tc>
                  <a:txBody>
                    <a:bodyPr/>
                    <a:lstStyle/>
                    <a:p>
                      <a:r>
                        <a:rPr lang="en-IN" sz="1600" b="1" dirty="0" smtClean="0"/>
                        <a:t>System Testing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System testing tests a completely integrated system to verify that the system    	                 meets its requirements.</a:t>
                      </a:r>
                    </a:p>
                  </a:txBody>
                  <a:tcPr/>
                </a:tc>
                <a:extLst>
                  <a:ext uri="{0D108BD9-81ED-4DB2-BD59-A6C34878D82A}">
                    <a16:rowId xmlns:a16="http://schemas.microsoft.com/office/drawing/2014/main" val="727699823"/>
                  </a:ext>
                </a:extLst>
              </a:tr>
              <a:tr h="343529">
                <a:tc>
                  <a:txBody>
                    <a:bodyPr/>
                    <a:lstStyle/>
                    <a:p>
                      <a:r>
                        <a:rPr lang="en-IN" sz="1600" b="1" dirty="0" smtClean="0"/>
                        <a:t>Acceptance Testing</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Test to check operational readiness of the application.</a:t>
                      </a:r>
                    </a:p>
                  </a:txBody>
                  <a:tcPr/>
                </a:tc>
                <a:extLst>
                  <a:ext uri="{0D108BD9-81ED-4DB2-BD59-A6C34878D82A}">
                    <a16:rowId xmlns:a16="http://schemas.microsoft.com/office/drawing/2014/main" val="4202432874"/>
                  </a:ext>
                </a:extLst>
              </a:tr>
              <a:tr h="592940">
                <a:tc>
                  <a:txBody>
                    <a:bodyPr/>
                    <a:lstStyle/>
                    <a:p>
                      <a:r>
                        <a:rPr lang="en-IN" sz="1600" b="1" dirty="0" smtClean="0"/>
                        <a:t>Beta Release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Release of the beta version of the app, released to limited users to acquire 	              feedback on the application.</a:t>
                      </a:r>
                    </a:p>
                  </a:txBody>
                  <a:tcPr/>
                </a:tc>
                <a:extLst>
                  <a:ext uri="{0D108BD9-81ED-4DB2-BD59-A6C34878D82A}">
                    <a16:rowId xmlns:a16="http://schemas.microsoft.com/office/drawing/2014/main" val="757835805"/>
                  </a:ext>
                </a:extLst>
              </a:tr>
              <a:tr h="592940">
                <a:tc>
                  <a:txBody>
                    <a:bodyPr/>
                    <a:lstStyle/>
                    <a:p>
                      <a:r>
                        <a:rPr lang="en-IN" sz="1600" b="1" dirty="0" smtClean="0"/>
                        <a:t>Promotion</a:t>
                      </a:r>
                      <a:endParaRPr lang="en-US" sz="1600" dirty="0"/>
                    </a:p>
                  </a:txBody>
                  <a:tcPr/>
                </a:tc>
                <a:tc>
                  <a:txBody>
                    <a:bodyPr/>
                    <a:lstStyle/>
                    <a:p>
                      <a:r>
                        <a:rPr lang="en-IN" sz="1600" dirty="0" smtClean="0"/>
                        <a:t>Promotion of the application, constitutes ads on the app store and other          	             promotion strategy.</a:t>
                      </a:r>
                      <a:endParaRPr lang="en-US" sz="1600" dirty="0"/>
                    </a:p>
                  </a:txBody>
                  <a:tcPr/>
                </a:tc>
                <a:extLst>
                  <a:ext uri="{0D108BD9-81ED-4DB2-BD59-A6C34878D82A}">
                    <a16:rowId xmlns:a16="http://schemas.microsoft.com/office/drawing/2014/main" val="861633871"/>
                  </a:ext>
                </a:extLst>
              </a:tr>
              <a:tr h="343529">
                <a:tc>
                  <a:txBody>
                    <a:bodyPr/>
                    <a:lstStyle/>
                    <a:p>
                      <a:r>
                        <a:rPr lang="en-IN" sz="1600" b="1" dirty="0" smtClean="0"/>
                        <a:t>Stable Release </a:t>
                      </a:r>
                      <a:endParaRPr lang="en-US" sz="1600" dirty="0"/>
                    </a:p>
                  </a:txBody>
                  <a:tcPr/>
                </a:tc>
                <a:tc>
                  <a:txBody>
                    <a:bodyPr/>
                    <a:lstStyle/>
                    <a:p>
                      <a:r>
                        <a:rPr lang="en-IN" sz="1600" dirty="0" smtClean="0"/>
                        <a:t>Release of the final version of the application.</a:t>
                      </a:r>
                      <a:endParaRPr lang="en-US" sz="1600" dirty="0"/>
                    </a:p>
                  </a:txBody>
                  <a:tcPr/>
                </a:tc>
                <a:extLst>
                  <a:ext uri="{0D108BD9-81ED-4DB2-BD59-A6C34878D82A}">
                    <a16:rowId xmlns:a16="http://schemas.microsoft.com/office/drawing/2014/main" val="1563564028"/>
                  </a:ext>
                </a:extLst>
              </a:tr>
              <a:tr h="343529">
                <a:tc>
                  <a:txBody>
                    <a:bodyPr/>
                    <a:lstStyle/>
                    <a:p>
                      <a:r>
                        <a:rPr lang="en-IN" sz="1600" b="1" dirty="0" smtClean="0"/>
                        <a:t>Training</a:t>
                      </a:r>
                      <a:r>
                        <a:rPr lang="en-IN" sz="1600" dirty="0" smtClean="0"/>
                        <a:t>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Training the machine learning model on training dataset.</a:t>
                      </a:r>
                    </a:p>
                  </a:txBody>
                  <a:tcPr/>
                </a:tc>
                <a:extLst>
                  <a:ext uri="{0D108BD9-81ED-4DB2-BD59-A6C34878D82A}">
                    <a16:rowId xmlns:a16="http://schemas.microsoft.com/office/drawing/2014/main" val="2737043235"/>
                  </a:ext>
                </a:extLst>
              </a:tr>
              <a:tr h="343529">
                <a:tc>
                  <a:txBody>
                    <a:bodyPr/>
                    <a:lstStyle/>
                    <a:p>
                      <a:r>
                        <a:rPr lang="en-IN" sz="1600" b="1" dirty="0" smtClean="0"/>
                        <a:t>Testing</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Testing performance of the models on testing dataset.</a:t>
                      </a:r>
                    </a:p>
                  </a:txBody>
                  <a:tcPr/>
                </a:tc>
                <a:extLst>
                  <a:ext uri="{0D108BD9-81ED-4DB2-BD59-A6C34878D82A}">
                    <a16:rowId xmlns:a16="http://schemas.microsoft.com/office/drawing/2014/main" val="3114872846"/>
                  </a:ext>
                </a:extLst>
              </a:tr>
              <a:tr h="343529">
                <a:tc>
                  <a:txBody>
                    <a:bodyPr/>
                    <a:lstStyle/>
                    <a:p>
                      <a:r>
                        <a:rPr lang="en-IN" sz="1600" b="1" dirty="0" smtClean="0"/>
                        <a:t>Parameter Tuning</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Tune hyper parameters of the models for better accuracy.</a:t>
                      </a:r>
                    </a:p>
                  </a:txBody>
                  <a:tcPr/>
                </a:tc>
                <a:extLst>
                  <a:ext uri="{0D108BD9-81ED-4DB2-BD59-A6C34878D82A}">
                    <a16:rowId xmlns:a16="http://schemas.microsoft.com/office/drawing/2014/main" val="119669795"/>
                  </a:ext>
                </a:extLst>
              </a:tr>
              <a:tr h="592940">
                <a:tc>
                  <a:txBody>
                    <a:bodyPr/>
                    <a:lstStyle/>
                    <a:p>
                      <a:r>
                        <a:rPr lang="en-IN" sz="1600" b="1" dirty="0" smtClean="0"/>
                        <a:t>Hardware</a:t>
                      </a:r>
                      <a:endParaRPr lang="en-US" sz="1600" dirty="0"/>
                    </a:p>
                  </a:txBody>
                  <a:tcPr/>
                </a:tc>
                <a:tc>
                  <a:txBody>
                    <a:bodyPr/>
                    <a:lstStyle/>
                    <a:p>
                      <a:r>
                        <a:rPr lang="en-IN" sz="1600" dirty="0" smtClean="0"/>
                        <a:t>Hardware requirements for the project, mainly includes</a:t>
                      </a:r>
                      <a:r>
                        <a:rPr lang="en-IN" sz="1600" baseline="0" dirty="0" smtClean="0"/>
                        <a:t> computer systems required.</a:t>
                      </a:r>
                      <a:endParaRPr lang="en-US" sz="1600" dirty="0"/>
                    </a:p>
                  </a:txBody>
                  <a:tcPr/>
                </a:tc>
                <a:extLst>
                  <a:ext uri="{0D108BD9-81ED-4DB2-BD59-A6C34878D82A}">
                    <a16:rowId xmlns:a16="http://schemas.microsoft.com/office/drawing/2014/main" val="17609813"/>
                  </a:ext>
                </a:extLst>
              </a:tr>
            </a:tbl>
          </a:graphicData>
        </a:graphic>
      </p:graphicFrame>
    </p:spTree>
    <p:extLst>
      <p:ext uri="{BB962C8B-B14F-4D97-AF65-F5344CB8AC3E}">
        <p14:creationId xmlns:p14="http://schemas.microsoft.com/office/powerpoint/2010/main" val="495199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910"/>
            <a:ext cx="10515600" cy="979054"/>
          </a:xfrm>
        </p:spPr>
        <p:txBody>
          <a:bodyPr>
            <a:normAutofit/>
          </a:bodyPr>
          <a:lstStyle/>
          <a:p>
            <a:r>
              <a:rPr lang="en-IN" sz="3200" b="1" dirty="0" smtClean="0"/>
              <a:t>WBS </a:t>
            </a:r>
            <a:r>
              <a:rPr lang="en-IN" sz="3200" b="1" dirty="0"/>
              <a:t>Dictionary </a:t>
            </a:r>
            <a:r>
              <a:rPr lang="en-IN" sz="3200" b="1" dirty="0" smtClean="0"/>
              <a:t>(Contd.)</a:t>
            </a:r>
            <a:endParaRPr lang="en-IN" sz="32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55746051"/>
              </p:ext>
            </p:extLst>
          </p:nvPr>
        </p:nvGraphicFramePr>
        <p:xfrm>
          <a:off x="838200" y="1209675"/>
          <a:ext cx="10515600" cy="1854200"/>
        </p:xfrm>
        <a:graphic>
          <a:graphicData uri="http://schemas.openxmlformats.org/drawingml/2006/table">
            <a:tbl>
              <a:tblPr firstRow="1" bandRow="1">
                <a:tableStyleId>{5940675A-B579-460E-94D1-54222C63F5DA}</a:tableStyleId>
              </a:tblPr>
              <a:tblGrid>
                <a:gridCol w="2634673">
                  <a:extLst>
                    <a:ext uri="{9D8B030D-6E8A-4147-A177-3AD203B41FA5}">
                      <a16:colId xmlns:a16="http://schemas.microsoft.com/office/drawing/2014/main" val="3992172653"/>
                    </a:ext>
                  </a:extLst>
                </a:gridCol>
                <a:gridCol w="7880927">
                  <a:extLst>
                    <a:ext uri="{9D8B030D-6E8A-4147-A177-3AD203B41FA5}">
                      <a16:colId xmlns:a16="http://schemas.microsoft.com/office/drawing/2014/main" val="1546194838"/>
                    </a:ext>
                  </a:extLst>
                </a:gridCol>
              </a:tblGrid>
              <a:tr h="370840">
                <a:tc>
                  <a:txBody>
                    <a:bodyPr/>
                    <a:lstStyle/>
                    <a:p>
                      <a:r>
                        <a:rPr lang="en-IN" sz="1600" b="1" dirty="0" smtClean="0"/>
                        <a:t>Cloud Services </a:t>
                      </a:r>
                      <a:endParaRPr lang="en-US" sz="1600" dirty="0"/>
                    </a:p>
                  </a:txBody>
                  <a:tcPr/>
                </a:tc>
                <a:tc>
                  <a:txBody>
                    <a:bodyPr/>
                    <a:lstStyle/>
                    <a:p>
                      <a:r>
                        <a:rPr lang="en-IN" sz="1600" dirty="0" smtClean="0"/>
                        <a:t>Services made available through cloud computing provider’s server.</a:t>
                      </a:r>
                      <a:endParaRPr lang="en-US" sz="1600" dirty="0"/>
                    </a:p>
                  </a:txBody>
                  <a:tcPr/>
                </a:tc>
                <a:extLst>
                  <a:ext uri="{0D108BD9-81ED-4DB2-BD59-A6C34878D82A}">
                    <a16:rowId xmlns:a16="http://schemas.microsoft.com/office/drawing/2014/main" val="4008146641"/>
                  </a:ext>
                </a:extLst>
              </a:tr>
              <a:tr h="370840">
                <a:tc>
                  <a:txBody>
                    <a:bodyPr/>
                    <a:lstStyle/>
                    <a:p>
                      <a:r>
                        <a:rPr lang="en-IN" sz="1600" b="1" dirty="0" smtClean="0"/>
                        <a:t>G&amp;A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General and Administrative costs</a:t>
                      </a:r>
                    </a:p>
                  </a:txBody>
                  <a:tcPr/>
                </a:tc>
                <a:extLst>
                  <a:ext uri="{0D108BD9-81ED-4DB2-BD59-A6C34878D82A}">
                    <a16:rowId xmlns:a16="http://schemas.microsoft.com/office/drawing/2014/main" val="3926980198"/>
                  </a:ext>
                </a:extLst>
              </a:tr>
              <a:tr h="370840">
                <a:tc>
                  <a:txBody>
                    <a:bodyPr/>
                    <a:lstStyle/>
                    <a:p>
                      <a:r>
                        <a:rPr lang="en-IN" sz="1600" b="1" dirty="0" smtClean="0"/>
                        <a:t>Data Cleaning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smtClean="0"/>
                        <a:t>Removing redundant, incomplete data points from the data-set.</a:t>
                      </a:r>
                      <a:endParaRPr lang="en-IN" sz="1600" b="1" dirty="0" smtClean="0"/>
                    </a:p>
                  </a:txBody>
                  <a:tcPr/>
                </a:tc>
                <a:extLst>
                  <a:ext uri="{0D108BD9-81ED-4DB2-BD59-A6C34878D82A}">
                    <a16:rowId xmlns:a16="http://schemas.microsoft.com/office/drawing/2014/main" val="863506683"/>
                  </a:ext>
                </a:extLst>
              </a:tr>
              <a:tr h="370840">
                <a:tc>
                  <a:txBody>
                    <a:bodyPr/>
                    <a:lstStyle/>
                    <a:p>
                      <a:r>
                        <a:rPr lang="en-IN" sz="1600" b="1" dirty="0" smtClean="0"/>
                        <a:t>Data Pre-processing</a:t>
                      </a:r>
                      <a:endParaRPr lang="en-US" sz="1600" dirty="0"/>
                    </a:p>
                  </a:txBody>
                  <a:tcPr/>
                </a:tc>
                <a:tc>
                  <a:txBody>
                    <a:bodyPr/>
                    <a:lstStyle/>
                    <a:p>
                      <a:r>
                        <a:rPr lang="en-IN" sz="1600" dirty="0" smtClean="0"/>
                        <a:t>Processing data to the required format so as to fed to the ML pipeline.</a:t>
                      </a:r>
                      <a:endParaRPr lang="en-US" sz="1600" dirty="0"/>
                    </a:p>
                  </a:txBody>
                  <a:tcPr/>
                </a:tc>
                <a:extLst>
                  <a:ext uri="{0D108BD9-81ED-4DB2-BD59-A6C34878D82A}">
                    <a16:rowId xmlns:a16="http://schemas.microsoft.com/office/drawing/2014/main" val="928121002"/>
                  </a:ext>
                </a:extLst>
              </a:tr>
              <a:tr h="370840">
                <a:tc>
                  <a:txBody>
                    <a:bodyPr/>
                    <a:lstStyle/>
                    <a:p>
                      <a:r>
                        <a:rPr lang="en-IN" sz="1600" b="1" dirty="0" smtClean="0"/>
                        <a:t>Feature Engineering </a:t>
                      </a:r>
                      <a:endParaRPr lang="en-US" sz="1600" dirty="0"/>
                    </a:p>
                  </a:txBody>
                  <a:tcPr/>
                </a:tc>
                <a:tc>
                  <a:txBody>
                    <a:bodyPr/>
                    <a:lstStyle/>
                    <a:p>
                      <a:r>
                        <a:rPr lang="en-IN" sz="1600" dirty="0" smtClean="0"/>
                        <a:t>Create additional features based of existing features</a:t>
                      </a:r>
                      <a:endParaRPr lang="en-US" sz="1600" dirty="0"/>
                    </a:p>
                  </a:txBody>
                  <a:tcPr/>
                </a:tc>
                <a:extLst>
                  <a:ext uri="{0D108BD9-81ED-4DB2-BD59-A6C34878D82A}">
                    <a16:rowId xmlns:a16="http://schemas.microsoft.com/office/drawing/2014/main" val="727699823"/>
                  </a:ext>
                </a:extLst>
              </a:tr>
            </a:tbl>
          </a:graphicData>
        </a:graphic>
      </p:graphicFrame>
    </p:spTree>
    <p:extLst>
      <p:ext uri="{BB962C8B-B14F-4D97-AF65-F5344CB8AC3E}">
        <p14:creationId xmlns:p14="http://schemas.microsoft.com/office/powerpoint/2010/main" val="2312742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3023</Words>
  <Application>Microsoft Office PowerPoint</Application>
  <PresentationFormat>Widescreen</PresentationFormat>
  <Paragraphs>675</Paragraphs>
  <Slides>40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Cost Estimate of  Spam Call Detection  Final Presentation  Shivam Mishra</vt:lpstr>
      <vt:lpstr>Overview</vt:lpstr>
      <vt:lpstr>Scope</vt:lpstr>
      <vt:lpstr>Ground Rules &amp; Assumptions</vt:lpstr>
      <vt:lpstr>WBS</vt:lpstr>
      <vt:lpstr>WBS  1.Data Accumulation</vt:lpstr>
      <vt:lpstr>WBS 1. Data Accumulation</vt:lpstr>
      <vt:lpstr>WBS Dictionary </vt:lpstr>
      <vt:lpstr>WBS Dictionary (Contd.)</vt:lpstr>
      <vt:lpstr>PowerPoint Presentation</vt:lpstr>
      <vt:lpstr>PowerPoint Presentation</vt:lpstr>
      <vt:lpstr>PowerPoint Presentation</vt:lpstr>
      <vt:lpstr>How long does it takes to make a clone of some of the famous mobile applications? *</vt:lpstr>
      <vt:lpstr>PowerPoint Presentation</vt:lpstr>
      <vt:lpstr>PowerPoint Presentation</vt:lpstr>
      <vt:lpstr>PowerPoint Presentation</vt:lpstr>
      <vt:lpstr>PowerPoint Presentation</vt:lpstr>
      <vt:lpstr>Pay for iOS developers in USA</vt:lpstr>
      <vt:lpstr>Summary 1.1 Initial App Release</vt:lpstr>
      <vt:lpstr>Proportion of time devoted to different Machine Learning tasks.</vt:lpstr>
      <vt:lpstr>PowerPoint Presentation</vt:lpstr>
      <vt:lpstr>1.2 Database Development</vt:lpstr>
      <vt:lpstr>1.2 Database Development (Contd.)</vt:lpstr>
      <vt:lpstr>1.2 Database Development (Contd.)</vt:lpstr>
      <vt:lpstr>1.2 Database Development (Contd.)</vt:lpstr>
      <vt:lpstr>1.2 Database Development (Contd.)</vt:lpstr>
      <vt:lpstr>1. Data Accumulation</vt:lpstr>
      <vt:lpstr>2 ML Model Development</vt:lpstr>
      <vt:lpstr>3 Application Update</vt:lpstr>
      <vt:lpstr>3 Application Update (Contd.)</vt:lpstr>
      <vt:lpstr>3 Application Update (Contd.)</vt:lpstr>
      <vt:lpstr>4 Operations and Maintenance</vt:lpstr>
      <vt:lpstr>4 Operations and Maintenance (Contd.)</vt:lpstr>
      <vt:lpstr>4 Operations and Maintenance (Contd.)</vt:lpstr>
      <vt:lpstr>5 Overhead</vt:lpstr>
      <vt:lpstr>5 Overhead (Contd.)</vt:lpstr>
      <vt:lpstr>5 Overhead (Contd.)</vt:lpstr>
      <vt:lpstr>Summary Slide</vt:lpstr>
      <vt:lpstr>Summary Slide (Contd.)</vt:lpstr>
      <vt:lpstr>Risk Analysis</vt:lpstr>
    </vt:vector>
  </TitlesOfParts>
  <Company>Univ of Maryland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Mishra</dc:creator>
  <cp:lastModifiedBy>Shivam Mishra</cp:lastModifiedBy>
  <cp:revision>129</cp:revision>
  <dcterms:created xsi:type="dcterms:W3CDTF">2019-12-08T19:17:01Z</dcterms:created>
  <dcterms:modified xsi:type="dcterms:W3CDTF">2019-12-09T23:35:35Z</dcterms:modified>
</cp:coreProperties>
</file>