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277" autoAdjust="0"/>
    <p:restoredTop sz="94660"/>
  </p:normalViewPr>
  <p:slideViewPr>
    <p:cSldViewPr>
      <p:cViewPr varScale="1">
        <p:scale>
          <a:sx n="68" d="100"/>
          <a:sy n="68" d="100"/>
        </p:scale>
        <p:origin x="18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1/approaches-text-summarization-overview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research.ijcaonline.org/volume97/number3/pxc3897087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sz="2700" dirty="0">
                <a:ea typeface="Droid Sans Fallback"/>
                <a:cs typeface="Times New Roman" pitchFamily="18" charset="0"/>
              </a:rPr>
              <a:t>TEXT SUMMARIZER USING DEEP LEARNING 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06/05/2023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81301" y="3181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Anshika Gupta (TCA1960003)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Shivansh Sharma (TCA1960001)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Sudhanshu Kumar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Project Lab (IAI-851)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Bachelor of Technology CSE-AI (I-Nurture)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Summarizing reduces perusing time</a:t>
            </a:r>
          </a:p>
          <a:p>
            <a:r>
              <a:rPr lang="en-US" dirty="0"/>
              <a:t>While investigating reports, outlines make the determination procedure simpler</a:t>
            </a:r>
          </a:p>
          <a:p>
            <a:r>
              <a:rPr lang="en-US" dirty="0"/>
              <a:t>Summarization improves the adequacy of ordering</a:t>
            </a:r>
          </a:p>
          <a:p>
            <a:r>
              <a:rPr lang="en-US" dirty="0"/>
              <a:t>Summarization calculations are less one-sided than human summarizers</a:t>
            </a:r>
          </a:p>
          <a:p>
            <a:r>
              <a:rPr lang="en-US" dirty="0"/>
              <a:t>Personalized summaries are useful in question-answering systems as they provide personalized information</a:t>
            </a:r>
          </a:p>
          <a:p>
            <a:r>
              <a:rPr lang="en-US" dirty="0"/>
              <a:t>This can improve the efficiency and productivity of data analysis, as well as the communication and presentation of the results.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77498" y="215733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u="sng" dirty="0">
              <a:solidFill>
                <a:srgbClr val="0033CC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solidFill>
                  <a:srgbClr val="0033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https://www.kdnuggets.com/2019/01/approaches-text-summarization-overview.html</a:t>
            </a:r>
            <a:endParaRPr lang="en-IN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u="sng" dirty="0">
                <a:solidFill>
                  <a:srgbClr val="0033CC"/>
                </a:solidFill>
                <a:hlinkClick r:id="rId4"/>
              </a:rPr>
              <a:t>https://research.ijcaonline.org/volume97/number3/pxc3897087.pdf</a:t>
            </a:r>
            <a:endParaRPr lang="en-IN" u="sng" dirty="0">
              <a:solidFill>
                <a:srgbClr val="0033CC"/>
              </a:solidFill>
            </a:endParaRPr>
          </a:p>
          <a:p>
            <a:endParaRPr lang="en-IN" u="sng" dirty="0">
              <a:solidFill>
                <a:srgbClr val="0033CC"/>
              </a:solidFill>
            </a:endParaRPr>
          </a:p>
          <a:p>
            <a:r>
              <a:rPr lang="en-IN" u="sng" dirty="0">
                <a:solidFill>
                  <a:srgbClr val="0033CC"/>
                </a:solidFill>
              </a:rPr>
              <a:t>https://www.analyticsvidhya.com/blog/2019/06/comprehensive-guide-text-summarization-using-deep-learning-python/</a:t>
            </a:r>
          </a:p>
          <a:p>
            <a:endParaRPr lang="en-IN" u="sng" dirty="0">
              <a:solidFill>
                <a:srgbClr val="0033CC"/>
              </a:solidFill>
            </a:endParaRPr>
          </a:p>
          <a:p>
            <a:r>
              <a:rPr lang="en-IN" u="sng" dirty="0">
                <a:solidFill>
                  <a:srgbClr val="0033CC"/>
                </a:solidFill>
              </a:rPr>
              <a:t>https://data-flair.training/blogs/machine-learning-text-summarization/</a:t>
            </a:r>
          </a:p>
          <a:p>
            <a:pPr marL="0" indent="0">
              <a:buNone/>
            </a:pPr>
            <a:endParaRPr lang="en-IN" u="sng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97532" y="225697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33536" y="217317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09745"/>
              </p:ext>
            </p:extLst>
          </p:nvPr>
        </p:nvGraphicFramePr>
        <p:xfrm>
          <a:off x="386882" y="1372628"/>
          <a:ext cx="8361582" cy="149729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ANSHIKA GUPTA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Droid Sans Fallback"/>
                        </a:rPr>
                        <a:t>IMPLEMENTATION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SHIVANSH SHARMA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ANALYSIS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the modern Internet age, textual data is ever increasing. Need some way to condense this data while preserving the information and meaning. We need to summarize textual data for that.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summarization is the process of automatically generating natural language summaries from an input document while retaining the important points.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would help in easy and fast retrieval of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summarization can help users quickly grasp the essence and context of the data, and identify the most important or interesting aspects.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67480" y="212726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DB160-7F4F-4F8C-9070-BF262B44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86" y="957003"/>
            <a:ext cx="3729828" cy="52514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57736" y="226062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97532" y="185316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4" name="Content Placeholder 3" descr="Text Summarization In NLP">
            <a:extLst>
              <a:ext uri="{FF2B5EF4-FFF2-40B4-BE49-F238E27FC236}">
                <a16:creationId xmlns:a16="http://schemas.microsoft.com/office/drawing/2014/main" id="{B162E329-72CF-0B9F-C24D-B47FB9F6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73212"/>
            <a:ext cx="8782050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19947" y="211453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3A9D4E-432A-4BB6-17E3-6E568962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22" y="914400"/>
            <a:ext cx="6679555" cy="525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7B04B-72E0-59A8-1D72-624E563D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687" y="1330133"/>
            <a:ext cx="6102625" cy="44199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344710" y="211574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91318" y="239709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026" name="Picture 2" descr="Qualitative Analysis of Text Summarization Techniques and Its Applications  in Health Domain">
            <a:extLst>
              <a:ext uri="{FF2B5EF4-FFF2-40B4-BE49-F238E27FC236}">
                <a16:creationId xmlns:a16="http://schemas.microsoft.com/office/drawing/2014/main" id="{FE199D65-3C2D-F438-818A-0987A368E6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4"/>
            <a:ext cx="4392488" cy="47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27802" y="226367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9C715-7751-8AD5-5D13-DB37D85E6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5616" y="914400"/>
            <a:ext cx="6696744" cy="52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398</Words>
  <Application>Microsoft Office PowerPoint</Application>
  <PresentationFormat>On-screen Show (4:3)</PresentationFormat>
  <Paragraphs>92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TEXT SUMMARIZER USING DEEP LEARNING  Project  Presentation  Date: 06/05/2023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Shivansh Sharma</cp:lastModifiedBy>
  <cp:revision>122</cp:revision>
  <dcterms:created xsi:type="dcterms:W3CDTF">2016-07-30T14:16:51Z</dcterms:created>
  <dcterms:modified xsi:type="dcterms:W3CDTF">2023-05-05T07:59:56Z</dcterms:modified>
</cp:coreProperties>
</file>