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324" r:id="rId2"/>
    <p:sldId id="298" r:id="rId3"/>
    <p:sldId id="309" r:id="rId4"/>
    <p:sldId id="268" r:id="rId5"/>
    <p:sldId id="267" r:id="rId6"/>
    <p:sldId id="274" r:id="rId7"/>
    <p:sldId id="269" r:id="rId8"/>
    <p:sldId id="31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9E9E4478-2E44-4B44-B27D-0DB0DD3934CD}">
          <p14:sldIdLst>
            <p14:sldId id="324"/>
            <p14:sldId id="298"/>
            <p14:sldId id="309"/>
            <p14:sldId id="268"/>
            <p14:sldId id="267"/>
            <p14:sldId id="274"/>
            <p14:sldId id="269"/>
            <p14:sldId id="31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B00"/>
    <a:srgbClr val="282937"/>
    <a:srgbClr val="E6E6E6"/>
    <a:srgbClr val="E5A162"/>
    <a:srgbClr val="A8C46D"/>
    <a:srgbClr val="CBC4B5"/>
    <a:srgbClr val="A79479"/>
    <a:srgbClr val="BCB3A0"/>
    <a:srgbClr val="E1DDD4"/>
    <a:srgbClr val="B2A2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291" autoAdjust="0"/>
  </p:normalViewPr>
  <p:slideViewPr>
    <p:cSldViewPr snapToGrid="0">
      <p:cViewPr varScale="1">
        <p:scale>
          <a:sx n="82" d="100"/>
          <a:sy n="82" d="100"/>
        </p:scale>
        <p:origin x="71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notesViewPr>
    <p:cSldViewPr snapToGrid="0">
      <p:cViewPr varScale="1">
        <p:scale>
          <a:sx n="55" d="100"/>
          <a:sy n="55" d="100"/>
        </p:scale>
        <p:origin x="202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18BE7D-0571-494F-AD75-289D289334FD}" type="doc">
      <dgm:prSet loTypeId="urn:microsoft.com/office/officeart/2008/layout/AccentedPicture" loCatId="picture" qsTypeId="urn:microsoft.com/office/officeart/2005/8/quickstyle/simple1" qsCatId="simple" csTypeId="urn:microsoft.com/office/officeart/2005/8/colors/accent1_2" csCatId="accent1" phldr="1"/>
      <dgm:spPr/>
    </dgm:pt>
    <dgm:pt modelId="{64FF5728-2A30-481A-BE50-33D26CC4F079}">
      <dgm:prSet phldrT="[Text]" phldr="1"/>
      <dgm:spPr/>
      <dgm:t>
        <a:bodyPr/>
        <a:lstStyle/>
        <a:p>
          <a:endParaRPr lang="en-IN" dirty="0"/>
        </a:p>
      </dgm:t>
    </dgm:pt>
    <dgm:pt modelId="{0718B731-4447-4E2A-AF73-CCFF4E0B96D7}" type="parTrans" cxnId="{549E28DF-7E2F-46D4-9501-0139BC7CF8F2}">
      <dgm:prSet/>
      <dgm:spPr/>
      <dgm:t>
        <a:bodyPr/>
        <a:lstStyle/>
        <a:p>
          <a:endParaRPr lang="en-IN"/>
        </a:p>
      </dgm:t>
    </dgm:pt>
    <dgm:pt modelId="{F11D4682-60AC-4624-A165-7307E3A84AB5}" type="sibTrans" cxnId="{549E28DF-7E2F-46D4-9501-0139BC7CF8F2}">
      <dgm:prSet/>
      <dgm:spPr/>
      <dgm:t>
        <a:bodyPr/>
        <a:lstStyle/>
        <a:p>
          <a:endParaRPr lang="en-IN"/>
        </a:p>
      </dgm:t>
    </dgm:pt>
    <dgm:pt modelId="{B948A647-AF96-4A26-B1EE-70ED1B0B42D4}" type="pres">
      <dgm:prSet presAssocID="{0A18BE7D-0571-494F-AD75-289D289334FD}" presName="Name0" presStyleCnt="0">
        <dgm:presLayoutVars>
          <dgm:dir/>
        </dgm:presLayoutVars>
      </dgm:prSet>
      <dgm:spPr/>
    </dgm:pt>
    <dgm:pt modelId="{E5ACF96A-0B28-468B-AA12-1C588E204821}" type="pres">
      <dgm:prSet presAssocID="{F11D4682-60AC-4624-A165-7307E3A84AB5}" presName="picture_1" presStyleLbl="bgImgPlace1" presStyleIdx="0" presStyleCnt="1" custLinFactX="100000" custLinFactNeighborX="133896" custLinFactNeighborY="52512"/>
      <dgm:spPr>
        <a:prstGeom prst="roundRect">
          <a:avLst/>
        </a:prstGeom>
      </dgm:spPr>
    </dgm:pt>
    <dgm:pt modelId="{74D52D2F-AFEF-4C9B-BAA8-4A4096E49922}" type="pres">
      <dgm:prSet presAssocID="{64FF5728-2A30-481A-BE50-33D26CC4F079}" presName="text_1" presStyleLbl="node1" presStyleIdx="0" presStyleCnt="0">
        <dgm:presLayoutVars>
          <dgm:bulletEnabled val="1"/>
        </dgm:presLayoutVars>
      </dgm:prSet>
      <dgm:spPr/>
    </dgm:pt>
    <dgm:pt modelId="{88FF6F1C-ABA3-4915-BFC2-A3BFFE47A30F}" type="pres">
      <dgm:prSet presAssocID="{0A18BE7D-0571-494F-AD75-289D289334FD}" presName="maxNode" presStyleCnt="0"/>
      <dgm:spPr/>
    </dgm:pt>
    <dgm:pt modelId="{E3EE5109-EB78-454A-BB58-30FBA3EB8096}" type="pres">
      <dgm:prSet presAssocID="{0A18BE7D-0571-494F-AD75-289D289334FD}" presName="Name33" presStyleCnt="0"/>
      <dgm:spPr/>
    </dgm:pt>
  </dgm:ptLst>
  <dgm:cxnLst>
    <dgm:cxn modelId="{EC664140-13C6-4D87-850D-DA8133137B50}" type="presOf" srcId="{F11D4682-60AC-4624-A165-7307E3A84AB5}" destId="{E5ACF96A-0B28-468B-AA12-1C588E204821}" srcOrd="0" destOrd="0" presId="urn:microsoft.com/office/officeart/2008/layout/AccentedPicture"/>
    <dgm:cxn modelId="{687F4C6F-2E71-41C2-9E1B-90C568395DB0}" type="presOf" srcId="{64FF5728-2A30-481A-BE50-33D26CC4F079}" destId="{74D52D2F-AFEF-4C9B-BAA8-4A4096E49922}" srcOrd="0" destOrd="0" presId="urn:microsoft.com/office/officeart/2008/layout/AccentedPicture"/>
    <dgm:cxn modelId="{E1198079-6715-4D25-8BFF-CE63C1E6D856}" type="presOf" srcId="{0A18BE7D-0571-494F-AD75-289D289334FD}" destId="{B948A647-AF96-4A26-B1EE-70ED1B0B42D4}" srcOrd="0" destOrd="0" presId="urn:microsoft.com/office/officeart/2008/layout/AccentedPicture"/>
    <dgm:cxn modelId="{549E28DF-7E2F-46D4-9501-0139BC7CF8F2}" srcId="{0A18BE7D-0571-494F-AD75-289D289334FD}" destId="{64FF5728-2A30-481A-BE50-33D26CC4F079}" srcOrd="0" destOrd="0" parTransId="{0718B731-4447-4E2A-AF73-CCFF4E0B96D7}" sibTransId="{F11D4682-60AC-4624-A165-7307E3A84AB5}"/>
    <dgm:cxn modelId="{1FC632C2-9B03-485B-AF07-2BA509472751}" type="presParOf" srcId="{B948A647-AF96-4A26-B1EE-70ED1B0B42D4}" destId="{E5ACF96A-0B28-468B-AA12-1C588E204821}" srcOrd="0" destOrd="0" presId="urn:microsoft.com/office/officeart/2008/layout/AccentedPicture"/>
    <dgm:cxn modelId="{19504914-2769-4E87-9663-F8BB8B69A345}" type="presParOf" srcId="{B948A647-AF96-4A26-B1EE-70ED1B0B42D4}" destId="{74D52D2F-AFEF-4C9B-BAA8-4A4096E49922}" srcOrd="1" destOrd="0" presId="urn:microsoft.com/office/officeart/2008/layout/AccentedPicture"/>
    <dgm:cxn modelId="{04223608-EEF2-4439-A6FD-C2CFBA5102BA}" type="presParOf" srcId="{B948A647-AF96-4A26-B1EE-70ED1B0B42D4}" destId="{88FF6F1C-ABA3-4915-BFC2-A3BFFE47A30F}" srcOrd="2" destOrd="0" presId="urn:microsoft.com/office/officeart/2008/layout/AccentedPicture"/>
    <dgm:cxn modelId="{A7273318-8E1E-4856-9268-A6A957513F53}" type="presParOf" srcId="{88FF6F1C-ABA3-4915-BFC2-A3BFFE47A30F}" destId="{E3EE5109-EB78-454A-BB58-30FBA3EB8096}" srcOrd="0" destOrd="0" presId="urn:microsoft.com/office/officeart/2008/layout/AccentedPi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CF96A-0B28-468B-AA12-1C588E204821}">
      <dsp:nvSpPr>
        <dsp:cNvPr id="0" name=""/>
        <dsp:cNvSpPr/>
      </dsp:nvSpPr>
      <dsp:spPr>
        <a:xfrm>
          <a:off x="2018138" y="0"/>
          <a:ext cx="813674" cy="1037850"/>
        </a:xfrm>
        <a:prstGeom prst="round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D52D2F-AFEF-4C9B-BAA8-4A4096E49922}">
      <dsp:nvSpPr>
        <dsp:cNvPr id="0" name=""/>
        <dsp:cNvSpPr/>
      </dsp:nvSpPr>
      <dsp:spPr>
        <a:xfrm>
          <a:off x="1041616" y="415139"/>
          <a:ext cx="626529" cy="62271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b" anchorCtr="0">
          <a:noAutofit/>
        </a:bodyPr>
        <a:lstStyle/>
        <a:p>
          <a:pPr marL="0" lvl="0" indent="0" algn="l" defTabSz="666750">
            <a:lnSpc>
              <a:spcPct val="90000"/>
            </a:lnSpc>
            <a:spcBef>
              <a:spcPct val="0"/>
            </a:spcBef>
            <a:spcAft>
              <a:spcPct val="35000"/>
            </a:spcAft>
            <a:buNone/>
          </a:pPr>
          <a:endParaRPr lang="en-IN" sz="1500" kern="1200" dirty="0"/>
        </a:p>
      </dsp:txBody>
      <dsp:txXfrm>
        <a:off x="1041616" y="415139"/>
        <a:ext cx="626529" cy="622710"/>
      </dsp:txXfrm>
    </dsp:sp>
  </dsp:spTree>
</dsp:drawing>
</file>

<file path=ppt/diagrams/layout1.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95BC00-3412-47FF-8BCB-65401D0B54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id="{91317AAE-9FA8-4643-AFC4-7B3A0E75471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1CAB1D-2D0D-4099-A986-F47746260BE9}" type="datetimeFigureOut">
              <a:rPr lang="en-ID" smtClean="0"/>
              <a:t>07/04/2023</a:t>
            </a:fld>
            <a:endParaRPr lang="en-ID"/>
          </a:p>
        </p:txBody>
      </p:sp>
      <p:sp>
        <p:nvSpPr>
          <p:cNvPr id="4" name="Footer Placeholder 3">
            <a:extLst>
              <a:ext uri="{FF2B5EF4-FFF2-40B4-BE49-F238E27FC236}">
                <a16:creationId xmlns:a16="http://schemas.microsoft.com/office/drawing/2014/main" id="{323958B6-B4ED-4E85-B439-B096F01F9E5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B4007C4F-0280-4D07-B70C-7DF84F8D07A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D4ECA7-E73A-4CAB-AB7C-F8627B812D0E}" type="slidenum">
              <a:rPr lang="en-ID" smtClean="0"/>
              <a:t>‹#›</a:t>
            </a:fld>
            <a:endParaRPr lang="en-ID"/>
          </a:p>
        </p:txBody>
      </p:sp>
    </p:spTree>
    <p:extLst>
      <p:ext uri="{BB962C8B-B14F-4D97-AF65-F5344CB8AC3E}">
        <p14:creationId xmlns:p14="http://schemas.microsoft.com/office/powerpoint/2010/main" val="50372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57520A-4CBC-420A-8BA6-71CF8984DB0A}" type="datetimeFigureOut">
              <a:rPr lang="en-ID" smtClean="0"/>
              <a:t>07/04/2023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FBD427-8304-4799-BB2C-EC4262ACC8B7}" type="slidenum">
              <a:rPr lang="en-ID" smtClean="0"/>
              <a:t>‹#›</a:t>
            </a:fld>
            <a:endParaRPr lang="en-ID"/>
          </a:p>
        </p:txBody>
      </p:sp>
    </p:spTree>
    <p:extLst>
      <p:ext uri="{BB962C8B-B14F-4D97-AF65-F5344CB8AC3E}">
        <p14:creationId xmlns:p14="http://schemas.microsoft.com/office/powerpoint/2010/main" val="3600965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68138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55A4448-DEA4-4B19-7D9F-4273A4F7357D}"/>
              </a:ext>
            </a:extLst>
          </p:cNvPr>
          <p:cNvSpPr>
            <a:spLocks noGrp="1"/>
          </p:cNvSpPr>
          <p:nvPr>
            <p:ph type="pic" sz="quarter" idx="10"/>
          </p:nvPr>
        </p:nvSpPr>
        <p:spPr>
          <a:xfrm>
            <a:off x="0" y="0"/>
            <a:ext cx="12192000" cy="2533650"/>
          </a:xfrm>
          <a:custGeom>
            <a:avLst/>
            <a:gdLst>
              <a:gd name="connsiteX0" fmla="*/ 0 w 12192000"/>
              <a:gd name="connsiteY0" fmla="*/ 0 h 2533650"/>
              <a:gd name="connsiteX1" fmla="*/ 12192000 w 12192000"/>
              <a:gd name="connsiteY1" fmla="*/ 0 h 2533650"/>
              <a:gd name="connsiteX2" fmla="*/ 12192000 w 12192000"/>
              <a:gd name="connsiteY2" fmla="*/ 2533650 h 2533650"/>
              <a:gd name="connsiteX3" fmla="*/ 0 w 12192000"/>
              <a:gd name="connsiteY3" fmla="*/ 2533650 h 2533650"/>
            </a:gdLst>
            <a:ahLst/>
            <a:cxnLst>
              <a:cxn ang="0">
                <a:pos x="connsiteX0" y="connsiteY0"/>
              </a:cxn>
              <a:cxn ang="0">
                <a:pos x="connsiteX1" y="connsiteY1"/>
              </a:cxn>
              <a:cxn ang="0">
                <a:pos x="connsiteX2" y="connsiteY2"/>
              </a:cxn>
              <a:cxn ang="0">
                <a:pos x="connsiteX3" y="connsiteY3"/>
              </a:cxn>
            </a:cxnLst>
            <a:rect l="l" t="t" r="r" b="b"/>
            <a:pathLst>
              <a:path w="12192000" h="2533650">
                <a:moveTo>
                  <a:pt x="0" y="0"/>
                </a:moveTo>
                <a:lnTo>
                  <a:pt x="12192000" y="0"/>
                </a:lnTo>
                <a:lnTo>
                  <a:pt x="12192000" y="2533650"/>
                </a:lnTo>
                <a:lnTo>
                  <a:pt x="0" y="2533650"/>
                </a:lnTo>
                <a:close/>
              </a:path>
            </a:pathLst>
          </a:custGeom>
          <a:pattFill prst="pct5">
            <a:fgClr>
              <a:schemeClr val="accent1"/>
            </a:fgClr>
            <a:bgClr>
              <a:schemeClr val="bg1"/>
            </a:bgClr>
          </a:pattFill>
        </p:spPr>
        <p:txBody>
          <a:bodyPr wrap="square">
            <a:noAutofit/>
          </a:bodyPr>
          <a:lstStyle>
            <a:lvl1pPr>
              <a:defRPr sz="1200"/>
            </a:lvl1pPr>
          </a:lstStyle>
          <a:p>
            <a:endParaRPr lang="id-ID"/>
          </a:p>
        </p:txBody>
      </p:sp>
    </p:spTree>
    <p:extLst>
      <p:ext uri="{BB962C8B-B14F-4D97-AF65-F5344CB8AC3E}">
        <p14:creationId xmlns:p14="http://schemas.microsoft.com/office/powerpoint/2010/main" val="2600176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34A8D1-F8AA-5ECD-B18C-F7CDF4C22C41}"/>
              </a:ext>
            </a:extLst>
          </p:cNvPr>
          <p:cNvSpPr/>
          <p:nvPr userDrawn="1"/>
        </p:nvSpPr>
        <p:spPr>
          <a:xfrm>
            <a:off x="8822396" y="0"/>
            <a:ext cx="3369604" cy="6858000"/>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3" name="Rectangle: Rounded Corners 2">
            <a:extLst>
              <a:ext uri="{FF2B5EF4-FFF2-40B4-BE49-F238E27FC236}">
                <a16:creationId xmlns:a16="http://schemas.microsoft.com/office/drawing/2014/main" id="{D93A4D09-CA25-1AD0-8E7B-5362F3C7AAC4}"/>
              </a:ext>
            </a:extLst>
          </p:cNvPr>
          <p:cNvSpPr/>
          <p:nvPr userDrawn="1"/>
        </p:nvSpPr>
        <p:spPr>
          <a:xfrm>
            <a:off x="7048500" y="647700"/>
            <a:ext cx="4591050" cy="5562600"/>
          </a:xfrm>
          <a:prstGeom prst="roundRect">
            <a:avLst>
              <a:gd name="adj" fmla="val 97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7" name="Picture Placeholder 6">
            <a:extLst>
              <a:ext uri="{FF2B5EF4-FFF2-40B4-BE49-F238E27FC236}">
                <a16:creationId xmlns:a16="http://schemas.microsoft.com/office/drawing/2014/main" id="{E44BEDC9-313B-93FC-E3C6-098825F805B9}"/>
              </a:ext>
            </a:extLst>
          </p:cNvPr>
          <p:cNvSpPr>
            <a:spLocks noGrp="1"/>
          </p:cNvSpPr>
          <p:nvPr>
            <p:ph type="pic" sz="quarter" idx="10"/>
          </p:nvPr>
        </p:nvSpPr>
        <p:spPr>
          <a:xfrm>
            <a:off x="7410450" y="1000124"/>
            <a:ext cx="3867150" cy="3906313"/>
          </a:xfrm>
          <a:custGeom>
            <a:avLst/>
            <a:gdLst>
              <a:gd name="connsiteX0" fmla="*/ 380141 w 3867150"/>
              <a:gd name="connsiteY0" fmla="*/ 0 h 3906313"/>
              <a:gd name="connsiteX1" fmla="*/ 3487009 w 3867150"/>
              <a:gd name="connsiteY1" fmla="*/ 0 h 3906313"/>
              <a:gd name="connsiteX2" fmla="*/ 3867150 w 3867150"/>
              <a:gd name="connsiteY2" fmla="*/ 380141 h 3906313"/>
              <a:gd name="connsiteX3" fmla="*/ 3867150 w 3867150"/>
              <a:gd name="connsiteY3" fmla="*/ 3526172 h 3906313"/>
              <a:gd name="connsiteX4" fmla="*/ 3487009 w 3867150"/>
              <a:gd name="connsiteY4" fmla="*/ 3906313 h 3906313"/>
              <a:gd name="connsiteX5" fmla="*/ 380141 w 3867150"/>
              <a:gd name="connsiteY5" fmla="*/ 3906313 h 3906313"/>
              <a:gd name="connsiteX6" fmla="*/ 0 w 3867150"/>
              <a:gd name="connsiteY6" fmla="*/ 3526172 h 3906313"/>
              <a:gd name="connsiteX7" fmla="*/ 0 w 3867150"/>
              <a:gd name="connsiteY7" fmla="*/ 380141 h 3906313"/>
              <a:gd name="connsiteX8" fmla="*/ 380141 w 3867150"/>
              <a:gd name="connsiteY8" fmla="*/ 0 h 390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67150" h="3906313">
                <a:moveTo>
                  <a:pt x="380141" y="0"/>
                </a:moveTo>
                <a:lnTo>
                  <a:pt x="3487009" y="0"/>
                </a:lnTo>
                <a:cubicBezTo>
                  <a:pt x="3696955" y="0"/>
                  <a:pt x="3867150" y="170195"/>
                  <a:pt x="3867150" y="380141"/>
                </a:cubicBezTo>
                <a:lnTo>
                  <a:pt x="3867150" y="3526172"/>
                </a:lnTo>
                <a:cubicBezTo>
                  <a:pt x="3867150" y="3736118"/>
                  <a:pt x="3696955" y="3906313"/>
                  <a:pt x="3487009" y="3906313"/>
                </a:cubicBezTo>
                <a:lnTo>
                  <a:pt x="380141" y="3906313"/>
                </a:lnTo>
                <a:cubicBezTo>
                  <a:pt x="170195" y="3906313"/>
                  <a:pt x="0" y="3736118"/>
                  <a:pt x="0" y="3526172"/>
                </a:cubicBezTo>
                <a:lnTo>
                  <a:pt x="0" y="380141"/>
                </a:lnTo>
                <a:cubicBezTo>
                  <a:pt x="0" y="170195"/>
                  <a:pt x="170195" y="0"/>
                  <a:pt x="380141" y="0"/>
                </a:cubicBezTo>
                <a:close/>
              </a:path>
            </a:pathLst>
          </a:custGeom>
          <a:pattFill prst="pct5">
            <a:fgClr>
              <a:schemeClr val="accent1"/>
            </a:fgClr>
            <a:bgClr>
              <a:schemeClr val="bg1"/>
            </a:bgClr>
          </a:pattFill>
        </p:spPr>
        <p:txBody>
          <a:bodyPr wrap="square">
            <a:noAutofit/>
          </a:bodyPr>
          <a:lstStyle>
            <a:lvl1pPr>
              <a:defRPr sz="1400"/>
            </a:lvl1pPr>
          </a:lstStyle>
          <a:p>
            <a:endParaRPr lang="id-ID"/>
          </a:p>
        </p:txBody>
      </p:sp>
    </p:spTree>
    <p:extLst>
      <p:ext uri="{BB962C8B-B14F-4D97-AF65-F5344CB8AC3E}">
        <p14:creationId xmlns:p14="http://schemas.microsoft.com/office/powerpoint/2010/main" val="2795250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E0BD989-5FD1-EC15-D6E3-47EDD4AB615B}"/>
              </a:ext>
            </a:extLst>
          </p:cNvPr>
          <p:cNvSpPr>
            <a:spLocks noGrp="1"/>
          </p:cNvSpPr>
          <p:nvPr>
            <p:ph type="pic" sz="quarter" idx="10"/>
          </p:nvPr>
        </p:nvSpPr>
        <p:spPr>
          <a:xfrm>
            <a:off x="4341304" y="2547315"/>
            <a:ext cx="3539516" cy="3539516"/>
          </a:xfrm>
          <a:custGeom>
            <a:avLst/>
            <a:gdLst>
              <a:gd name="connsiteX0" fmla="*/ 1769758 w 3539516"/>
              <a:gd name="connsiteY0" fmla="*/ 0 h 3539516"/>
              <a:gd name="connsiteX1" fmla="*/ 3539516 w 3539516"/>
              <a:gd name="connsiteY1" fmla="*/ 1769758 h 3539516"/>
              <a:gd name="connsiteX2" fmla="*/ 1769758 w 3539516"/>
              <a:gd name="connsiteY2" fmla="*/ 3539516 h 3539516"/>
              <a:gd name="connsiteX3" fmla="*/ 0 w 3539516"/>
              <a:gd name="connsiteY3" fmla="*/ 1769758 h 3539516"/>
              <a:gd name="connsiteX4" fmla="*/ 1769758 w 3539516"/>
              <a:gd name="connsiteY4" fmla="*/ 0 h 3539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9516" h="3539516">
                <a:moveTo>
                  <a:pt x="1769758" y="0"/>
                </a:moveTo>
                <a:cubicBezTo>
                  <a:pt x="2747168" y="0"/>
                  <a:pt x="3539516" y="792348"/>
                  <a:pt x="3539516" y="1769758"/>
                </a:cubicBezTo>
                <a:cubicBezTo>
                  <a:pt x="3539516" y="2747168"/>
                  <a:pt x="2747168" y="3539516"/>
                  <a:pt x="1769758" y="3539516"/>
                </a:cubicBezTo>
                <a:cubicBezTo>
                  <a:pt x="792348" y="3539516"/>
                  <a:pt x="0" y="2747168"/>
                  <a:pt x="0" y="1769758"/>
                </a:cubicBezTo>
                <a:cubicBezTo>
                  <a:pt x="0" y="792348"/>
                  <a:pt x="792348" y="0"/>
                  <a:pt x="1769758" y="0"/>
                </a:cubicBezTo>
                <a:close/>
              </a:path>
            </a:pathLst>
          </a:custGeom>
          <a:pattFill prst="pct90">
            <a:fgClr>
              <a:schemeClr val="accent1"/>
            </a:fgClr>
            <a:bgClr>
              <a:schemeClr val="accent1">
                <a:lumMod val="50000"/>
              </a:schemeClr>
            </a:bgClr>
          </a:pattFill>
        </p:spPr>
        <p:txBody>
          <a:bodyPr wrap="square">
            <a:noAutofit/>
          </a:bodyPr>
          <a:lstStyle>
            <a:lvl1pPr>
              <a:defRPr sz="1200"/>
            </a:lvl1pPr>
          </a:lstStyle>
          <a:p>
            <a:endParaRPr lang="id-ID"/>
          </a:p>
        </p:txBody>
      </p:sp>
    </p:spTree>
    <p:extLst>
      <p:ext uri="{BB962C8B-B14F-4D97-AF65-F5344CB8AC3E}">
        <p14:creationId xmlns:p14="http://schemas.microsoft.com/office/powerpoint/2010/main" val="454442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CDD294FF-893A-901F-05DF-3D42CBF7E10A}"/>
              </a:ext>
            </a:extLst>
          </p:cNvPr>
          <p:cNvSpPr/>
          <p:nvPr userDrawn="1"/>
        </p:nvSpPr>
        <p:spPr>
          <a:xfrm>
            <a:off x="4324350" y="5276850"/>
            <a:ext cx="1581150" cy="15811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6" name="Picture Placeholder 5">
            <a:extLst>
              <a:ext uri="{FF2B5EF4-FFF2-40B4-BE49-F238E27FC236}">
                <a16:creationId xmlns:a16="http://schemas.microsoft.com/office/drawing/2014/main" id="{36F1160B-4C34-C717-9D3A-0BB428855395}"/>
              </a:ext>
            </a:extLst>
          </p:cNvPr>
          <p:cNvSpPr>
            <a:spLocks noGrp="1"/>
          </p:cNvSpPr>
          <p:nvPr>
            <p:ph type="pic" sz="quarter" idx="10"/>
          </p:nvPr>
        </p:nvSpPr>
        <p:spPr>
          <a:xfrm>
            <a:off x="0" y="1014718"/>
            <a:ext cx="4324350" cy="5843282"/>
          </a:xfrm>
          <a:custGeom>
            <a:avLst/>
            <a:gdLst>
              <a:gd name="connsiteX0" fmla="*/ 0 w 4324350"/>
              <a:gd name="connsiteY0" fmla="*/ 0 h 5843282"/>
              <a:gd name="connsiteX1" fmla="*/ 2162175 w 4324350"/>
              <a:gd name="connsiteY1" fmla="*/ 0 h 5843282"/>
              <a:gd name="connsiteX2" fmla="*/ 4324350 w 4324350"/>
              <a:gd name="connsiteY2" fmla="*/ 2162175 h 5843282"/>
              <a:gd name="connsiteX3" fmla="*/ 4324350 w 4324350"/>
              <a:gd name="connsiteY3" fmla="*/ 5843282 h 5843282"/>
              <a:gd name="connsiteX4" fmla="*/ 0 w 4324350"/>
              <a:gd name="connsiteY4" fmla="*/ 5843282 h 5843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4350" h="5843282">
                <a:moveTo>
                  <a:pt x="0" y="0"/>
                </a:moveTo>
                <a:lnTo>
                  <a:pt x="2162175" y="0"/>
                </a:lnTo>
                <a:cubicBezTo>
                  <a:pt x="3356311" y="0"/>
                  <a:pt x="4324350" y="968039"/>
                  <a:pt x="4324350" y="2162175"/>
                </a:cubicBezTo>
                <a:lnTo>
                  <a:pt x="4324350" y="5843282"/>
                </a:lnTo>
                <a:lnTo>
                  <a:pt x="0" y="5843282"/>
                </a:lnTo>
                <a:close/>
              </a:path>
            </a:pathLst>
          </a:custGeom>
          <a:pattFill prst="pct5">
            <a:fgClr>
              <a:schemeClr val="accent1"/>
            </a:fgClr>
            <a:bgClr>
              <a:schemeClr val="bg1"/>
            </a:bgClr>
          </a:pattFill>
        </p:spPr>
        <p:txBody>
          <a:bodyPr wrap="square">
            <a:noAutofit/>
          </a:bodyPr>
          <a:lstStyle>
            <a:lvl1pPr>
              <a:defRPr sz="1200"/>
            </a:lvl1pPr>
          </a:lstStyle>
          <a:p>
            <a:endParaRPr lang="id-ID"/>
          </a:p>
        </p:txBody>
      </p:sp>
    </p:spTree>
    <p:extLst>
      <p:ext uri="{BB962C8B-B14F-4D97-AF65-F5344CB8AC3E}">
        <p14:creationId xmlns:p14="http://schemas.microsoft.com/office/powerpoint/2010/main" val="1025885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E20C01-FE57-B6AD-934D-6371465A67C6}"/>
              </a:ext>
            </a:extLst>
          </p:cNvPr>
          <p:cNvSpPr/>
          <p:nvPr userDrawn="1"/>
        </p:nvSpPr>
        <p:spPr>
          <a:xfrm>
            <a:off x="8839200" y="0"/>
            <a:ext cx="3352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6" name="Picture Placeholder 5">
            <a:extLst>
              <a:ext uri="{FF2B5EF4-FFF2-40B4-BE49-F238E27FC236}">
                <a16:creationId xmlns:a16="http://schemas.microsoft.com/office/drawing/2014/main" id="{42F6874E-AD86-0463-51C8-20DDBA4FB214}"/>
              </a:ext>
            </a:extLst>
          </p:cNvPr>
          <p:cNvSpPr>
            <a:spLocks noGrp="1"/>
          </p:cNvSpPr>
          <p:nvPr>
            <p:ph type="pic" sz="quarter" idx="10"/>
          </p:nvPr>
        </p:nvSpPr>
        <p:spPr>
          <a:xfrm>
            <a:off x="7029450" y="0"/>
            <a:ext cx="4584046" cy="6858000"/>
          </a:xfrm>
          <a:custGeom>
            <a:avLst/>
            <a:gdLst>
              <a:gd name="connsiteX0" fmla="*/ 0 w 4584046"/>
              <a:gd name="connsiteY0" fmla="*/ 0 h 6858000"/>
              <a:gd name="connsiteX1" fmla="*/ 4584046 w 4584046"/>
              <a:gd name="connsiteY1" fmla="*/ 0 h 6858000"/>
              <a:gd name="connsiteX2" fmla="*/ 4584046 w 4584046"/>
              <a:gd name="connsiteY2" fmla="*/ 6858000 h 6858000"/>
              <a:gd name="connsiteX3" fmla="*/ 0 w 458404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584046" h="6858000">
                <a:moveTo>
                  <a:pt x="0" y="0"/>
                </a:moveTo>
                <a:lnTo>
                  <a:pt x="4584046" y="0"/>
                </a:lnTo>
                <a:lnTo>
                  <a:pt x="4584046" y="6858000"/>
                </a:lnTo>
                <a:lnTo>
                  <a:pt x="0" y="6858000"/>
                </a:lnTo>
                <a:close/>
              </a:path>
            </a:pathLst>
          </a:custGeom>
          <a:pattFill prst="pct5">
            <a:fgClr>
              <a:schemeClr val="accent1"/>
            </a:fgClr>
            <a:bgClr>
              <a:schemeClr val="bg1"/>
            </a:bgClr>
          </a:pattFill>
        </p:spPr>
        <p:txBody>
          <a:bodyPr wrap="square">
            <a:noAutofit/>
          </a:bodyPr>
          <a:lstStyle>
            <a:lvl1pPr>
              <a:defRPr sz="1400"/>
            </a:lvl1pPr>
          </a:lstStyle>
          <a:p>
            <a:endParaRPr lang="id-ID"/>
          </a:p>
        </p:txBody>
      </p:sp>
    </p:spTree>
    <p:extLst>
      <p:ext uri="{BB962C8B-B14F-4D97-AF65-F5344CB8AC3E}">
        <p14:creationId xmlns:p14="http://schemas.microsoft.com/office/powerpoint/2010/main" val="2130001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CFE355B-4ECE-BB72-E7CF-90DBC3E666F2}"/>
              </a:ext>
            </a:extLst>
          </p:cNvPr>
          <p:cNvSpPr/>
          <p:nvPr userDrawn="1"/>
        </p:nvSpPr>
        <p:spPr>
          <a:xfrm>
            <a:off x="627454" y="724742"/>
            <a:ext cx="3620696" cy="540851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9" name="Picture Placeholder 8">
            <a:extLst>
              <a:ext uri="{FF2B5EF4-FFF2-40B4-BE49-F238E27FC236}">
                <a16:creationId xmlns:a16="http://schemas.microsoft.com/office/drawing/2014/main" id="{8D21CF95-1565-1547-4C10-7A84D387B578}"/>
              </a:ext>
            </a:extLst>
          </p:cNvPr>
          <p:cNvSpPr>
            <a:spLocks noGrp="1"/>
          </p:cNvSpPr>
          <p:nvPr>
            <p:ph type="pic" sz="quarter" idx="11"/>
          </p:nvPr>
        </p:nvSpPr>
        <p:spPr>
          <a:xfrm>
            <a:off x="749989" y="838200"/>
            <a:ext cx="3375628" cy="5181601"/>
          </a:xfrm>
          <a:custGeom>
            <a:avLst/>
            <a:gdLst>
              <a:gd name="connsiteX0" fmla="*/ 1687814 w 3375628"/>
              <a:gd name="connsiteY0" fmla="*/ 0 h 5181601"/>
              <a:gd name="connsiteX1" fmla="*/ 3375628 w 3375628"/>
              <a:gd name="connsiteY1" fmla="*/ 1687814 h 5181601"/>
              <a:gd name="connsiteX2" fmla="*/ 3375627 w 3375628"/>
              <a:gd name="connsiteY2" fmla="*/ 3493787 h 5181601"/>
              <a:gd name="connsiteX3" fmla="*/ 1687813 w 3375628"/>
              <a:gd name="connsiteY3" fmla="*/ 5181601 h 5181601"/>
              <a:gd name="connsiteX4" fmla="*/ 1687814 w 3375628"/>
              <a:gd name="connsiteY4" fmla="*/ 5181600 h 5181601"/>
              <a:gd name="connsiteX5" fmla="*/ 0 w 3375628"/>
              <a:gd name="connsiteY5" fmla="*/ 3493786 h 5181601"/>
              <a:gd name="connsiteX6" fmla="*/ 0 w 3375628"/>
              <a:gd name="connsiteY6" fmla="*/ 1687814 h 5181601"/>
              <a:gd name="connsiteX7" fmla="*/ 1687814 w 3375628"/>
              <a:gd name="connsiteY7" fmla="*/ 0 h 5181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5628" h="5181601">
                <a:moveTo>
                  <a:pt x="1687814" y="0"/>
                </a:moveTo>
                <a:cubicBezTo>
                  <a:pt x="2619968" y="0"/>
                  <a:pt x="3375628" y="755660"/>
                  <a:pt x="3375628" y="1687814"/>
                </a:cubicBezTo>
                <a:cubicBezTo>
                  <a:pt x="3375628" y="2289805"/>
                  <a:pt x="3375627" y="2891796"/>
                  <a:pt x="3375627" y="3493787"/>
                </a:cubicBezTo>
                <a:cubicBezTo>
                  <a:pt x="3375627" y="4425941"/>
                  <a:pt x="2619967" y="5181601"/>
                  <a:pt x="1687813" y="5181601"/>
                </a:cubicBezTo>
                <a:lnTo>
                  <a:pt x="1687814" y="5181600"/>
                </a:lnTo>
                <a:cubicBezTo>
                  <a:pt x="755660" y="5181600"/>
                  <a:pt x="0" y="4425940"/>
                  <a:pt x="0" y="3493786"/>
                </a:cubicBezTo>
                <a:lnTo>
                  <a:pt x="0" y="1687814"/>
                </a:lnTo>
                <a:cubicBezTo>
                  <a:pt x="0" y="755660"/>
                  <a:pt x="755660" y="0"/>
                  <a:pt x="1687814" y="0"/>
                </a:cubicBezTo>
                <a:close/>
              </a:path>
            </a:pathLst>
          </a:custGeom>
          <a:pattFill prst="pct5">
            <a:fgClr>
              <a:schemeClr val="accent1"/>
            </a:fgClr>
            <a:bgClr>
              <a:schemeClr val="bg1"/>
            </a:bgClr>
          </a:pattFill>
        </p:spPr>
        <p:txBody>
          <a:bodyPr wrap="square">
            <a:noAutofit/>
          </a:bodyPr>
          <a:lstStyle>
            <a:lvl1pPr>
              <a:defRPr sz="900"/>
            </a:lvl1pPr>
          </a:lstStyle>
          <a:p>
            <a:endParaRPr lang="id-ID"/>
          </a:p>
        </p:txBody>
      </p:sp>
    </p:spTree>
    <p:extLst>
      <p:ext uri="{BB962C8B-B14F-4D97-AF65-F5344CB8AC3E}">
        <p14:creationId xmlns:p14="http://schemas.microsoft.com/office/powerpoint/2010/main" val="1466916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D0CFC25-3645-1E4C-8462-68913D1C1972}"/>
              </a:ext>
            </a:extLst>
          </p:cNvPr>
          <p:cNvSpPr/>
          <p:nvPr userDrawn="1"/>
        </p:nvSpPr>
        <p:spPr>
          <a:xfrm>
            <a:off x="6457950" y="0"/>
            <a:ext cx="5734050" cy="6858000"/>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2" name="Oval 1">
            <a:extLst>
              <a:ext uri="{FF2B5EF4-FFF2-40B4-BE49-F238E27FC236}">
                <a16:creationId xmlns:a16="http://schemas.microsoft.com/office/drawing/2014/main" id="{21D56AF7-C7CA-D734-3779-0E6733B787EB}"/>
              </a:ext>
            </a:extLst>
          </p:cNvPr>
          <p:cNvSpPr/>
          <p:nvPr userDrawn="1"/>
        </p:nvSpPr>
        <p:spPr>
          <a:xfrm>
            <a:off x="5629589" y="2603884"/>
            <a:ext cx="1650232" cy="1650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6" name="Picture Placeholder 5">
            <a:extLst>
              <a:ext uri="{FF2B5EF4-FFF2-40B4-BE49-F238E27FC236}">
                <a16:creationId xmlns:a16="http://schemas.microsoft.com/office/drawing/2014/main" id="{89FA0F8E-C525-647E-EB70-2F67425DDEC2}"/>
              </a:ext>
            </a:extLst>
          </p:cNvPr>
          <p:cNvSpPr>
            <a:spLocks noGrp="1"/>
          </p:cNvSpPr>
          <p:nvPr>
            <p:ph type="pic" sz="quarter" idx="10"/>
          </p:nvPr>
        </p:nvSpPr>
        <p:spPr>
          <a:xfrm>
            <a:off x="5710891" y="2685186"/>
            <a:ext cx="1487628" cy="1487628"/>
          </a:xfrm>
          <a:custGeom>
            <a:avLst/>
            <a:gdLst>
              <a:gd name="connsiteX0" fmla="*/ 743814 w 1487628"/>
              <a:gd name="connsiteY0" fmla="*/ 0 h 1487628"/>
              <a:gd name="connsiteX1" fmla="*/ 1487628 w 1487628"/>
              <a:gd name="connsiteY1" fmla="*/ 743814 h 1487628"/>
              <a:gd name="connsiteX2" fmla="*/ 743814 w 1487628"/>
              <a:gd name="connsiteY2" fmla="*/ 1487628 h 1487628"/>
              <a:gd name="connsiteX3" fmla="*/ 0 w 1487628"/>
              <a:gd name="connsiteY3" fmla="*/ 743814 h 1487628"/>
              <a:gd name="connsiteX4" fmla="*/ 743814 w 1487628"/>
              <a:gd name="connsiteY4" fmla="*/ 0 h 1487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628" h="1487628">
                <a:moveTo>
                  <a:pt x="743814" y="0"/>
                </a:moveTo>
                <a:cubicBezTo>
                  <a:pt x="1154611" y="0"/>
                  <a:pt x="1487628" y="333017"/>
                  <a:pt x="1487628" y="743814"/>
                </a:cubicBezTo>
                <a:cubicBezTo>
                  <a:pt x="1487628" y="1154611"/>
                  <a:pt x="1154611" y="1487628"/>
                  <a:pt x="743814" y="1487628"/>
                </a:cubicBezTo>
                <a:cubicBezTo>
                  <a:pt x="333017" y="1487628"/>
                  <a:pt x="0" y="1154611"/>
                  <a:pt x="0" y="743814"/>
                </a:cubicBezTo>
                <a:cubicBezTo>
                  <a:pt x="0" y="333017"/>
                  <a:pt x="333017" y="0"/>
                  <a:pt x="743814" y="0"/>
                </a:cubicBezTo>
                <a:close/>
              </a:path>
            </a:pathLst>
          </a:custGeom>
          <a:pattFill prst="pct5">
            <a:fgClr>
              <a:schemeClr val="accent1"/>
            </a:fgClr>
            <a:bgClr>
              <a:schemeClr val="bg1"/>
            </a:bgClr>
          </a:pattFill>
        </p:spPr>
        <p:txBody>
          <a:bodyPr wrap="square">
            <a:noAutofit/>
          </a:bodyPr>
          <a:lstStyle>
            <a:lvl1pPr>
              <a:defRPr sz="1100"/>
            </a:lvl1pPr>
          </a:lstStyle>
          <a:p>
            <a:endParaRPr lang="id-ID"/>
          </a:p>
        </p:txBody>
      </p:sp>
    </p:spTree>
    <p:extLst>
      <p:ext uri="{BB962C8B-B14F-4D97-AF65-F5344CB8AC3E}">
        <p14:creationId xmlns:p14="http://schemas.microsoft.com/office/powerpoint/2010/main" val="23588116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20A34BD-1AA5-3797-D68B-9EA0261F1473}"/>
              </a:ext>
            </a:extLst>
          </p:cNvPr>
          <p:cNvSpPr>
            <a:spLocks noGrp="1"/>
          </p:cNvSpPr>
          <p:nvPr>
            <p:ph type="pic" sz="quarter" idx="10"/>
          </p:nvPr>
        </p:nvSpPr>
        <p:spPr>
          <a:xfrm>
            <a:off x="0" y="-1"/>
            <a:ext cx="4274820" cy="5283323"/>
          </a:xfrm>
          <a:custGeom>
            <a:avLst/>
            <a:gdLst>
              <a:gd name="connsiteX0" fmla="*/ 0 w 4274820"/>
              <a:gd name="connsiteY0" fmla="*/ 0 h 5283323"/>
              <a:gd name="connsiteX1" fmla="*/ 4274820 w 4274820"/>
              <a:gd name="connsiteY1" fmla="*/ 0 h 5283323"/>
              <a:gd name="connsiteX2" fmla="*/ 4274820 w 4274820"/>
              <a:gd name="connsiteY2" fmla="*/ 5283323 h 5283323"/>
              <a:gd name="connsiteX3" fmla="*/ 0 w 4274820"/>
              <a:gd name="connsiteY3" fmla="*/ 5283323 h 5283323"/>
            </a:gdLst>
            <a:ahLst/>
            <a:cxnLst>
              <a:cxn ang="0">
                <a:pos x="connsiteX0" y="connsiteY0"/>
              </a:cxn>
              <a:cxn ang="0">
                <a:pos x="connsiteX1" y="connsiteY1"/>
              </a:cxn>
              <a:cxn ang="0">
                <a:pos x="connsiteX2" y="connsiteY2"/>
              </a:cxn>
              <a:cxn ang="0">
                <a:pos x="connsiteX3" y="connsiteY3"/>
              </a:cxn>
            </a:cxnLst>
            <a:rect l="l" t="t" r="r" b="b"/>
            <a:pathLst>
              <a:path w="4274820" h="5283323">
                <a:moveTo>
                  <a:pt x="0" y="0"/>
                </a:moveTo>
                <a:lnTo>
                  <a:pt x="4274820" y="0"/>
                </a:lnTo>
                <a:lnTo>
                  <a:pt x="4274820" y="5283323"/>
                </a:lnTo>
                <a:lnTo>
                  <a:pt x="0" y="5283323"/>
                </a:lnTo>
                <a:close/>
              </a:path>
            </a:pathLst>
          </a:custGeom>
          <a:pattFill prst="pct5">
            <a:fgClr>
              <a:schemeClr val="accent1"/>
            </a:fgClr>
            <a:bgClr>
              <a:schemeClr val="bg1"/>
            </a:bgClr>
          </a:pattFill>
        </p:spPr>
        <p:txBody>
          <a:bodyPr wrap="square">
            <a:noAutofit/>
          </a:bodyPr>
          <a:lstStyle>
            <a:lvl1pPr>
              <a:defRPr sz="1200"/>
            </a:lvl1pPr>
          </a:lstStyle>
          <a:p>
            <a:endParaRPr lang="id-ID"/>
          </a:p>
        </p:txBody>
      </p:sp>
    </p:spTree>
    <p:extLst>
      <p:ext uri="{BB962C8B-B14F-4D97-AF65-F5344CB8AC3E}">
        <p14:creationId xmlns:p14="http://schemas.microsoft.com/office/powerpoint/2010/main" val="42594314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B96BE11-152C-DF15-64FA-EF84045B57E0}"/>
              </a:ext>
            </a:extLst>
          </p:cNvPr>
          <p:cNvSpPr/>
          <p:nvPr userDrawn="1"/>
        </p:nvSpPr>
        <p:spPr>
          <a:xfrm>
            <a:off x="483321" y="2943047"/>
            <a:ext cx="2438400" cy="2438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4" name="Oval 3">
            <a:extLst>
              <a:ext uri="{FF2B5EF4-FFF2-40B4-BE49-F238E27FC236}">
                <a16:creationId xmlns:a16="http://schemas.microsoft.com/office/drawing/2014/main" id="{53296664-0F8B-69C8-E3DB-30747D1392C4}"/>
              </a:ext>
            </a:extLst>
          </p:cNvPr>
          <p:cNvSpPr/>
          <p:nvPr userDrawn="1"/>
        </p:nvSpPr>
        <p:spPr>
          <a:xfrm>
            <a:off x="6250055" y="2943047"/>
            <a:ext cx="2438400" cy="2438400"/>
          </a:xfrm>
          <a:prstGeom prst="ellipse">
            <a:avLst/>
          </a:prstGeom>
          <a:solidFill>
            <a:schemeClr val="accent1">
              <a:lumMod val="40000"/>
              <a:lumOff val="6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8" name="Picture Placeholder 7">
            <a:extLst>
              <a:ext uri="{FF2B5EF4-FFF2-40B4-BE49-F238E27FC236}">
                <a16:creationId xmlns:a16="http://schemas.microsoft.com/office/drawing/2014/main" id="{E0498E02-D4BA-94DA-0966-38CF3D8F31D3}"/>
              </a:ext>
            </a:extLst>
          </p:cNvPr>
          <p:cNvSpPr>
            <a:spLocks noGrp="1"/>
          </p:cNvSpPr>
          <p:nvPr>
            <p:ph type="pic" sz="quarter" idx="10"/>
          </p:nvPr>
        </p:nvSpPr>
        <p:spPr>
          <a:xfrm>
            <a:off x="611892" y="3071619"/>
            <a:ext cx="2181258" cy="2181256"/>
          </a:xfrm>
          <a:custGeom>
            <a:avLst/>
            <a:gdLst>
              <a:gd name="connsiteX0" fmla="*/ 1090629 w 2181258"/>
              <a:gd name="connsiteY0" fmla="*/ 0 h 2181256"/>
              <a:gd name="connsiteX1" fmla="*/ 2181258 w 2181258"/>
              <a:gd name="connsiteY1" fmla="*/ 1090628 h 2181256"/>
              <a:gd name="connsiteX2" fmla="*/ 1090629 w 2181258"/>
              <a:gd name="connsiteY2" fmla="*/ 2181256 h 2181256"/>
              <a:gd name="connsiteX3" fmla="*/ 0 w 2181258"/>
              <a:gd name="connsiteY3" fmla="*/ 1090628 h 2181256"/>
              <a:gd name="connsiteX4" fmla="*/ 1090629 w 2181258"/>
              <a:gd name="connsiteY4" fmla="*/ 0 h 2181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1258" h="2181256">
                <a:moveTo>
                  <a:pt x="1090629" y="0"/>
                </a:moveTo>
                <a:cubicBezTo>
                  <a:pt x="1692967" y="0"/>
                  <a:pt x="2181258" y="488291"/>
                  <a:pt x="2181258" y="1090628"/>
                </a:cubicBezTo>
                <a:cubicBezTo>
                  <a:pt x="2181258" y="1692965"/>
                  <a:pt x="1692967" y="2181256"/>
                  <a:pt x="1090629" y="2181256"/>
                </a:cubicBezTo>
                <a:cubicBezTo>
                  <a:pt x="488291" y="2181256"/>
                  <a:pt x="0" y="1692965"/>
                  <a:pt x="0" y="1090628"/>
                </a:cubicBezTo>
                <a:cubicBezTo>
                  <a:pt x="0" y="488291"/>
                  <a:pt x="488291" y="0"/>
                  <a:pt x="1090629" y="0"/>
                </a:cubicBezTo>
                <a:close/>
              </a:path>
            </a:pathLst>
          </a:custGeom>
          <a:pattFill prst="pct5">
            <a:fgClr>
              <a:schemeClr val="accent1"/>
            </a:fgClr>
            <a:bgClr>
              <a:schemeClr val="bg1"/>
            </a:bgClr>
          </a:pattFill>
        </p:spPr>
        <p:txBody>
          <a:bodyPr wrap="square">
            <a:noAutofit/>
          </a:bodyPr>
          <a:lstStyle>
            <a:lvl1pPr>
              <a:defRPr sz="1400"/>
            </a:lvl1pPr>
          </a:lstStyle>
          <a:p>
            <a:endParaRPr lang="id-ID"/>
          </a:p>
        </p:txBody>
      </p:sp>
      <p:sp>
        <p:nvSpPr>
          <p:cNvPr id="11" name="Picture Placeholder 10">
            <a:extLst>
              <a:ext uri="{FF2B5EF4-FFF2-40B4-BE49-F238E27FC236}">
                <a16:creationId xmlns:a16="http://schemas.microsoft.com/office/drawing/2014/main" id="{162BD4D5-D082-1D14-A8BB-2A6D2021A7BE}"/>
              </a:ext>
            </a:extLst>
          </p:cNvPr>
          <p:cNvSpPr>
            <a:spLocks noGrp="1"/>
          </p:cNvSpPr>
          <p:nvPr>
            <p:ph type="pic" sz="quarter" idx="11"/>
          </p:nvPr>
        </p:nvSpPr>
        <p:spPr>
          <a:xfrm>
            <a:off x="6378626" y="3071619"/>
            <a:ext cx="2181258" cy="2181256"/>
          </a:xfrm>
          <a:custGeom>
            <a:avLst/>
            <a:gdLst>
              <a:gd name="connsiteX0" fmla="*/ 1090629 w 2181258"/>
              <a:gd name="connsiteY0" fmla="*/ 0 h 2181256"/>
              <a:gd name="connsiteX1" fmla="*/ 2181258 w 2181258"/>
              <a:gd name="connsiteY1" fmla="*/ 1090628 h 2181256"/>
              <a:gd name="connsiteX2" fmla="*/ 1090629 w 2181258"/>
              <a:gd name="connsiteY2" fmla="*/ 2181256 h 2181256"/>
              <a:gd name="connsiteX3" fmla="*/ 0 w 2181258"/>
              <a:gd name="connsiteY3" fmla="*/ 1090628 h 2181256"/>
              <a:gd name="connsiteX4" fmla="*/ 1090629 w 2181258"/>
              <a:gd name="connsiteY4" fmla="*/ 0 h 2181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1258" h="2181256">
                <a:moveTo>
                  <a:pt x="1090629" y="0"/>
                </a:moveTo>
                <a:cubicBezTo>
                  <a:pt x="1692967" y="0"/>
                  <a:pt x="2181258" y="488291"/>
                  <a:pt x="2181258" y="1090628"/>
                </a:cubicBezTo>
                <a:cubicBezTo>
                  <a:pt x="2181258" y="1692965"/>
                  <a:pt x="1692967" y="2181256"/>
                  <a:pt x="1090629" y="2181256"/>
                </a:cubicBezTo>
                <a:cubicBezTo>
                  <a:pt x="488291" y="2181256"/>
                  <a:pt x="0" y="1692965"/>
                  <a:pt x="0" y="1090628"/>
                </a:cubicBezTo>
                <a:cubicBezTo>
                  <a:pt x="0" y="488291"/>
                  <a:pt x="488291" y="0"/>
                  <a:pt x="1090629" y="0"/>
                </a:cubicBezTo>
                <a:close/>
              </a:path>
            </a:pathLst>
          </a:custGeom>
          <a:pattFill prst="pct5">
            <a:fgClr>
              <a:schemeClr val="accent1"/>
            </a:fgClr>
            <a:bgClr>
              <a:schemeClr val="bg1"/>
            </a:bgClr>
          </a:pattFill>
        </p:spPr>
        <p:txBody>
          <a:bodyPr wrap="square">
            <a:noAutofit/>
          </a:bodyPr>
          <a:lstStyle>
            <a:lvl1pPr>
              <a:defRPr sz="1400"/>
            </a:lvl1pPr>
          </a:lstStyle>
          <a:p>
            <a:endParaRPr lang="id-ID"/>
          </a:p>
        </p:txBody>
      </p:sp>
    </p:spTree>
    <p:extLst>
      <p:ext uri="{BB962C8B-B14F-4D97-AF65-F5344CB8AC3E}">
        <p14:creationId xmlns:p14="http://schemas.microsoft.com/office/powerpoint/2010/main" val="22347616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F9F1EFA1-A52E-61DC-EAF7-D85D0BBF4AA4}"/>
              </a:ext>
            </a:extLst>
          </p:cNvPr>
          <p:cNvSpPr/>
          <p:nvPr userDrawn="1"/>
        </p:nvSpPr>
        <p:spPr>
          <a:xfrm>
            <a:off x="469251" y="1345193"/>
            <a:ext cx="2781300" cy="27813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4" name="Freeform: Shape 3">
            <a:extLst>
              <a:ext uri="{FF2B5EF4-FFF2-40B4-BE49-F238E27FC236}">
                <a16:creationId xmlns:a16="http://schemas.microsoft.com/office/drawing/2014/main" id="{CD8A0234-9C19-5083-6747-DBB0BF042877}"/>
              </a:ext>
            </a:extLst>
          </p:cNvPr>
          <p:cNvSpPr/>
          <p:nvPr userDrawn="1"/>
        </p:nvSpPr>
        <p:spPr>
          <a:xfrm>
            <a:off x="3255516" y="4126493"/>
            <a:ext cx="2780862" cy="1386314"/>
          </a:xfrm>
          <a:custGeom>
            <a:avLst/>
            <a:gdLst>
              <a:gd name="connsiteX0" fmla="*/ 1390431 w 2780862"/>
              <a:gd name="connsiteY0" fmla="*/ 0 h 1386314"/>
              <a:gd name="connsiteX1" fmla="*/ 2773901 w 2780862"/>
              <a:gd name="connsiteY1" fmla="*/ 1248464 h 1386314"/>
              <a:gd name="connsiteX2" fmla="*/ 2780862 w 2780862"/>
              <a:gd name="connsiteY2" fmla="*/ 1386314 h 1386314"/>
              <a:gd name="connsiteX3" fmla="*/ 0 w 2780862"/>
              <a:gd name="connsiteY3" fmla="*/ 1386314 h 1386314"/>
              <a:gd name="connsiteX4" fmla="*/ 6961 w 2780862"/>
              <a:gd name="connsiteY4" fmla="*/ 1248464 h 1386314"/>
              <a:gd name="connsiteX5" fmla="*/ 1390431 w 2780862"/>
              <a:gd name="connsiteY5" fmla="*/ 0 h 1386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0862" h="1386314">
                <a:moveTo>
                  <a:pt x="1390431" y="0"/>
                </a:moveTo>
                <a:cubicBezTo>
                  <a:pt x="2110464" y="0"/>
                  <a:pt x="2702686" y="547221"/>
                  <a:pt x="2773901" y="1248464"/>
                </a:cubicBezTo>
                <a:lnTo>
                  <a:pt x="2780862" y="1386314"/>
                </a:lnTo>
                <a:lnTo>
                  <a:pt x="0" y="1386314"/>
                </a:lnTo>
                <a:lnTo>
                  <a:pt x="6961" y="1248464"/>
                </a:lnTo>
                <a:cubicBezTo>
                  <a:pt x="78176" y="547221"/>
                  <a:pt x="670398" y="0"/>
                  <a:pt x="1390431" y="0"/>
                </a:cubicBezTo>
                <a:close/>
              </a:path>
            </a:pathLst>
          </a:custGeom>
          <a:solidFill>
            <a:schemeClr val="accent1">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8" name="Picture Placeholder 7">
            <a:extLst>
              <a:ext uri="{FF2B5EF4-FFF2-40B4-BE49-F238E27FC236}">
                <a16:creationId xmlns:a16="http://schemas.microsoft.com/office/drawing/2014/main" id="{E774DA21-F5EA-C3D5-E45F-45AE8C2B7F21}"/>
              </a:ext>
            </a:extLst>
          </p:cNvPr>
          <p:cNvSpPr>
            <a:spLocks noGrp="1"/>
          </p:cNvSpPr>
          <p:nvPr>
            <p:ph type="pic" sz="quarter" idx="10"/>
          </p:nvPr>
        </p:nvSpPr>
        <p:spPr>
          <a:xfrm>
            <a:off x="620470" y="1496411"/>
            <a:ext cx="2478862" cy="2478862"/>
          </a:xfrm>
          <a:custGeom>
            <a:avLst/>
            <a:gdLst>
              <a:gd name="connsiteX0" fmla="*/ 1239431 w 2478862"/>
              <a:gd name="connsiteY0" fmla="*/ 0 h 2478862"/>
              <a:gd name="connsiteX1" fmla="*/ 2478862 w 2478862"/>
              <a:gd name="connsiteY1" fmla="*/ 1239431 h 2478862"/>
              <a:gd name="connsiteX2" fmla="*/ 1239431 w 2478862"/>
              <a:gd name="connsiteY2" fmla="*/ 2478862 h 2478862"/>
              <a:gd name="connsiteX3" fmla="*/ 0 w 2478862"/>
              <a:gd name="connsiteY3" fmla="*/ 1239431 h 2478862"/>
              <a:gd name="connsiteX4" fmla="*/ 1239431 w 2478862"/>
              <a:gd name="connsiteY4" fmla="*/ 0 h 2478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8862" h="2478862">
                <a:moveTo>
                  <a:pt x="1239431" y="0"/>
                </a:moveTo>
                <a:cubicBezTo>
                  <a:pt x="1923950" y="0"/>
                  <a:pt x="2478862" y="554912"/>
                  <a:pt x="2478862" y="1239431"/>
                </a:cubicBezTo>
                <a:cubicBezTo>
                  <a:pt x="2478862" y="1923950"/>
                  <a:pt x="1923950" y="2478862"/>
                  <a:pt x="1239431" y="2478862"/>
                </a:cubicBezTo>
                <a:cubicBezTo>
                  <a:pt x="554912" y="2478862"/>
                  <a:pt x="0" y="1923950"/>
                  <a:pt x="0" y="1239431"/>
                </a:cubicBezTo>
                <a:cubicBezTo>
                  <a:pt x="0" y="554912"/>
                  <a:pt x="554912" y="0"/>
                  <a:pt x="1239431" y="0"/>
                </a:cubicBezTo>
                <a:close/>
              </a:path>
            </a:pathLst>
          </a:custGeom>
          <a:pattFill prst="pct5">
            <a:fgClr>
              <a:schemeClr val="accent1"/>
            </a:fgClr>
            <a:bgClr>
              <a:schemeClr val="bg1"/>
            </a:bgClr>
          </a:pattFill>
        </p:spPr>
        <p:txBody>
          <a:bodyPr wrap="square">
            <a:noAutofit/>
          </a:bodyPr>
          <a:lstStyle>
            <a:lvl1pPr>
              <a:defRPr sz="1200"/>
            </a:lvl1pPr>
          </a:lstStyle>
          <a:p>
            <a:endParaRPr lang="id-ID"/>
          </a:p>
        </p:txBody>
      </p:sp>
      <p:sp>
        <p:nvSpPr>
          <p:cNvPr id="11" name="Picture Placeholder 10">
            <a:extLst>
              <a:ext uri="{FF2B5EF4-FFF2-40B4-BE49-F238E27FC236}">
                <a16:creationId xmlns:a16="http://schemas.microsoft.com/office/drawing/2014/main" id="{DB5FBE38-59C8-D74F-3828-A9A9D0BD4B66}"/>
              </a:ext>
            </a:extLst>
          </p:cNvPr>
          <p:cNvSpPr>
            <a:spLocks noGrp="1"/>
          </p:cNvSpPr>
          <p:nvPr>
            <p:ph type="pic" sz="quarter" idx="11"/>
          </p:nvPr>
        </p:nvSpPr>
        <p:spPr>
          <a:xfrm>
            <a:off x="3255297" y="1345193"/>
            <a:ext cx="2781300" cy="2781300"/>
          </a:xfrm>
          <a:custGeom>
            <a:avLst/>
            <a:gdLst>
              <a:gd name="connsiteX0" fmla="*/ 1390650 w 2781300"/>
              <a:gd name="connsiteY0" fmla="*/ 0 h 2781300"/>
              <a:gd name="connsiteX1" fmla="*/ 2781300 w 2781300"/>
              <a:gd name="connsiteY1" fmla="*/ 1390650 h 2781300"/>
              <a:gd name="connsiteX2" fmla="*/ 1390650 w 2781300"/>
              <a:gd name="connsiteY2" fmla="*/ 2781300 h 2781300"/>
              <a:gd name="connsiteX3" fmla="*/ 0 w 2781300"/>
              <a:gd name="connsiteY3" fmla="*/ 1390650 h 2781300"/>
              <a:gd name="connsiteX4" fmla="*/ 1390650 w 2781300"/>
              <a:gd name="connsiteY4" fmla="*/ 0 h 2781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300" h="2781300">
                <a:moveTo>
                  <a:pt x="1390650" y="0"/>
                </a:moveTo>
                <a:cubicBezTo>
                  <a:pt x="2158685" y="0"/>
                  <a:pt x="2781300" y="622615"/>
                  <a:pt x="2781300" y="1390650"/>
                </a:cubicBezTo>
                <a:cubicBezTo>
                  <a:pt x="2781300" y="2158685"/>
                  <a:pt x="2158685" y="2781300"/>
                  <a:pt x="1390650" y="2781300"/>
                </a:cubicBezTo>
                <a:cubicBezTo>
                  <a:pt x="622615" y="2781300"/>
                  <a:pt x="0" y="2158685"/>
                  <a:pt x="0" y="1390650"/>
                </a:cubicBezTo>
                <a:cubicBezTo>
                  <a:pt x="0" y="622615"/>
                  <a:pt x="622615" y="0"/>
                  <a:pt x="1390650" y="0"/>
                </a:cubicBezTo>
                <a:close/>
              </a:path>
            </a:pathLst>
          </a:custGeom>
          <a:pattFill prst="pct5">
            <a:fgClr>
              <a:schemeClr val="accent1"/>
            </a:fgClr>
            <a:bgClr>
              <a:schemeClr val="bg1"/>
            </a:bgClr>
          </a:pattFill>
        </p:spPr>
        <p:txBody>
          <a:bodyPr wrap="square">
            <a:noAutofit/>
          </a:bodyPr>
          <a:lstStyle>
            <a:lvl1pPr>
              <a:defRPr sz="1200"/>
            </a:lvl1pPr>
          </a:lstStyle>
          <a:p>
            <a:endParaRPr lang="id-ID"/>
          </a:p>
        </p:txBody>
      </p:sp>
    </p:spTree>
    <p:extLst>
      <p:ext uri="{BB962C8B-B14F-4D97-AF65-F5344CB8AC3E}">
        <p14:creationId xmlns:p14="http://schemas.microsoft.com/office/powerpoint/2010/main" val="238836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9B886401-3A26-AAF7-CD3A-2A61F98415A6}"/>
              </a:ext>
            </a:extLst>
          </p:cNvPr>
          <p:cNvSpPr>
            <a:spLocks noGrp="1"/>
          </p:cNvSpPr>
          <p:nvPr>
            <p:ph type="pic" sz="quarter" idx="12"/>
          </p:nvPr>
        </p:nvSpPr>
        <p:spPr>
          <a:xfrm>
            <a:off x="0" y="685801"/>
            <a:ext cx="5791200" cy="6172199"/>
          </a:xfrm>
          <a:custGeom>
            <a:avLst/>
            <a:gdLst>
              <a:gd name="connsiteX0" fmla="*/ 0 w 5791200"/>
              <a:gd name="connsiteY0" fmla="*/ 0 h 6172199"/>
              <a:gd name="connsiteX1" fmla="*/ 3257550 w 5791200"/>
              <a:gd name="connsiteY1" fmla="*/ 0 h 6172199"/>
              <a:gd name="connsiteX2" fmla="*/ 5791200 w 5791200"/>
              <a:gd name="connsiteY2" fmla="*/ 2533650 h 6172199"/>
              <a:gd name="connsiteX3" fmla="*/ 5791200 w 5791200"/>
              <a:gd name="connsiteY3" fmla="*/ 6172199 h 6172199"/>
              <a:gd name="connsiteX4" fmla="*/ 0 w 5791200"/>
              <a:gd name="connsiteY4" fmla="*/ 6172199 h 6172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6172199">
                <a:moveTo>
                  <a:pt x="0" y="0"/>
                </a:moveTo>
                <a:lnTo>
                  <a:pt x="3257550" y="0"/>
                </a:lnTo>
                <a:cubicBezTo>
                  <a:pt x="4656846" y="0"/>
                  <a:pt x="5791200" y="1134354"/>
                  <a:pt x="5791200" y="2533650"/>
                </a:cubicBezTo>
                <a:lnTo>
                  <a:pt x="5791200" y="6172199"/>
                </a:lnTo>
                <a:lnTo>
                  <a:pt x="0" y="6172199"/>
                </a:lnTo>
                <a:close/>
              </a:path>
            </a:pathLst>
          </a:custGeom>
          <a:pattFill prst="pct5">
            <a:fgClr>
              <a:schemeClr val="accent1"/>
            </a:fgClr>
            <a:bgClr>
              <a:schemeClr val="bg1"/>
            </a:bgClr>
          </a:pattFill>
        </p:spPr>
        <p:txBody>
          <a:bodyPr wrap="square">
            <a:noAutofit/>
          </a:bodyPr>
          <a:lstStyle>
            <a:lvl1pPr>
              <a:defRPr sz="1400"/>
            </a:lvl1pPr>
          </a:lstStyle>
          <a:p>
            <a:endParaRPr lang="id-ID"/>
          </a:p>
        </p:txBody>
      </p:sp>
    </p:spTree>
    <p:extLst>
      <p:ext uri="{BB962C8B-B14F-4D97-AF65-F5344CB8AC3E}">
        <p14:creationId xmlns:p14="http://schemas.microsoft.com/office/powerpoint/2010/main" val="18983917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65A30D-BC9D-70CB-D2D7-7FF1B20DB115}"/>
              </a:ext>
            </a:extLst>
          </p:cNvPr>
          <p:cNvSpPr>
            <a:spLocks noGrp="1"/>
          </p:cNvSpPr>
          <p:nvPr>
            <p:ph type="pic" sz="quarter" idx="10"/>
          </p:nvPr>
        </p:nvSpPr>
        <p:spPr>
          <a:xfrm>
            <a:off x="7010400" y="685800"/>
            <a:ext cx="5181600" cy="4639242"/>
          </a:xfrm>
          <a:custGeom>
            <a:avLst/>
            <a:gdLst>
              <a:gd name="connsiteX0" fmla="*/ 2319621 w 5181600"/>
              <a:gd name="connsiteY0" fmla="*/ 0 h 4639242"/>
              <a:gd name="connsiteX1" fmla="*/ 5181600 w 5181600"/>
              <a:gd name="connsiteY1" fmla="*/ 0 h 4639242"/>
              <a:gd name="connsiteX2" fmla="*/ 5181600 w 5181600"/>
              <a:gd name="connsiteY2" fmla="*/ 4639242 h 4639242"/>
              <a:gd name="connsiteX3" fmla="*/ 0 w 5181600"/>
              <a:gd name="connsiteY3" fmla="*/ 4639242 h 4639242"/>
              <a:gd name="connsiteX4" fmla="*/ 0 w 5181600"/>
              <a:gd name="connsiteY4" fmla="*/ 2319621 h 4639242"/>
              <a:gd name="connsiteX5" fmla="*/ 2319621 w 5181600"/>
              <a:gd name="connsiteY5" fmla="*/ 0 h 463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81600" h="4639242">
                <a:moveTo>
                  <a:pt x="2319621" y="0"/>
                </a:moveTo>
                <a:lnTo>
                  <a:pt x="5181600" y="0"/>
                </a:lnTo>
                <a:lnTo>
                  <a:pt x="5181600" y="4639242"/>
                </a:lnTo>
                <a:lnTo>
                  <a:pt x="0" y="4639242"/>
                </a:lnTo>
                <a:lnTo>
                  <a:pt x="0" y="2319621"/>
                </a:lnTo>
                <a:cubicBezTo>
                  <a:pt x="0" y="1038530"/>
                  <a:pt x="1038530" y="0"/>
                  <a:pt x="2319621" y="0"/>
                </a:cubicBezTo>
                <a:close/>
              </a:path>
            </a:pathLst>
          </a:custGeom>
          <a:pattFill prst="pct5">
            <a:fgClr>
              <a:schemeClr val="accent1"/>
            </a:fgClr>
            <a:bgClr>
              <a:schemeClr val="bg1"/>
            </a:bgClr>
          </a:pattFill>
        </p:spPr>
        <p:txBody>
          <a:bodyPr wrap="square">
            <a:noAutofit/>
          </a:bodyPr>
          <a:lstStyle>
            <a:lvl1pPr>
              <a:defRPr sz="1400"/>
            </a:lvl1pPr>
          </a:lstStyle>
          <a:p>
            <a:endParaRPr lang="id-ID"/>
          </a:p>
        </p:txBody>
      </p:sp>
    </p:spTree>
    <p:extLst>
      <p:ext uri="{BB962C8B-B14F-4D97-AF65-F5344CB8AC3E}">
        <p14:creationId xmlns:p14="http://schemas.microsoft.com/office/powerpoint/2010/main" val="38535587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28C766C-6216-D2F6-7132-FA3A0807B584}"/>
              </a:ext>
            </a:extLst>
          </p:cNvPr>
          <p:cNvSpPr/>
          <p:nvPr userDrawn="1"/>
        </p:nvSpPr>
        <p:spPr>
          <a:xfrm>
            <a:off x="1504951" y="2078958"/>
            <a:ext cx="2819400" cy="3693192"/>
          </a:xfrm>
          <a:prstGeom prst="roundRect">
            <a:avLst>
              <a:gd name="adj" fmla="val 1121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7" name="Picture Placeholder 6">
            <a:extLst>
              <a:ext uri="{FF2B5EF4-FFF2-40B4-BE49-F238E27FC236}">
                <a16:creationId xmlns:a16="http://schemas.microsoft.com/office/drawing/2014/main" id="{40686EB7-136A-1182-F9C0-4804BD40362B}"/>
              </a:ext>
            </a:extLst>
          </p:cNvPr>
          <p:cNvSpPr>
            <a:spLocks noGrp="1"/>
          </p:cNvSpPr>
          <p:nvPr>
            <p:ph type="pic" sz="quarter" idx="10"/>
          </p:nvPr>
        </p:nvSpPr>
        <p:spPr>
          <a:xfrm>
            <a:off x="1" y="1219200"/>
            <a:ext cx="2972011" cy="3693190"/>
          </a:xfrm>
          <a:custGeom>
            <a:avLst/>
            <a:gdLst>
              <a:gd name="connsiteX0" fmla="*/ 0 w 2972011"/>
              <a:gd name="connsiteY0" fmla="*/ 0 h 3693190"/>
              <a:gd name="connsiteX1" fmla="*/ 2648121 w 2972011"/>
              <a:gd name="connsiteY1" fmla="*/ 0 h 3693190"/>
              <a:gd name="connsiteX2" fmla="*/ 2972011 w 2972011"/>
              <a:gd name="connsiteY2" fmla="*/ 323890 h 3693190"/>
              <a:gd name="connsiteX3" fmla="*/ 2972011 w 2972011"/>
              <a:gd name="connsiteY3" fmla="*/ 3369300 h 3693190"/>
              <a:gd name="connsiteX4" fmla="*/ 2648121 w 2972011"/>
              <a:gd name="connsiteY4" fmla="*/ 3693190 h 3693190"/>
              <a:gd name="connsiteX5" fmla="*/ 0 w 2972011"/>
              <a:gd name="connsiteY5" fmla="*/ 3693190 h 369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2011" h="3693190">
                <a:moveTo>
                  <a:pt x="0" y="0"/>
                </a:moveTo>
                <a:lnTo>
                  <a:pt x="2648121" y="0"/>
                </a:lnTo>
                <a:cubicBezTo>
                  <a:pt x="2827001" y="0"/>
                  <a:pt x="2972011" y="145010"/>
                  <a:pt x="2972011" y="323890"/>
                </a:cubicBezTo>
                <a:lnTo>
                  <a:pt x="2972011" y="3369300"/>
                </a:lnTo>
                <a:cubicBezTo>
                  <a:pt x="2972011" y="3548180"/>
                  <a:pt x="2827001" y="3693190"/>
                  <a:pt x="2648121" y="3693190"/>
                </a:cubicBezTo>
                <a:lnTo>
                  <a:pt x="0" y="3693190"/>
                </a:lnTo>
                <a:close/>
              </a:path>
            </a:pathLst>
          </a:custGeom>
          <a:pattFill prst="pct5">
            <a:fgClr>
              <a:schemeClr val="accent1"/>
            </a:fgClr>
            <a:bgClr>
              <a:schemeClr val="bg1"/>
            </a:bgClr>
          </a:pattFill>
        </p:spPr>
        <p:txBody>
          <a:bodyPr wrap="square">
            <a:noAutofit/>
          </a:bodyPr>
          <a:lstStyle>
            <a:lvl1pPr>
              <a:defRPr sz="1400"/>
            </a:lvl1pPr>
          </a:lstStyle>
          <a:p>
            <a:endParaRPr lang="id-ID"/>
          </a:p>
        </p:txBody>
      </p:sp>
      <p:sp>
        <p:nvSpPr>
          <p:cNvPr id="10" name="Picture Placeholder 9">
            <a:extLst>
              <a:ext uri="{FF2B5EF4-FFF2-40B4-BE49-F238E27FC236}">
                <a16:creationId xmlns:a16="http://schemas.microsoft.com/office/drawing/2014/main" id="{4E124BD9-40E5-FA82-61D1-AF8484EA539B}"/>
              </a:ext>
            </a:extLst>
          </p:cNvPr>
          <p:cNvSpPr>
            <a:spLocks noGrp="1"/>
          </p:cNvSpPr>
          <p:nvPr>
            <p:ph type="pic" sz="quarter" idx="11"/>
          </p:nvPr>
        </p:nvSpPr>
        <p:spPr>
          <a:xfrm>
            <a:off x="3123988" y="1219200"/>
            <a:ext cx="2972012" cy="3693190"/>
          </a:xfrm>
          <a:custGeom>
            <a:avLst/>
            <a:gdLst>
              <a:gd name="connsiteX0" fmla="*/ 400092 w 2972012"/>
              <a:gd name="connsiteY0" fmla="*/ 0 h 3693190"/>
              <a:gd name="connsiteX1" fmla="*/ 2571920 w 2972012"/>
              <a:gd name="connsiteY1" fmla="*/ 0 h 3693190"/>
              <a:gd name="connsiteX2" fmla="*/ 2972012 w 2972012"/>
              <a:gd name="connsiteY2" fmla="*/ 400091 h 3693190"/>
              <a:gd name="connsiteX3" fmla="*/ 2972012 w 2972012"/>
              <a:gd name="connsiteY3" fmla="*/ 3293098 h 3693190"/>
              <a:gd name="connsiteX4" fmla="*/ 2571920 w 2972012"/>
              <a:gd name="connsiteY4" fmla="*/ 3693190 h 3693190"/>
              <a:gd name="connsiteX5" fmla="*/ 400092 w 2972012"/>
              <a:gd name="connsiteY5" fmla="*/ 3693190 h 3693190"/>
              <a:gd name="connsiteX6" fmla="*/ 0 w 2972012"/>
              <a:gd name="connsiteY6" fmla="*/ 3293098 h 3693190"/>
              <a:gd name="connsiteX7" fmla="*/ 0 w 2972012"/>
              <a:gd name="connsiteY7" fmla="*/ 400091 h 3693190"/>
              <a:gd name="connsiteX8" fmla="*/ 400092 w 2972012"/>
              <a:gd name="connsiteY8" fmla="*/ 0 h 369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2012" h="3693190">
                <a:moveTo>
                  <a:pt x="400092" y="0"/>
                </a:moveTo>
                <a:lnTo>
                  <a:pt x="2571920" y="0"/>
                </a:lnTo>
                <a:cubicBezTo>
                  <a:pt x="2792885" y="0"/>
                  <a:pt x="2972012" y="179127"/>
                  <a:pt x="2972012" y="400091"/>
                </a:cubicBezTo>
                <a:lnTo>
                  <a:pt x="2972012" y="3293098"/>
                </a:lnTo>
                <a:cubicBezTo>
                  <a:pt x="2972012" y="3514063"/>
                  <a:pt x="2792885" y="3693190"/>
                  <a:pt x="2571920" y="3693190"/>
                </a:cubicBezTo>
                <a:lnTo>
                  <a:pt x="400092" y="3693190"/>
                </a:lnTo>
                <a:cubicBezTo>
                  <a:pt x="179127" y="3693190"/>
                  <a:pt x="0" y="3514063"/>
                  <a:pt x="0" y="3293098"/>
                </a:cubicBezTo>
                <a:lnTo>
                  <a:pt x="0" y="400091"/>
                </a:lnTo>
                <a:cubicBezTo>
                  <a:pt x="0" y="179127"/>
                  <a:pt x="179127" y="0"/>
                  <a:pt x="400092" y="0"/>
                </a:cubicBezTo>
                <a:close/>
              </a:path>
            </a:pathLst>
          </a:custGeom>
          <a:pattFill prst="pct5">
            <a:fgClr>
              <a:schemeClr val="accent1"/>
            </a:fgClr>
            <a:bgClr>
              <a:schemeClr val="bg1"/>
            </a:bgClr>
          </a:pattFill>
        </p:spPr>
        <p:txBody>
          <a:bodyPr wrap="square">
            <a:noAutofit/>
          </a:bodyPr>
          <a:lstStyle>
            <a:lvl1pPr>
              <a:defRPr sz="1400"/>
            </a:lvl1pPr>
          </a:lstStyle>
          <a:p>
            <a:endParaRPr lang="id-ID"/>
          </a:p>
        </p:txBody>
      </p:sp>
    </p:spTree>
    <p:extLst>
      <p:ext uri="{BB962C8B-B14F-4D97-AF65-F5344CB8AC3E}">
        <p14:creationId xmlns:p14="http://schemas.microsoft.com/office/powerpoint/2010/main" val="3675548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F1FBD8-A182-1E28-B173-046222A2031D}"/>
              </a:ext>
            </a:extLst>
          </p:cNvPr>
          <p:cNvSpPr/>
          <p:nvPr userDrawn="1"/>
        </p:nvSpPr>
        <p:spPr>
          <a:xfrm>
            <a:off x="0" y="-1"/>
            <a:ext cx="12192000" cy="7239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6" name="Picture Placeholder 5">
            <a:extLst>
              <a:ext uri="{FF2B5EF4-FFF2-40B4-BE49-F238E27FC236}">
                <a16:creationId xmlns:a16="http://schemas.microsoft.com/office/drawing/2014/main" id="{A75F8506-41D3-F588-E53F-928FAE6CEF50}"/>
              </a:ext>
            </a:extLst>
          </p:cNvPr>
          <p:cNvSpPr>
            <a:spLocks noGrp="1"/>
          </p:cNvSpPr>
          <p:nvPr>
            <p:ph type="pic" sz="quarter" idx="10"/>
          </p:nvPr>
        </p:nvSpPr>
        <p:spPr>
          <a:xfrm>
            <a:off x="7023099" y="0"/>
            <a:ext cx="4631962" cy="6210300"/>
          </a:xfrm>
          <a:custGeom>
            <a:avLst/>
            <a:gdLst>
              <a:gd name="connsiteX0" fmla="*/ 0 w 4631962"/>
              <a:gd name="connsiteY0" fmla="*/ 0 h 6210300"/>
              <a:gd name="connsiteX1" fmla="*/ 4631962 w 4631962"/>
              <a:gd name="connsiteY1" fmla="*/ 0 h 6210300"/>
              <a:gd name="connsiteX2" fmla="*/ 4631962 w 4631962"/>
              <a:gd name="connsiteY2" fmla="*/ 3894319 h 6210300"/>
              <a:gd name="connsiteX3" fmla="*/ 2315981 w 4631962"/>
              <a:gd name="connsiteY3" fmla="*/ 6210300 h 6210300"/>
              <a:gd name="connsiteX4" fmla="*/ 0 w 4631962"/>
              <a:gd name="connsiteY4" fmla="*/ 3894319 h 6210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1962" h="6210300">
                <a:moveTo>
                  <a:pt x="0" y="0"/>
                </a:moveTo>
                <a:lnTo>
                  <a:pt x="4631962" y="0"/>
                </a:lnTo>
                <a:lnTo>
                  <a:pt x="4631962" y="3894319"/>
                </a:lnTo>
                <a:cubicBezTo>
                  <a:pt x="4631962" y="5173400"/>
                  <a:pt x="3595062" y="6210300"/>
                  <a:pt x="2315981" y="6210300"/>
                </a:cubicBezTo>
                <a:cubicBezTo>
                  <a:pt x="1036900" y="6210300"/>
                  <a:pt x="0" y="5173400"/>
                  <a:pt x="0" y="3894319"/>
                </a:cubicBezTo>
                <a:close/>
              </a:path>
            </a:pathLst>
          </a:custGeom>
          <a:pattFill prst="pct5">
            <a:fgClr>
              <a:schemeClr val="accent1"/>
            </a:fgClr>
            <a:bgClr>
              <a:schemeClr val="bg1"/>
            </a:bgClr>
          </a:pattFill>
        </p:spPr>
        <p:txBody>
          <a:bodyPr wrap="square">
            <a:noAutofit/>
          </a:bodyPr>
          <a:lstStyle>
            <a:lvl1pPr>
              <a:defRPr sz="1100"/>
            </a:lvl1pPr>
          </a:lstStyle>
          <a:p>
            <a:endParaRPr lang="id-ID"/>
          </a:p>
        </p:txBody>
      </p:sp>
    </p:spTree>
    <p:extLst>
      <p:ext uri="{BB962C8B-B14F-4D97-AF65-F5344CB8AC3E}">
        <p14:creationId xmlns:p14="http://schemas.microsoft.com/office/powerpoint/2010/main" val="11794111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DE8BE34-7A74-596A-3202-114EDD55DBD6}"/>
              </a:ext>
            </a:extLst>
          </p:cNvPr>
          <p:cNvSpPr>
            <a:spLocks noGrp="1"/>
          </p:cNvSpPr>
          <p:nvPr>
            <p:ph type="pic" sz="quarter" idx="10"/>
          </p:nvPr>
        </p:nvSpPr>
        <p:spPr>
          <a:xfrm>
            <a:off x="641684" y="672704"/>
            <a:ext cx="2727158" cy="5512592"/>
          </a:xfrm>
          <a:custGeom>
            <a:avLst/>
            <a:gdLst>
              <a:gd name="connsiteX0" fmla="*/ 1363579 w 2727158"/>
              <a:gd name="connsiteY0" fmla="*/ 0 h 5512592"/>
              <a:gd name="connsiteX1" fmla="*/ 2727158 w 2727158"/>
              <a:gd name="connsiteY1" fmla="*/ 1363579 h 5512592"/>
              <a:gd name="connsiteX2" fmla="*/ 2727158 w 2727158"/>
              <a:gd name="connsiteY2" fmla="*/ 4149013 h 5512592"/>
              <a:gd name="connsiteX3" fmla="*/ 1363579 w 2727158"/>
              <a:gd name="connsiteY3" fmla="*/ 5512592 h 5512592"/>
              <a:gd name="connsiteX4" fmla="*/ 0 w 2727158"/>
              <a:gd name="connsiteY4" fmla="*/ 4149013 h 5512592"/>
              <a:gd name="connsiteX5" fmla="*/ 0 w 2727158"/>
              <a:gd name="connsiteY5" fmla="*/ 1363579 h 5512592"/>
              <a:gd name="connsiteX6" fmla="*/ 1363579 w 2727158"/>
              <a:gd name="connsiteY6" fmla="*/ 0 h 5512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7158" h="5512592">
                <a:moveTo>
                  <a:pt x="1363579" y="0"/>
                </a:moveTo>
                <a:cubicBezTo>
                  <a:pt x="2116663" y="0"/>
                  <a:pt x="2727158" y="610495"/>
                  <a:pt x="2727158" y="1363579"/>
                </a:cubicBezTo>
                <a:lnTo>
                  <a:pt x="2727158" y="4149013"/>
                </a:lnTo>
                <a:cubicBezTo>
                  <a:pt x="2727158" y="4902097"/>
                  <a:pt x="2116663" y="5512592"/>
                  <a:pt x="1363579" y="5512592"/>
                </a:cubicBezTo>
                <a:cubicBezTo>
                  <a:pt x="610495" y="5512592"/>
                  <a:pt x="0" y="4902097"/>
                  <a:pt x="0" y="4149013"/>
                </a:cubicBezTo>
                <a:lnTo>
                  <a:pt x="0" y="1363579"/>
                </a:lnTo>
                <a:cubicBezTo>
                  <a:pt x="0" y="610495"/>
                  <a:pt x="610495" y="0"/>
                  <a:pt x="1363579" y="0"/>
                </a:cubicBezTo>
                <a:close/>
              </a:path>
            </a:pathLst>
          </a:custGeom>
          <a:pattFill prst="pct5">
            <a:fgClr>
              <a:schemeClr val="accent1"/>
            </a:fgClr>
            <a:bgClr>
              <a:schemeClr val="bg1"/>
            </a:bgClr>
          </a:pattFill>
        </p:spPr>
        <p:txBody>
          <a:bodyPr wrap="square">
            <a:noAutofit/>
          </a:bodyPr>
          <a:lstStyle>
            <a:lvl1pPr>
              <a:defRPr sz="1200"/>
            </a:lvl1pPr>
          </a:lstStyle>
          <a:p>
            <a:endParaRPr lang="id-ID"/>
          </a:p>
        </p:txBody>
      </p:sp>
    </p:spTree>
    <p:extLst>
      <p:ext uri="{BB962C8B-B14F-4D97-AF65-F5344CB8AC3E}">
        <p14:creationId xmlns:p14="http://schemas.microsoft.com/office/powerpoint/2010/main" val="20444610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A5019A-F41E-8278-FCA8-B1D535956D06}"/>
              </a:ext>
            </a:extLst>
          </p:cNvPr>
          <p:cNvSpPr/>
          <p:nvPr userDrawn="1"/>
        </p:nvSpPr>
        <p:spPr>
          <a:xfrm>
            <a:off x="8822396" y="0"/>
            <a:ext cx="3369604" cy="3403112"/>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4" name="Rectangle 3">
            <a:extLst>
              <a:ext uri="{FF2B5EF4-FFF2-40B4-BE49-F238E27FC236}">
                <a16:creationId xmlns:a16="http://schemas.microsoft.com/office/drawing/2014/main" id="{D7D8AC14-1C10-6CC3-777A-34C64BEA6968}"/>
              </a:ext>
            </a:extLst>
          </p:cNvPr>
          <p:cNvSpPr/>
          <p:nvPr userDrawn="1"/>
        </p:nvSpPr>
        <p:spPr>
          <a:xfrm>
            <a:off x="6096000" y="6191249"/>
            <a:ext cx="5496020" cy="6667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7" name="Picture Placeholder 6">
            <a:extLst>
              <a:ext uri="{FF2B5EF4-FFF2-40B4-BE49-F238E27FC236}">
                <a16:creationId xmlns:a16="http://schemas.microsoft.com/office/drawing/2014/main" id="{9D22218C-D0CE-BD12-DC36-281BDF427EB3}"/>
              </a:ext>
            </a:extLst>
          </p:cNvPr>
          <p:cNvSpPr>
            <a:spLocks noGrp="1"/>
          </p:cNvSpPr>
          <p:nvPr>
            <p:ph type="pic" sz="quarter" idx="10"/>
          </p:nvPr>
        </p:nvSpPr>
        <p:spPr>
          <a:xfrm>
            <a:off x="6095998" y="666751"/>
            <a:ext cx="5496022" cy="4915803"/>
          </a:xfrm>
          <a:custGeom>
            <a:avLst/>
            <a:gdLst>
              <a:gd name="connsiteX0" fmla="*/ 2748011 w 5496022"/>
              <a:gd name="connsiteY0" fmla="*/ 0 h 4915803"/>
              <a:gd name="connsiteX1" fmla="*/ 5496022 w 5496022"/>
              <a:gd name="connsiteY1" fmla="*/ 2748011 h 4915803"/>
              <a:gd name="connsiteX2" fmla="*/ 5496021 w 5496022"/>
              <a:gd name="connsiteY2" fmla="*/ 4915803 h 4915803"/>
              <a:gd name="connsiteX3" fmla="*/ 0 w 5496022"/>
              <a:gd name="connsiteY3" fmla="*/ 4915803 h 4915803"/>
              <a:gd name="connsiteX4" fmla="*/ 0 w 5496022"/>
              <a:gd name="connsiteY4" fmla="*/ 2748011 h 4915803"/>
              <a:gd name="connsiteX5" fmla="*/ 2748011 w 5496022"/>
              <a:gd name="connsiteY5" fmla="*/ 0 h 491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96022" h="4915803">
                <a:moveTo>
                  <a:pt x="2748011" y="0"/>
                </a:moveTo>
                <a:cubicBezTo>
                  <a:pt x="4265696" y="0"/>
                  <a:pt x="5496022" y="1230326"/>
                  <a:pt x="5496022" y="2748011"/>
                </a:cubicBezTo>
                <a:lnTo>
                  <a:pt x="5496021" y="4915803"/>
                </a:lnTo>
                <a:lnTo>
                  <a:pt x="0" y="4915803"/>
                </a:lnTo>
                <a:lnTo>
                  <a:pt x="0" y="2748011"/>
                </a:lnTo>
                <a:cubicBezTo>
                  <a:pt x="0" y="1230326"/>
                  <a:pt x="1230326" y="0"/>
                  <a:pt x="2748011" y="0"/>
                </a:cubicBezTo>
                <a:close/>
              </a:path>
            </a:pathLst>
          </a:custGeom>
          <a:pattFill prst="pct5">
            <a:fgClr>
              <a:schemeClr val="accent1"/>
            </a:fgClr>
            <a:bgClr>
              <a:schemeClr val="bg1"/>
            </a:bgClr>
          </a:pattFill>
        </p:spPr>
        <p:txBody>
          <a:bodyPr wrap="square">
            <a:noAutofit/>
          </a:bodyPr>
          <a:lstStyle>
            <a:lvl1pPr>
              <a:defRPr sz="1200"/>
            </a:lvl1pPr>
          </a:lstStyle>
          <a:p>
            <a:endParaRPr lang="id-ID"/>
          </a:p>
        </p:txBody>
      </p:sp>
    </p:spTree>
    <p:extLst>
      <p:ext uri="{BB962C8B-B14F-4D97-AF65-F5344CB8AC3E}">
        <p14:creationId xmlns:p14="http://schemas.microsoft.com/office/powerpoint/2010/main" val="29767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99CBDB6-003B-78F7-743C-15F6BC879178}"/>
              </a:ext>
            </a:extLst>
          </p:cNvPr>
          <p:cNvSpPr>
            <a:spLocks noGrp="1"/>
          </p:cNvSpPr>
          <p:nvPr>
            <p:ph type="pic" sz="quarter" idx="10"/>
          </p:nvPr>
        </p:nvSpPr>
        <p:spPr>
          <a:xfrm>
            <a:off x="6400800" y="685800"/>
            <a:ext cx="5791200" cy="6172199"/>
          </a:xfrm>
          <a:custGeom>
            <a:avLst/>
            <a:gdLst>
              <a:gd name="connsiteX0" fmla="*/ 2533650 w 5791200"/>
              <a:gd name="connsiteY0" fmla="*/ 0 h 6172199"/>
              <a:gd name="connsiteX1" fmla="*/ 5791200 w 5791200"/>
              <a:gd name="connsiteY1" fmla="*/ 0 h 6172199"/>
              <a:gd name="connsiteX2" fmla="*/ 5791200 w 5791200"/>
              <a:gd name="connsiteY2" fmla="*/ 6172199 h 6172199"/>
              <a:gd name="connsiteX3" fmla="*/ 0 w 5791200"/>
              <a:gd name="connsiteY3" fmla="*/ 6172199 h 6172199"/>
              <a:gd name="connsiteX4" fmla="*/ 0 w 5791200"/>
              <a:gd name="connsiteY4" fmla="*/ 2533650 h 6172199"/>
              <a:gd name="connsiteX5" fmla="*/ 2533650 w 5791200"/>
              <a:gd name="connsiteY5" fmla="*/ 0 h 6172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91200" h="6172199">
                <a:moveTo>
                  <a:pt x="2533650" y="0"/>
                </a:moveTo>
                <a:lnTo>
                  <a:pt x="5791200" y="0"/>
                </a:lnTo>
                <a:lnTo>
                  <a:pt x="5791200" y="6172199"/>
                </a:lnTo>
                <a:lnTo>
                  <a:pt x="0" y="6172199"/>
                </a:lnTo>
                <a:lnTo>
                  <a:pt x="0" y="2533650"/>
                </a:lnTo>
                <a:cubicBezTo>
                  <a:pt x="0" y="1134354"/>
                  <a:pt x="1134354" y="0"/>
                  <a:pt x="2533650" y="0"/>
                </a:cubicBezTo>
                <a:close/>
              </a:path>
            </a:pathLst>
          </a:custGeom>
          <a:pattFill prst="pct5">
            <a:fgClr>
              <a:schemeClr val="accent1"/>
            </a:fgClr>
            <a:bgClr>
              <a:schemeClr val="bg1"/>
            </a:bgClr>
          </a:pattFill>
        </p:spPr>
        <p:txBody>
          <a:bodyPr wrap="square">
            <a:noAutofit/>
          </a:bodyPr>
          <a:lstStyle>
            <a:lvl1pPr>
              <a:defRPr sz="1400"/>
            </a:lvl1pPr>
          </a:lstStyle>
          <a:p>
            <a:endParaRPr lang="id-ID"/>
          </a:p>
        </p:txBody>
      </p:sp>
    </p:spTree>
    <p:extLst>
      <p:ext uri="{BB962C8B-B14F-4D97-AF65-F5344CB8AC3E}">
        <p14:creationId xmlns:p14="http://schemas.microsoft.com/office/powerpoint/2010/main" val="225818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2940459-30C7-89F7-463B-2732569C0464}"/>
              </a:ext>
            </a:extLst>
          </p:cNvPr>
          <p:cNvSpPr>
            <a:spLocks noGrp="1"/>
          </p:cNvSpPr>
          <p:nvPr>
            <p:ph type="pic" sz="quarter" idx="10"/>
          </p:nvPr>
        </p:nvSpPr>
        <p:spPr>
          <a:xfrm>
            <a:off x="9010650" y="0"/>
            <a:ext cx="3181349" cy="6858000"/>
          </a:xfrm>
          <a:custGeom>
            <a:avLst/>
            <a:gdLst>
              <a:gd name="connsiteX0" fmla="*/ 0 w 3181349"/>
              <a:gd name="connsiteY0" fmla="*/ 0 h 6858000"/>
              <a:gd name="connsiteX1" fmla="*/ 3181349 w 3181349"/>
              <a:gd name="connsiteY1" fmla="*/ 0 h 6858000"/>
              <a:gd name="connsiteX2" fmla="*/ 3181349 w 3181349"/>
              <a:gd name="connsiteY2" fmla="*/ 6858000 h 6858000"/>
              <a:gd name="connsiteX3" fmla="*/ 0 w 318134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181349" h="6858000">
                <a:moveTo>
                  <a:pt x="0" y="0"/>
                </a:moveTo>
                <a:lnTo>
                  <a:pt x="3181349" y="0"/>
                </a:lnTo>
                <a:lnTo>
                  <a:pt x="3181349" y="6858000"/>
                </a:lnTo>
                <a:lnTo>
                  <a:pt x="0" y="6858000"/>
                </a:lnTo>
                <a:close/>
              </a:path>
            </a:pathLst>
          </a:custGeom>
          <a:pattFill prst="pct5">
            <a:fgClr>
              <a:schemeClr val="accent1"/>
            </a:fgClr>
            <a:bgClr>
              <a:schemeClr val="bg1"/>
            </a:bgClr>
          </a:pattFill>
        </p:spPr>
        <p:txBody>
          <a:bodyPr wrap="square">
            <a:noAutofit/>
          </a:bodyPr>
          <a:lstStyle>
            <a:lvl1pPr>
              <a:defRPr sz="1200"/>
            </a:lvl1pPr>
          </a:lstStyle>
          <a:p>
            <a:endParaRPr lang="id-ID"/>
          </a:p>
        </p:txBody>
      </p:sp>
    </p:spTree>
    <p:extLst>
      <p:ext uri="{BB962C8B-B14F-4D97-AF65-F5344CB8AC3E}">
        <p14:creationId xmlns:p14="http://schemas.microsoft.com/office/powerpoint/2010/main" val="2212455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D2F65932-900B-A2A5-6153-328A8642A643}"/>
              </a:ext>
            </a:extLst>
          </p:cNvPr>
          <p:cNvSpPr>
            <a:spLocks noGrp="1"/>
          </p:cNvSpPr>
          <p:nvPr>
            <p:ph type="pic" sz="quarter" idx="11"/>
          </p:nvPr>
        </p:nvSpPr>
        <p:spPr>
          <a:xfrm>
            <a:off x="0" y="0"/>
            <a:ext cx="12192000" cy="6858000"/>
          </a:xfrm>
          <a:prstGeom prst="rect">
            <a:avLst/>
          </a:prstGeom>
          <a:pattFill prst="pct5">
            <a:fgClr>
              <a:schemeClr val="accent1"/>
            </a:fgClr>
            <a:bgClr>
              <a:schemeClr val="bg1">
                <a:lumMod val="75000"/>
              </a:schemeClr>
            </a:bgClr>
          </a:pattFill>
        </p:spPr>
        <p:txBody>
          <a:bodyPr/>
          <a:lstStyle>
            <a:lvl1pPr>
              <a:defRPr sz="1200"/>
            </a:lvl1pPr>
          </a:lstStyle>
          <a:p>
            <a:endParaRPr lang="id-ID"/>
          </a:p>
        </p:txBody>
      </p:sp>
      <p:sp>
        <p:nvSpPr>
          <p:cNvPr id="5" name="Picture Placeholder 4">
            <a:extLst>
              <a:ext uri="{FF2B5EF4-FFF2-40B4-BE49-F238E27FC236}">
                <a16:creationId xmlns:a16="http://schemas.microsoft.com/office/drawing/2014/main" id="{FBCD01CB-C9EC-9841-99B8-F8E6205C1B6D}"/>
              </a:ext>
            </a:extLst>
          </p:cNvPr>
          <p:cNvSpPr>
            <a:spLocks noGrp="1"/>
          </p:cNvSpPr>
          <p:nvPr>
            <p:ph type="pic" sz="quarter" idx="10"/>
          </p:nvPr>
        </p:nvSpPr>
        <p:spPr>
          <a:xfrm>
            <a:off x="1909747" y="4006769"/>
            <a:ext cx="1938354" cy="1938354"/>
          </a:xfrm>
          <a:custGeom>
            <a:avLst/>
            <a:gdLst>
              <a:gd name="connsiteX0" fmla="*/ 969177 w 1938354"/>
              <a:gd name="connsiteY0" fmla="*/ 0 h 1938354"/>
              <a:gd name="connsiteX1" fmla="*/ 1938354 w 1938354"/>
              <a:gd name="connsiteY1" fmla="*/ 969177 h 1938354"/>
              <a:gd name="connsiteX2" fmla="*/ 969177 w 1938354"/>
              <a:gd name="connsiteY2" fmla="*/ 1938354 h 1938354"/>
              <a:gd name="connsiteX3" fmla="*/ 0 w 1938354"/>
              <a:gd name="connsiteY3" fmla="*/ 969177 h 1938354"/>
              <a:gd name="connsiteX4" fmla="*/ 969177 w 1938354"/>
              <a:gd name="connsiteY4" fmla="*/ 0 h 1938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354" h="1938354">
                <a:moveTo>
                  <a:pt x="969177" y="0"/>
                </a:moveTo>
                <a:cubicBezTo>
                  <a:pt x="1504439" y="0"/>
                  <a:pt x="1938354" y="433915"/>
                  <a:pt x="1938354" y="969177"/>
                </a:cubicBezTo>
                <a:cubicBezTo>
                  <a:pt x="1938354" y="1504439"/>
                  <a:pt x="1504439" y="1938354"/>
                  <a:pt x="969177" y="1938354"/>
                </a:cubicBezTo>
                <a:cubicBezTo>
                  <a:pt x="433915" y="1938354"/>
                  <a:pt x="0" y="1504439"/>
                  <a:pt x="0" y="969177"/>
                </a:cubicBezTo>
                <a:cubicBezTo>
                  <a:pt x="0" y="433915"/>
                  <a:pt x="433915" y="0"/>
                  <a:pt x="969177" y="0"/>
                </a:cubicBezTo>
                <a:close/>
              </a:path>
            </a:pathLst>
          </a:custGeom>
          <a:pattFill prst="pct5">
            <a:fgClr>
              <a:schemeClr val="accent1"/>
            </a:fgClr>
            <a:bgClr>
              <a:schemeClr val="bg1"/>
            </a:bgClr>
          </a:pattFill>
        </p:spPr>
        <p:txBody>
          <a:bodyPr wrap="square">
            <a:noAutofit/>
          </a:bodyPr>
          <a:lstStyle>
            <a:lvl1pPr>
              <a:defRPr sz="1600"/>
            </a:lvl1pPr>
          </a:lstStyle>
          <a:p>
            <a:endParaRPr lang="id-ID"/>
          </a:p>
        </p:txBody>
      </p:sp>
    </p:spTree>
    <p:extLst>
      <p:ext uri="{BB962C8B-B14F-4D97-AF65-F5344CB8AC3E}">
        <p14:creationId xmlns:p14="http://schemas.microsoft.com/office/powerpoint/2010/main" val="943150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7DB792-AB2E-CD6D-E5CD-3326F64C4585}"/>
              </a:ext>
            </a:extLst>
          </p:cNvPr>
          <p:cNvSpPr/>
          <p:nvPr userDrawn="1"/>
        </p:nvSpPr>
        <p:spPr>
          <a:xfrm>
            <a:off x="8867154" y="4400550"/>
            <a:ext cx="3324845" cy="24574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6" name="Picture Placeholder 5">
            <a:extLst>
              <a:ext uri="{FF2B5EF4-FFF2-40B4-BE49-F238E27FC236}">
                <a16:creationId xmlns:a16="http://schemas.microsoft.com/office/drawing/2014/main" id="{A0F01791-FCC4-0DAA-3998-6AA1997C69A9}"/>
              </a:ext>
            </a:extLst>
          </p:cNvPr>
          <p:cNvSpPr>
            <a:spLocks noGrp="1"/>
          </p:cNvSpPr>
          <p:nvPr>
            <p:ph type="pic" sz="quarter" idx="10"/>
          </p:nvPr>
        </p:nvSpPr>
        <p:spPr>
          <a:xfrm>
            <a:off x="7010400" y="1619250"/>
            <a:ext cx="4572000" cy="4648200"/>
          </a:xfrm>
          <a:custGeom>
            <a:avLst/>
            <a:gdLst>
              <a:gd name="connsiteX0" fmla="*/ 369235 w 4572000"/>
              <a:gd name="connsiteY0" fmla="*/ 0 h 4648200"/>
              <a:gd name="connsiteX1" fmla="*/ 4202765 w 4572000"/>
              <a:gd name="connsiteY1" fmla="*/ 0 h 4648200"/>
              <a:gd name="connsiteX2" fmla="*/ 4572000 w 4572000"/>
              <a:gd name="connsiteY2" fmla="*/ 369235 h 4648200"/>
              <a:gd name="connsiteX3" fmla="*/ 4572000 w 4572000"/>
              <a:gd name="connsiteY3" fmla="*/ 4278965 h 4648200"/>
              <a:gd name="connsiteX4" fmla="*/ 4202765 w 4572000"/>
              <a:gd name="connsiteY4" fmla="*/ 4648200 h 4648200"/>
              <a:gd name="connsiteX5" fmla="*/ 369235 w 4572000"/>
              <a:gd name="connsiteY5" fmla="*/ 4648200 h 4648200"/>
              <a:gd name="connsiteX6" fmla="*/ 0 w 4572000"/>
              <a:gd name="connsiteY6" fmla="*/ 4278965 h 4648200"/>
              <a:gd name="connsiteX7" fmla="*/ 0 w 4572000"/>
              <a:gd name="connsiteY7" fmla="*/ 369235 h 4648200"/>
              <a:gd name="connsiteX8" fmla="*/ 369235 w 4572000"/>
              <a:gd name="connsiteY8" fmla="*/ 0 h 46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0" h="4648200">
                <a:moveTo>
                  <a:pt x="369235" y="0"/>
                </a:moveTo>
                <a:lnTo>
                  <a:pt x="4202765" y="0"/>
                </a:lnTo>
                <a:cubicBezTo>
                  <a:pt x="4406688" y="0"/>
                  <a:pt x="4572000" y="165312"/>
                  <a:pt x="4572000" y="369235"/>
                </a:cubicBezTo>
                <a:lnTo>
                  <a:pt x="4572000" y="4278965"/>
                </a:lnTo>
                <a:cubicBezTo>
                  <a:pt x="4572000" y="4482888"/>
                  <a:pt x="4406688" y="4648200"/>
                  <a:pt x="4202765" y="4648200"/>
                </a:cubicBezTo>
                <a:lnTo>
                  <a:pt x="369235" y="4648200"/>
                </a:lnTo>
                <a:cubicBezTo>
                  <a:pt x="165312" y="4648200"/>
                  <a:pt x="0" y="4482888"/>
                  <a:pt x="0" y="4278965"/>
                </a:cubicBezTo>
                <a:lnTo>
                  <a:pt x="0" y="369235"/>
                </a:lnTo>
                <a:cubicBezTo>
                  <a:pt x="0" y="165312"/>
                  <a:pt x="165312" y="0"/>
                  <a:pt x="369235" y="0"/>
                </a:cubicBezTo>
                <a:close/>
              </a:path>
            </a:pathLst>
          </a:custGeom>
          <a:pattFill prst="pct5">
            <a:fgClr>
              <a:schemeClr val="accent1"/>
            </a:fgClr>
            <a:bgClr>
              <a:schemeClr val="bg1"/>
            </a:bgClr>
          </a:pattFill>
        </p:spPr>
        <p:txBody>
          <a:bodyPr wrap="square">
            <a:noAutofit/>
          </a:bodyPr>
          <a:lstStyle>
            <a:lvl1pPr>
              <a:defRPr sz="1600"/>
            </a:lvl1pPr>
          </a:lstStyle>
          <a:p>
            <a:endParaRPr lang="id-ID"/>
          </a:p>
        </p:txBody>
      </p:sp>
    </p:spTree>
    <p:extLst>
      <p:ext uri="{BB962C8B-B14F-4D97-AF65-F5344CB8AC3E}">
        <p14:creationId xmlns:p14="http://schemas.microsoft.com/office/powerpoint/2010/main" val="2055696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E0459CF-4FC0-C643-2AF0-967ED2FD5245}"/>
              </a:ext>
            </a:extLst>
          </p:cNvPr>
          <p:cNvSpPr/>
          <p:nvPr userDrawn="1"/>
        </p:nvSpPr>
        <p:spPr>
          <a:xfrm>
            <a:off x="819815" y="2101850"/>
            <a:ext cx="1761584" cy="176158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3" name="Oval 2">
            <a:extLst>
              <a:ext uri="{FF2B5EF4-FFF2-40B4-BE49-F238E27FC236}">
                <a16:creationId xmlns:a16="http://schemas.microsoft.com/office/drawing/2014/main" id="{EBEA7ED8-E32B-0915-DF4E-27464EC323DF}"/>
              </a:ext>
            </a:extLst>
          </p:cNvPr>
          <p:cNvSpPr/>
          <p:nvPr userDrawn="1"/>
        </p:nvSpPr>
        <p:spPr>
          <a:xfrm>
            <a:off x="6508530" y="2101850"/>
            <a:ext cx="1761584" cy="1761584"/>
          </a:xfrm>
          <a:prstGeom prst="ellipse">
            <a:avLst/>
          </a:prstGeom>
          <a:solidFill>
            <a:schemeClr val="accent1">
              <a:lumMod val="40000"/>
              <a:lumOff val="6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4" name="Oval 3">
            <a:extLst>
              <a:ext uri="{FF2B5EF4-FFF2-40B4-BE49-F238E27FC236}">
                <a16:creationId xmlns:a16="http://schemas.microsoft.com/office/drawing/2014/main" id="{9360E34C-F294-3361-346A-BF65F0E41728}"/>
              </a:ext>
            </a:extLst>
          </p:cNvPr>
          <p:cNvSpPr/>
          <p:nvPr userDrawn="1"/>
        </p:nvSpPr>
        <p:spPr>
          <a:xfrm>
            <a:off x="819815" y="4248091"/>
            <a:ext cx="1761584" cy="1761584"/>
          </a:xfrm>
          <a:prstGeom prst="ellipse">
            <a:avLst/>
          </a:prstGeom>
          <a:solidFill>
            <a:schemeClr val="accent1">
              <a:lumMod val="40000"/>
              <a:lumOff val="6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5" name="Oval 4">
            <a:extLst>
              <a:ext uri="{FF2B5EF4-FFF2-40B4-BE49-F238E27FC236}">
                <a16:creationId xmlns:a16="http://schemas.microsoft.com/office/drawing/2014/main" id="{43B9E347-0F85-A8BF-D94F-CDB8515CDC63}"/>
              </a:ext>
            </a:extLst>
          </p:cNvPr>
          <p:cNvSpPr/>
          <p:nvPr userDrawn="1"/>
        </p:nvSpPr>
        <p:spPr>
          <a:xfrm>
            <a:off x="6508530" y="4248091"/>
            <a:ext cx="1761584" cy="176158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12" name="Picture Placeholder 11">
            <a:extLst>
              <a:ext uri="{FF2B5EF4-FFF2-40B4-BE49-F238E27FC236}">
                <a16:creationId xmlns:a16="http://schemas.microsoft.com/office/drawing/2014/main" id="{8824321D-EC0F-1619-7689-631B5C6D0D75}"/>
              </a:ext>
            </a:extLst>
          </p:cNvPr>
          <p:cNvSpPr>
            <a:spLocks noGrp="1"/>
          </p:cNvSpPr>
          <p:nvPr>
            <p:ph type="pic" sz="quarter" idx="10"/>
          </p:nvPr>
        </p:nvSpPr>
        <p:spPr>
          <a:xfrm>
            <a:off x="908547" y="2190582"/>
            <a:ext cx="1584120" cy="1584120"/>
          </a:xfrm>
          <a:custGeom>
            <a:avLst/>
            <a:gdLst>
              <a:gd name="connsiteX0" fmla="*/ 792060 w 1584120"/>
              <a:gd name="connsiteY0" fmla="*/ 0 h 1584120"/>
              <a:gd name="connsiteX1" fmla="*/ 1584120 w 1584120"/>
              <a:gd name="connsiteY1" fmla="*/ 792060 h 1584120"/>
              <a:gd name="connsiteX2" fmla="*/ 792060 w 1584120"/>
              <a:gd name="connsiteY2" fmla="*/ 1584120 h 1584120"/>
              <a:gd name="connsiteX3" fmla="*/ 0 w 1584120"/>
              <a:gd name="connsiteY3" fmla="*/ 792060 h 1584120"/>
              <a:gd name="connsiteX4" fmla="*/ 792060 w 1584120"/>
              <a:gd name="connsiteY4" fmla="*/ 0 h 1584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120" h="1584120">
                <a:moveTo>
                  <a:pt x="792060" y="0"/>
                </a:moveTo>
                <a:cubicBezTo>
                  <a:pt x="1229503" y="0"/>
                  <a:pt x="1584120" y="354617"/>
                  <a:pt x="1584120" y="792060"/>
                </a:cubicBezTo>
                <a:cubicBezTo>
                  <a:pt x="1584120" y="1229503"/>
                  <a:pt x="1229503" y="1584120"/>
                  <a:pt x="792060" y="1584120"/>
                </a:cubicBezTo>
                <a:cubicBezTo>
                  <a:pt x="354617" y="1584120"/>
                  <a:pt x="0" y="1229503"/>
                  <a:pt x="0" y="792060"/>
                </a:cubicBezTo>
                <a:cubicBezTo>
                  <a:pt x="0" y="354617"/>
                  <a:pt x="354617" y="0"/>
                  <a:pt x="792060" y="0"/>
                </a:cubicBezTo>
                <a:close/>
              </a:path>
            </a:pathLst>
          </a:custGeom>
          <a:pattFill prst="pct5">
            <a:fgClr>
              <a:schemeClr val="accent1"/>
            </a:fgClr>
            <a:bgClr>
              <a:schemeClr val="bg1"/>
            </a:bgClr>
          </a:pattFill>
        </p:spPr>
        <p:txBody>
          <a:bodyPr wrap="square">
            <a:noAutofit/>
          </a:bodyPr>
          <a:lstStyle>
            <a:lvl1pPr>
              <a:defRPr sz="1100"/>
            </a:lvl1pPr>
          </a:lstStyle>
          <a:p>
            <a:endParaRPr lang="id-ID"/>
          </a:p>
        </p:txBody>
      </p:sp>
      <p:sp>
        <p:nvSpPr>
          <p:cNvPr id="15" name="Picture Placeholder 14">
            <a:extLst>
              <a:ext uri="{FF2B5EF4-FFF2-40B4-BE49-F238E27FC236}">
                <a16:creationId xmlns:a16="http://schemas.microsoft.com/office/drawing/2014/main" id="{C168E97E-9B8F-65C2-B85F-10154940376D}"/>
              </a:ext>
            </a:extLst>
          </p:cNvPr>
          <p:cNvSpPr>
            <a:spLocks noGrp="1"/>
          </p:cNvSpPr>
          <p:nvPr>
            <p:ph type="pic" sz="quarter" idx="11"/>
          </p:nvPr>
        </p:nvSpPr>
        <p:spPr>
          <a:xfrm>
            <a:off x="6597262" y="2190582"/>
            <a:ext cx="1584120" cy="1584120"/>
          </a:xfrm>
          <a:custGeom>
            <a:avLst/>
            <a:gdLst>
              <a:gd name="connsiteX0" fmla="*/ 792060 w 1584120"/>
              <a:gd name="connsiteY0" fmla="*/ 0 h 1584120"/>
              <a:gd name="connsiteX1" fmla="*/ 1584120 w 1584120"/>
              <a:gd name="connsiteY1" fmla="*/ 792060 h 1584120"/>
              <a:gd name="connsiteX2" fmla="*/ 792060 w 1584120"/>
              <a:gd name="connsiteY2" fmla="*/ 1584120 h 1584120"/>
              <a:gd name="connsiteX3" fmla="*/ 0 w 1584120"/>
              <a:gd name="connsiteY3" fmla="*/ 792060 h 1584120"/>
              <a:gd name="connsiteX4" fmla="*/ 792060 w 1584120"/>
              <a:gd name="connsiteY4" fmla="*/ 0 h 1584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120" h="1584120">
                <a:moveTo>
                  <a:pt x="792060" y="0"/>
                </a:moveTo>
                <a:cubicBezTo>
                  <a:pt x="1229503" y="0"/>
                  <a:pt x="1584120" y="354617"/>
                  <a:pt x="1584120" y="792060"/>
                </a:cubicBezTo>
                <a:cubicBezTo>
                  <a:pt x="1584120" y="1229503"/>
                  <a:pt x="1229503" y="1584120"/>
                  <a:pt x="792060" y="1584120"/>
                </a:cubicBezTo>
                <a:cubicBezTo>
                  <a:pt x="354617" y="1584120"/>
                  <a:pt x="0" y="1229503"/>
                  <a:pt x="0" y="792060"/>
                </a:cubicBezTo>
                <a:cubicBezTo>
                  <a:pt x="0" y="354617"/>
                  <a:pt x="354617" y="0"/>
                  <a:pt x="792060" y="0"/>
                </a:cubicBezTo>
                <a:close/>
              </a:path>
            </a:pathLst>
          </a:custGeom>
          <a:pattFill prst="pct5">
            <a:fgClr>
              <a:schemeClr val="accent1"/>
            </a:fgClr>
            <a:bgClr>
              <a:schemeClr val="bg1"/>
            </a:bgClr>
          </a:pattFill>
        </p:spPr>
        <p:txBody>
          <a:bodyPr wrap="square">
            <a:noAutofit/>
          </a:bodyPr>
          <a:lstStyle>
            <a:lvl1pPr>
              <a:defRPr sz="1100"/>
            </a:lvl1pPr>
          </a:lstStyle>
          <a:p>
            <a:endParaRPr lang="id-ID"/>
          </a:p>
        </p:txBody>
      </p:sp>
      <p:sp>
        <p:nvSpPr>
          <p:cNvPr id="18" name="Picture Placeholder 17">
            <a:extLst>
              <a:ext uri="{FF2B5EF4-FFF2-40B4-BE49-F238E27FC236}">
                <a16:creationId xmlns:a16="http://schemas.microsoft.com/office/drawing/2014/main" id="{F5218BE4-F8C2-2A33-FC13-5AC1398B7EF8}"/>
              </a:ext>
            </a:extLst>
          </p:cNvPr>
          <p:cNvSpPr>
            <a:spLocks noGrp="1"/>
          </p:cNvSpPr>
          <p:nvPr>
            <p:ph type="pic" sz="quarter" idx="12"/>
          </p:nvPr>
        </p:nvSpPr>
        <p:spPr>
          <a:xfrm>
            <a:off x="908547" y="4336823"/>
            <a:ext cx="1584120" cy="1584120"/>
          </a:xfrm>
          <a:custGeom>
            <a:avLst/>
            <a:gdLst>
              <a:gd name="connsiteX0" fmla="*/ 792060 w 1584120"/>
              <a:gd name="connsiteY0" fmla="*/ 0 h 1584120"/>
              <a:gd name="connsiteX1" fmla="*/ 1584120 w 1584120"/>
              <a:gd name="connsiteY1" fmla="*/ 792060 h 1584120"/>
              <a:gd name="connsiteX2" fmla="*/ 792060 w 1584120"/>
              <a:gd name="connsiteY2" fmla="*/ 1584120 h 1584120"/>
              <a:gd name="connsiteX3" fmla="*/ 0 w 1584120"/>
              <a:gd name="connsiteY3" fmla="*/ 792060 h 1584120"/>
              <a:gd name="connsiteX4" fmla="*/ 792060 w 1584120"/>
              <a:gd name="connsiteY4" fmla="*/ 0 h 1584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120" h="1584120">
                <a:moveTo>
                  <a:pt x="792060" y="0"/>
                </a:moveTo>
                <a:cubicBezTo>
                  <a:pt x="1229503" y="0"/>
                  <a:pt x="1584120" y="354617"/>
                  <a:pt x="1584120" y="792060"/>
                </a:cubicBezTo>
                <a:cubicBezTo>
                  <a:pt x="1584120" y="1229503"/>
                  <a:pt x="1229503" y="1584120"/>
                  <a:pt x="792060" y="1584120"/>
                </a:cubicBezTo>
                <a:cubicBezTo>
                  <a:pt x="354617" y="1584120"/>
                  <a:pt x="0" y="1229503"/>
                  <a:pt x="0" y="792060"/>
                </a:cubicBezTo>
                <a:cubicBezTo>
                  <a:pt x="0" y="354617"/>
                  <a:pt x="354617" y="0"/>
                  <a:pt x="792060" y="0"/>
                </a:cubicBezTo>
                <a:close/>
              </a:path>
            </a:pathLst>
          </a:custGeom>
          <a:pattFill prst="pct5">
            <a:fgClr>
              <a:schemeClr val="accent1"/>
            </a:fgClr>
            <a:bgClr>
              <a:schemeClr val="bg1"/>
            </a:bgClr>
          </a:pattFill>
        </p:spPr>
        <p:txBody>
          <a:bodyPr wrap="square">
            <a:noAutofit/>
          </a:bodyPr>
          <a:lstStyle>
            <a:lvl1pPr>
              <a:defRPr sz="1100"/>
            </a:lvl1pPr>
          </a:lstStyle>
          <a:p>
            <a:endParaRPr lang="id-ID"/>
          </a:p>
        </p:txBody>
      </p:sp>
      <p:sp>
        <p:nvSpPr>
          <p:cNvPr id="21" name="Picture Placeholder 20">
            <a:extLst>
              <a:ext uri="{FF2B5EF4-FFF2-40B4-BE49-F238E27FC236}">
                <a16:creationId xmlns:a16="http://schemas.microsoft.com/office/drawing/2014/main" id="{E94C6E18-CF0B-3230-6FC9-B5EA78AB7A9D}"/>
              </a:ext>
            </a:extLst>
          </p:cNvPr>
          <p:cNvSpPr>
            <a:spLocks noGrp="1"/>
          </p:cNvSpPr>
          <p:nvPr>
            <p:ph type="pic" sz="quarter" idx="13"/>
          </p:nvPr>
        </p:nvSpPr>
        <p:spPr>
          <a:xfrm>
            <a:off x="6597262" y="4336823"/>
            <a:ext cx="1584120" cy="1584120"/>
          </a:xfrm>
          <a:custGeom>
            <a:avLst/>
            <a:gdLst>
              <a:gd name="connsiteX0" fmla="*/ 792060 w 1584120"/>
              <a:gd name="connsiteY0" fmla="*/ 0 h 1584120"/>
              <a:gd name="connsiteX1" fmla="*/ 1584120 w 1584120"/>
              <a:gd name="connsiteY1" fmla="*/ 792060 h 1584120"/>
              <a:gd name="connsiteX2" fmla="*/ 792060 w 1584120"/>
              <a:gd name="connsiteY2" fmla="*/ 1584120 h 1584120"/>
              <a:gd name="connsiteX3" fmla="*/ 0 w 1584120"/>
              <a:gd name="connsiteY3" fmla="*/ 792060 h 1584120"/>
              <a:gd name="connsiteX4" fmla="*/ 792060 w 1584120"/>
              <a:gd name="connsiteY4" fmla="*/ 0 h 1584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120" h="1584120">
                <a:moveTo>
                  <a:pt x="792060" y="0"/>
                </a:moveTo>
                <a:cubicBezTo>
                  <a:pt x="1229503" y="0"/>
                  <a:pt x="1584120" y="354617"/>
                  <a:pt x="1584120" y="792060"/>
                </a:cubicBezTo>
                <a:cubicBezTo>
                  <a:pt x="1584120" y="1229503"/>
                  <a:pt x="1229503" y="1584120"/>
                  <a:pt x="792060" y="1584120"/>
                </a:cubicBezTo>
                <a:cubicBezTo>
                  <a:pt x="354617" y="1584120"/>
                  <a:pt x="0" y="1229503"/>
                  <a:pt x="0" y="792060"/>
                </a:cubicBezTo>
                <a:cubicBezTo>
                  <a:pt x="0" y="354617"/>
                  <a:pt x="354617" y="0"/>
                  <a:pt x="792060" y="0"/>
                </a:cubicBezTo>
                <a:close/>
              </a:path>
            </a:pathLst>
          </a:custGeom>
          <a:pattFill prst="pct5">
            <a:fgClr>
              <a:schemeClr val="accent1"/>
            </a:fgClr>
            <a:bgClr>
              <a:schemeClr val="bg1"/>
            </a:bgClr>
          </a:pattFill>
        </p:spPr>
        <p:txBody>
          <a:bodyPr wrap="square">
            <a:noAutofit/>
          </a:bodyPr>
          <a:lstStyle>
            <a:lvl1pPr>
              <a:defRPr sz="1100"/>
            </a:lvl1pPr>
          </a:lstStyle>
          <a:p>
            <a:endParaRPr lang="id-ID"/>
          </a:p>
        </p:txBody>
      </p:sp>
    </p:spTree>
    <p:extLst>
      <p:ext uri="{BB962C8B-B14F-4D97-AF65-F5344CB8AC3E}">
        <p14:creationId xmlns:p14="http://schemas.microsoft.com/office/powerpoint/2010/main" val="625075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6DE3500-1AF3-70DE-AA46-999CCBA97602}"/>
              </a:ext>
            </a:extLst>
          </p:cNvPr>
          <p:cNvSpPr>
            <a:spLocks noGrp="1"/>
          </p:cNvSpPr>
          <p:nvPr>
            <p:ph type="pic" sz="quarter" idx="10"/>
          </p:nvPr>
        </p:nvSpPr>
        <p:spPr>
          <a:xfrm>
            <a:off x="6095999" y="570929"/>
            <a:ext cx="5495925" cy="2762250"/>
          </a:xfrm>
          <a:custGeom>
            <a:avLst/>
            <a:gdLst>
              <a:gd name="connsiteX0" fmla="*/ 288931 w 5495925"/>
              <a:gd name="connsiteY0" fmla="*/ 0 h 2762250"/>
              <a:gd name="connsiteX1" fmla="*/ 5206994 w 5495925"/>
              <a:gd name="connsiteY1" fmla="*/ 0 h 2762250"/>
              <a:gd name="connsiteX2" fmla="*/ 5495925 w 5495925"/>
              <a:gd name="connsiteY2" fmla="*/ 288931 h 2762250"/>
              <a:gd name="connsiteX3" fmla="*/ 5495925 w 5495925"/>
              <a:gd name="connsiteY3" fmla="*/ 2473319 h 2762250"/>
              <a:gd name="connsiteX4" fmla="*/ 5206994 w 5495925"/>
              <a:gd name="connsiteY4" fmla="*/ 2762250 h 2762250"/>
              <a:gd name="connsiteX5" fmla="*/ 288931 w 5495925"/>
              <a:gd name="connsiteY5" fmla="*/ 2762250 h 2762250"/>
              <a:gd name="connsiteX6" fmla="*/ 0 w 5495925"/>
              <a:gd name="connsiteY6" fmla="*/ 2473319 h 2762250"/>
              <a:gd name="connsiteX7" fmla="*/ 0 w 5495925"/>
              <a:gd name="connsiteY7" fmla="*/ 288931 h 2762250"/>
              <a:gd name="connsiteX8" fmla="*/ 288931 w 5495925"/>
              <a:gd name="connsiteY8" fmla="*/ 0 h 276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95925" h="2762250">
                <a:moveTo>
                  <a:pt x="288931" y="0"/>
                </a:moveTo>
                <a:lnTo>
                  <a:pt x="5206994" y="0"/>
                </a:lnTo>
                <a:cubicBezTo>
                  <a:pt x="5366566" y="0"/>
                  <a:pt x="5495925" y="129359"/>
                  <a:pt x="5495925" y="288931"/>
                </a:cubicBezTo>
                <a:lnTo>
                  <a:pt x="5495925" y="2473319"/>
                </a:lnTo>
                <a:cubicBezTo>
                  <a:pt x="5495925" y="2632891"/>
                  <a:pt x="5366566" y="2762250"/>
                  <a:pt x="5206994" y="2762250"/>
                </a:cubicBezTo>
                <a:lnTo>
                  <a:pt x="288931" y="2762250"/>
                </a:lnTo>
                <a:cubicBezTo>
                  <a:pt x="129359" y="2762250"/>
                  <a:pt x="0" y="2632891"/>
                  <a:pt x="0" y="2473319"/>
                </a:cubicBezTo>
                <a:lnTo>
                  <a:pt x="0" y="288931"/>
                </a:lnTo>
                <a:cubicBezTo>
                  <a:pt x="0" y="129359"/>
                  <a:pt x="129359" y="0"/>
                  <a:pt x="288931" y="0"/>
                </a:cubicBezTo>
                <a:close/>
              </a:path>
            </a:pathLst>
          </a:custGeom>
          <a:pattFill prst="pct80">
            <a:fgClr>
              <a:schemeClr val="accent1"/>
            </a:fgClr>
            <a:bgClr>
              <a:schemeClr val="accent1">
                <a:lumMod val="50000"/>
              </a:schemeClr>
            </a:bgClr>
          </a:pattFill>
        </p:spPr>
        <p:txBody>
          <a:bodyPr wrap="square">
            <a:noAutofit/>
          </a:bodyPr>
          <a:lstStyle>
            <a:lvl1pPr>
              <a:defRPr sz="1400"/>
            </a:lvl1pPr>
          </a:lstStyle>
          <a:p>
            <a:endParaRPr lang="id-ID"/>
          </a:p>
        </p:txBody>
      </p:sp>
    </p:spTree>
    <p:extLst>
      <p:ext uri="{BB962C8B-B14F-4D97-AF65-F5344CB8AC3E}">
        <p14:creationId xmlns:p14="http://schemas.microsoft.com/office/powerpoint/2010/main" val="3849876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CC8539A-850B-B048-0483-EC99DC0D95A5}"/>
              </a:ext>
            </a:extLst>
          </p:cNvPr>
          <p:cNvSpPr>
            <a:spLocks noGrp="1"/>
          </p:cNvSpPr>
          <p:nvPr>
            <p:ph type="pic" sz="quarter" idx="10"/>
          </p:nvPr>
        </p:nvSpPr>
        <p:spPr>
          <a:xfrm>
            <a:off x="-1" y="0"/>
            <a:ext cx="3368017" cy="6858000"/>
          </a:xfrm>
          <a:custGeom>
            <a:avLst/>
            <a:gdLst>
              <a:gd name="connsiteX0" fmla="*/ 0 w 3368017"/>
              <a:gd name="connsiteY0" fmla="*/ 0 h 6858000"/>
              <a:gd name="connsiteX1" fmla="*/ 3368017 w 3368017"/>
              <a:gd name="connsiteY1" fmla="*/ 0 h 6858000"/>
              <a:gd name="connsiteX2" fmla="*/ 3368017 w 3368017"/>
              <a:gd name="connsiteY2" fmla="*/ 6858000 h 6858000"/>
              <a:gd name="connsiteX3" fmla="*/ 0 w 336801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368017" h="6858000">
                <a:moveTo>
                  <a:pt x="0" y="0"/>
                </a:moveTo>
                <a:lnTo>
                  <a:pt x="3368017" y="0"/>
                </a:lnTo>
                <a:lnTo>
                  <a:pt x="3368017" y="6858000"/>
                </a:lnTo>
                <a:lnTo>
                  <a:pt x="0" y="6858000"/>
                </a:lnTo>
                <a:close/>
              </a:path>
            </a:pathLst>
          </a:custGeom>
          <a:pattFill prst="pct5">
            <a:fgClr>
              <a:schemeClr val="accent1"/>
            </a:fgClr>
            <a:bgClr>
              <a:schemeClr val="bg1"/>
            </a:bgClr>
          </a:pattFill>
        </p:spPr>
        <p:txBody>
          <a:bodyPr wrap="square">
            <a:noAutofit/>
          </a:bodyPr>
          <a:lstStyle>
            <a:lvl1pPr>
              <a:defRPr sz="1200"/>
            </a:lvl1pPr>
          </a:lstStyle>
          <a:p>
            <a:endParaRPr lang="id-ID"/>
          </a:p>
        </p:txBody>
      </p:sp>
      <p:sp>
        <p:nvSpPr>
          <p:cNvPr id="10" name="Picture Placeholder 9">
            <a:extLst>
              <a:ext uri="{FF2B5EF4-FFF2-40B4-BE49-F238E27FC236}">
                <a16:creationId xmlns:a16="http://schemas.microsoft.com/office/drawing/2014/main" id="{A096A867-0D7E-D5D4-CEFA-47DF225EF504}"/>
              </a:ext>
            </a:extLst>
          </p:cNvPr>
          <p:cNvSpPr>
            <a:spLocks noGrp="1"/>
          </p:cNvSpPr>
          <p:nvPr>
            <p:ph type="pic" sz="quarter" idx="11"/>
          </p:nvPr>
        </p:nvSpPr>
        <p:spPr>
          <a:xfrm>
            <a:off x="4522641" y="2523947"/>
            <a:ext cx="1428216" cy="1428214"/>
          </a:xfrm>
          <a:custGeom>
            <a:avLst/>
            <a:gdLst>
              <a:gd name="connsiteX0" fmla="*/ 714108 w 1428216"/>
              <a:gd name="connsiteY0" fmla="*/ 0 h 1428214"/>
              <a:gd name="connsiteX1" fmla="*/ 1428216 w 1428216"/>
              <a:gd name="connsiteY1" fmla="*/ 714107 h 1428214"/>
              <a:gd name="connsiteX2" fmla="*/ 714108 w 1428216"/>
              <a:gd name="connsiteY2" fmla="*/ 1428214 h 1428214"/>
              <a:gd name="connsiteX3" fmla="*/ 0 w 1428216"/>
              <a:gd name="connsiteY3" fmla="*/ 714107 h 1428214"/>
              <a:gd name="connsiteX4" fmla="*/ 714108 w 1428216"/>
              <a:gd name="connsiteY4" fmla="*/ 0 h 1428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216" h="1428214">
                <a:moveTo>
                  <a:pt x="714108" y="0"/>
                </a:moveTo>
                <a:cubicBezTo>
                  <a:pt x="1108499" y="0"/>
                  <a:pt x="1428216" y="319717"/>
                  <a:pt x="1428216" y="714107"/>
                </a:cubicBezTo>
                <a:cubicBezTo>
                  <a:pt x="1428216" y="1108497"/>
                  <a:pt x="1108499" y="1428214"/>
                  <a:pt x="714108" y="1428214"/>
                </a:cubicBezTo>
                <a:cubicBezTo>
                  <a:pt x="319717" y="1428214"/>
                  <a:pt x="0" y="1108497"/>
                  <a:pt x="0" y="714107"/>
                </a:cubicBezTo>
                <a:cubicBezTo>
                  <a:pt x="0" y="319717"/>
                  <a:pt x="319717" y="0"/>
                  <a:pt x="714108" y="0"/>
                </a:cubicBezTo>
                <a:close/>
              </a:path>
            </a:pathLst>
          </a:custGeom>
          <a:pattFill prst="pct5">
            <a:fgClr>
              <a:schemeClr val="accent1"/>
            </a:fgClr>
            <a:bgClr>
              <a:schemeClr val="bg1"/>
            </a:bgClr>
          </a:pattFill>
        </p:spPr>
        <p:txBody>
          <a:bodyPr wrap="square">
            <a:noAutofit/>
          </a:bodyPr>
          <a:lstStyle>
            <a:lvl1pPr>
              <a:defRPr sz="1200"/>
            </a:lvl1pPr>
          </a:lstStyle>
          <a:p>
            <a:endParaRPr lang="id-ID"/>
          </a:p>
        </p:txBody>
      </p:sp>
      <p:sp>
        <p:nvSpPr>
          <p:cNvPr id="13" name="Picture Placeholder 12">
            <a:extLst>
              <a:ext uri="{FF2B5EF4-FFF2-40B4-BE49-F238E27FC236}">
                <a16:creationId xmlns:a16="http://schemas.microsoft.com/office/drawing/2014/main" id="{DF915ADD-AF7B-15EA-15EF-6BD4B5CF7964}"/>
              </a:ext>
            </a:extLst>
          </p:cNvPr>
          <p:cNvSpPr>
            <a:spLocks noGrp="1"/>
          </p:cNvSpPr>
          <p:nvPr>
            <p:ph type="pic" sz="quarter" idx="12"/>
          </p:nvPr>
        </p:nvSpPr>
        <p:spPr>
          <a:xfrm>
            <a:off x="4522641" y="4574677"/>
            <a:ext cx="1428216" cy="1428214"/>
          </a:xfrm>
          <a:custGeom>
            <a:avLst/>
            <a:gdLst>
              <a:gd name="connsiteX0" fmla="*/ 714108 w 1428216"/>
              <a:gd name="connsiteY0" fmla="*/ 0 h 1428214"/>
              <a:gd name="connsiteX1" fmla="*/ 1428216 w 1428216"/>
              <a:gd name="connsiteY1" fmla="*/ 714107 h 1428214"/>
              <a:gd name="connsiteX2" fmla="*/ 714108 w 1428216"/>
              <a:gd name="connsiteY2" fmla="*/ 1428214 h 1428214"/>
              <a:gd name="connsiteX3" fmla="*/ 0 w 1428216"/>
              <a:gd name="connsiteY3" fmla="*/ 714107 h 1428214"/>
              <a:gd name="connsiteX4" fmla="*/ 714108 w 1428216"/>
              <a:gd name="connsiteY4" fmla="*/ 0 h 1428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216" h="1428214">
                <a:moveTo>
                  <a:pt x="714108" y="0"/>
                </a:moveTo>
                <a:cubicBezTo>
                  <a:pt x="1108499" y="0"/>
                  <a:pt x="1428216" y="319717"/>
                  <a:pt x="1428216" y="714107"/>
                </a:cubicBezTo>
                <a:cubicBezTo>
                  <a:pt x="1428216" y="1108497"/>
                  <a:pt x="1108499" y="1428214"/>
                  <a:pt x="714108" y="1428214"/>
                </a:cubicBezTo>
                <a:cubicBezTo>
                  <a:pt x="319717" y="1428214"/>
                  <a:pt x="0" y="1108497"/>
                  <a:pt x="0" y="714107"/>
                </a:cubicBezTo>
                <a:cubicBezTo>
                  <a:pt x="0" y="319717"/>
                  <a:pt x="319717" y="0"/>
                  <a:pt x="714108" y="0"/>
                </a:cubicBezTo>
                <a:close/>
              </a:path>
            </a:pathLst>
          </a:custGeom>
          <a:pattFill prst="pct5">
            <a:fgClr>
              <a:schemeClr val="accent1"/>
            </a:fgClr>
            <a:bgClr>
              <a:schemeClr val="bg1"/>
            </a:bgClr>
          </a:pattFill>
        </p:spPr>
        <p:txBody>
          <a:bodyPr wrap="square">
            <a:noAutofit/>
          </a:bodyPr>
          <a:lstStyle>
            <a:lvl1pPr>
              <a:defRPr sz="1200"/>
            </a:lvl1pPr>
          </a:lstStyle>
          <a:p>
            <a:endParaRPr lang="id-ID"/>
          </a:p>
        </p:txBody>
      </p:sp>
    </p:spTree>
    <p:extLst>
      <p:ext uri="{BB962C8B-B14F-4D97-AF65-F5344CB8AC3E}">
        <p14:creationId xmlns:p14="http://schemas.microsoft.com/office/powerpoint/2010/main" val="299908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473058"/>
      </p:ext>
    </p:extLst>
  </p:cSld>
  <p:clrMap bg1="lt1" tx1="dk1" bg2="lt2" tx2="dk2" accent1="accent1" accent2="accent2" accent3="accent3" accent4="accent4" accent5="accent5" accent6="accent6" hlink="hlink" folHlink="folHlink"/>
  <p:sldLayoutIdLst>
    <p:sldLayoutId id="2147483649" r:id="rId1"/>
    <p:sldLayoutId id="2147483672" r:id="rId2"/>
    <p:sldLayoutId id="2147483671" r:id="rId3"/>
    <p:sldLayoutId id="2147483670" r:id="rId4"/>
    <p:sldLayoutId id="2147483669" r:id="rId5"/>
    <p:sldLayoutId id="2147483668" r:id="rId6"/>
    <p:sldLayoutId id="2147483667" r:id="rId7"/>
    <p:sldLayoutId id="2147483666" r:id="rId8"/>
    <p:sldLayoutId id="2147483665" r:id="rId9"/>
    <p:sldLayoutId id="2147483664" r:id="rId10"/>
    <p:sldLayoutId id="2147483663" r:id="rId11"/>
    <p:sldLayoutId id="2147483662" r:id="rId12"/>
    <p:sldLayoutId id="2147483661" r:id="rId13"/>
    <p:sldLayoutId id="2147483660" r:id="rId14"/>
    <p:sldLayoutId id="2147483659" r:id="rId15"/>
    <p:sldLayoutId id="2147483658" r:id="rId16"/>
    <p:sldLayoutId id="2147483657" r:id="rId17"/>
    <p:sldLayoutId id="2147483656" r:id="rId18"/>
    <p:sldLayoutId id="2147483655" r:id="rId19"/>
    <p:sldLayoutId id="2147483654" r:id="rId20"/>
    <p:sldLayoutId id="2147483653" r:id="rId21"/>
    <p:sldLayoutId id="2147483652" r:id="rId22"/>
    <p:sldLayoutId id="2147483651" r:id="rId23"/>
    <p:sldLayoutId id="2147483650"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jpg"/><Relationship Id="rId2" Type="http://schemas.openxmlformats.org/officeDocument/2006/relationships/diagramData" Target="../diagrams/data1.xml"/><Relationship Id="rId1" Type="http://schemas.openxmlformats.org/officeDocument/2006/relationships/slideLayout" Target="../slideLayouts/slideLayout2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4.xml"/><Relationship Id="rId5" Type="http://schemas.openxmlformats.org/officeDocument/2006/relationships/image" Target="../media/image9.jp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 name="TextBox 96">
            <a:extLst>
              <a:ext uri="{FF2B5EF4-FFF2-40B4-BE49-F238E27FC236}">
                <a16:creationId xmlns:a16="http://schemas.microsoft.com/office/drawing/2014/main" id="{3AA76B3F-A7F5-0077-7712-13DBD4900E9D}"/>
              </a:ext>
            </a:extLst>
          </p:cNvPr>
          <p:cNvSpPr txBox="1"/>
          <p:nvPr/>
        </p:nvSpPr>
        <p:spPr>
          <a:xfrm>
            <a:off x="443772" y="1911338"/>
            <a:ext cx="5623847" cy="1708160"/>
          </a:xfrm>
          <a:prstGeom prst="rect">
            <a:avLst/>
          </a:prstGeom>
          <a:noFill/>
        </p:spPr>
        <p:txBody>
          <a:bodyPr wrap="square" rtlCol="0">
            <a:spAutoFit/>
          </a:bodyPr>
          <a:lstStyle/>
          <a:p>
            <a:r>
              <a:rPr lang="en-US" sz="3500" dirty="0">
                <a:latin typeface="+mj-lt"/>
              </a:rPr>
              <a:t>Container </a:t>
            </a:r>
            <a:r>
              <a:rPr lang="en-US" sz="3500" dirty="0">
                <a:solidFill>
                  <a:srgbClr val="FFBB00"/>
                </a:solidFill>
                <a:latin typeface="+mj-lt"/>
              </a:rPr>
              <a:t>Orchestration System Utilizing </a:t>
            </a:r>
            <a:r>
              <a:rPr lang="en-US" sz="3500" dirty="0">
                <a:latin typeface="+mj-lt"/>
              </a:rPr>
              <a:t>Kubernetes</a:t>
            </a:r>
            <a:endParaRPr lang="id-ID" sz="3500" dirty="0">
              <a:latin typeface="+mj-lt"/>
            </a:endParaRPr>
          </a:p>
        </p:txBody>
      </p:sp>
      <p:sp>
        <p:nvSpPr>
          <p:cNvPr id="98" name="TextBox 21">
            <a:extLst>
              <a:ext uri="{FF2B5EF4-FFF2-40B4-BE49-F238E27FC236}">
                <a16:creationId xmlns:a16="http://schemas.microsoft.com/office/drawing/2014/main" id="{B03ABA43-BA97-0FA1-1F63-085A7C95F3B1}"/>
              </a:ext>
            </a:extLst>
          </p:cNvPr>
          <p:cNvSpPr txBox="1"/>
          <p:nvPr/>
        </p:nvSpPr>
        <p:spPr>
          <a:xfrm>
            <a:off x="1603426" y="4463801"/>
            <a:ext cx="3919259" cy="369332"/>
          </a:xfrm>
          <a:prstGeom prst="rect">
            <a:avLst/>
          </a:prstGeom>
          <a:noFill/>
        </p:spPr>
        <p:txBody>
          <a:bodyPr wrap="square" rtlCol="0">
            <a:spAutoFit/>
          </a:bodyPr>
          <a:lstStyle/>
          <a:p>
            <a:r>
              <a:rPr lang="en-US" dirty="0">
                <a:latin typeface="+mj-lt"/>
              </a:rPr>
              <a:t>Project Presentation</a:t>
            </a:r>
            <a:endParaRPr lang="en-ID" dirty="0">
              <a:latin typeface="+mj-lt"/>
            </a:endParaRPr>
          </a:p>
        </p:txBody>
      </p:sp>
      <p:cxnSp>
        <p:nvCxnSpPr>
          <p:cNvPr id="99" name="Straight Connector 98">
            <a:extLst>
              <a:ext uri="{FF2B5EF4-FFF2-40B4-BE49-F238E27FC236}">
                <a16:creationId xmlns:a16="http://schemas.microsoft.com/office/drawing/2014/main" id="{937A43A8-E35F-CBC4-85CD-F99D76304C85}"/>
              </a:ext>
            </a:extLst>
          </p:cNvPr>
          <p:cNvCxnSpPr>
            <a:cxnSpLocks/>
          </p:cNvCxnSpPr>
          <p:nvPr/>
        </p:nvCxnSpPr>
        <p:spPr>
          <a:xfrm>
            <a:off x="612256" y="3670119"/>
            <a:ext cx="93079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C8602F9-3E0A-94AB-D084-31D42421D689}"/>
              </a:ext>
            </a:extLst>
          </p:cNvPr>
          <p:cNvSpPr txBox="1"/>
          <p:nvPr/>
        </p:nvSpPr>
        <p:spPr>
          <a:xfrm>
            <a:off x="202746" y="249704"/>
            <a:ext cx="2954655" cy="215444"/>
          </a:xfrm>
          <a:prstGeom prst="rect">
            <a:avLst/>
          </a:prstGeom>
          <a:noFill/>
        </p:spPr>
        <p:txBody>
          <a:bodyPr wrap="none" rtlCol="0">
            <a:spAutoFit/>
          </a:bodyPr>
          <a:lstStyle/>
          <a:p>
            <a:r>
              <a:rPr lang="en-US" sz="800" i="1" dirty="0">
                <a:solidFill>
                  <a:schemeClr val="accent6">
                    <a:lumMod val="60000"/>
                    <a:lumOff val="40000"/>
                    <a:alpha val="80000"/>
                  </a:schemeClr>
                </a:solidFill>
              </a:rPr>
              <a:t>Technical Hub | Project Report | 6 April 2023 | Page </a:t>
            </a:r>
            <a:fld id="{F75D2BC5-4557-4590-B706-AC8314BEC76D}" type="slidenum">
              <a:rPr lang="en-US" sz="800" i="1" smtClean="0">
                <a:solidFill>
                  <a:schemeClr val="accent6">
                    <a:lumMod val="60000"/>
                    <a:lumOff val="40000"/>
                    <a:alpha val="80000"/>
                  </a:schemeClr>
                </a:solidFill>
              </a:rPr>
              <a:t>1</a:t>
            </a:fld>
            <a:r>
              <a:rPr lang="en-US" sz="800" i="1" dirty="0">
                <a:solidFill>
                  <a:schemeClr val="accent6">
                    <a:lumMod val="60000"/>
                    <a:lumOff val="40000"/>
                    <a:alpha val="80000"/>
                  </a:schemeClr>
                </a:solidFill>
              </a:rPr>
              <a:t>-8</a:t>
            </a:r>
            <a:endParaRPr lang="id-ID" sz="800" i="1" dirty="0">
              <a:solidFill>
                <a:schemeClr val="accent6">
                  <a:lumMod val="60000"/>
                  <a:lumOff val="40000"/>
                  <a:alpha val="80000"/>
                </a:schemeClr>
              </a:solidFill>
            </a:endParaRPr>
          </a:p>
        </p:txBody>
      </p:sp>
      <p:sp>
        <p:nvSpPr>
          <p:cNvPr id="89" name="Oval 88">
            <a:extLst>
              <a:ext uri="{FF2B5EF4-FFF2-40B4-BE49-F238E27FC236}">
                <a16:creationId xmlns:a16="http://schemas.microsoft.com/office/drawing/2014/main" id="{84E04D56-3A62-429D-A2AF-987C0CEF939D}"/>
              </a:ext>
            </a:extLst>
          </p:cNvPr>
          <p:cNvSpPr/>
          <p:nvPr/>
        </p:nvSpPr>
        <p:spPr>
          <a:xfrm>
            <a:off x="275228" y="6483903"/>
            <a:ext cx="124393" cy="1243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90" name="Oval 89">
            <a:extLst>
              <a:ext uri="{FF2B5EF4-FFF2-40B4-BE49-F238E27FC236}">
                <a16:creationId xmlns:a16="http://schemas.microsoft.com/office/drawing/2014/main" id="{EDA9D3B3-7331-156C-98A6-2BF5FEE187B4}"/>
              </a:ext>
            </a:extLst>
          </p:cNvPr>
          <p:cNvSpPr/>
          <p:nvPr/>
        </p:nvSpPr>
        <p:spPr>
          <a:xfrm>
            <a:off x="578505"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91" name="Oval 90">
            <a:extLst>
              <a:ext uri="{FF2B5EF4-FFF2-40B4-BE49-F238E27FC236}">
                <a16:creationId xmlns:a16="http://schemas.microsoft.com/office/drawing/2014/main" id="{0ECB7DA1-EC42-691C-7C41-D8133B9224FA}"/>
              </a:ext>
            </a:extLst>
          </p:cNvPr>
          <p:cNvSpPr/>
          <p:nvPr/>
        </p:nvSpPr>
        <p:spPr>
          <a:xfrm>
            <a:off x="881782"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92" name="Oval 91">
            <a:extLst>
              <a:ext uri="{FF2B5EF4-FFF2-40B4-BE49-F238E27FC236}">
                <a16:creationId xmlns:a16="http://schemas.microsoft.com/office/drawing/2014/main" id="{5F5DCAAE-0165-67CA-30E6-7D2947E77879}"/>
              </a:ext>
            </a:extLst>
          </p:cNvPr>
          <p:cNvSpPr/>
          <p:nvPr/>
        </p:nvSpPr>
        <p:spPr>
          <a:xfrm>
            <a:off x="1185059"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94" name="Oval 93">
            <a:extLst>
              <a:ext uri="{FF2B5EF4-FFF2-40B4-BE49-F238E27FC236}">
                <a16:creationId xmlns:a16="http://schemas.microsoft.com/office/drawing/2014/main" id="{B53E0B5C-93FA-9746-627E-670ABAD74071}"/>
              </a:ext>
            </a:extLst>
          </p:cNvPr>
          <p:cNvSpPr/>
          <p:nvPr/>
        </p:nvSpPr>
        <p:spPr>
          <a:xfrm>
            <a:off x="3682198" y="5020907"/>
            <a:ext cx="1844842" cy="1845595"/>
          </a:xfrm>
          <a:prstGeom prst="ellipse">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IN" sz="1400" b="1" dirty="0">
                <a:solidFill>
                  <a:schemeClr val="tx1"/>
                </a:solidFill>
              </a:rPr>
              <a:t>K8s Wizards</a:t>
            </a:r>
          </a:p>
          <a:p>
            <a:pPr algn="ctr"/>
            <a:endParaRPr lang="en-IN" sz="1400" b="1" dirty="0">
              <a:solidFill>
                <a:schemeClr val="tx1"/>
              </a:solidFill>
            </a:endParaRPr>
          </a:p>
          <a:p>
            <a:pPr algn="ctr"/>
            <a:r>
              <a:rPr lang="en-IN" sz="1000" dirty="0">
                <a:solidFill>
                  <a:schemeClr val="tx1"/>
                </a:solidFill>
              </a:rPr>
              <a:t>-Siva Ganesh</a:t>
            </a:r>
          </a:p>
          <a:p>
            <a:pPr algn="ctr"/>
            <a:r>
              <a:rPr lang="en-IN" sz="1000" dirty="0">
                <a:solidFill>
                  <a:schemeClr val="tx1"/>
                </a:solidFill>
              </a:rPr>
              <a:t>-Ravindra Reddy</a:t>
            </a:r>
          </a:p>
          <a:p>
            <a:pPr algn="ctr"/>
            <a:r>
              <a:rPr lang="en-IN" sz="1000" dirty="0">
                <a:solidFill>
                  <a:schemeClr val="tx1"/>
                </a:solidFill>
              </a:rPr>
              <a:t>-Shiva</a:t>
            </a:r>
          </a:p>
          <a:p>
            <a:pPr algn="ctr"/>
            <a:r>
              <a:rPr lang="en-IN" sz="1000" dirty="0">
                <a:solidFill>
                  <a:schemeClr val="tx1"/>
                </a:solidFill>
              </a:rPr>
              <a:t>-Manoj</a:t>
            </a:r>
          </a:p>
        </p:txBody>
      </p:sp>
      <p:pic>
        <p:nvPicPr>
          <p:cNvPr id="8" name="Picture Placeholder 7">
            <a:extLst>
              <a:ext uri="{FF2B5EF4-FFF2-40B4-BE49-F238E27FC236}">
                <a16:creationId xmlns:a16="http://schemas.microsoft.com/office/drawing/2014/main" id="{79748CEC-C988-2114-A892-B3351F50AF5D}"/>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29444" r="19558"/>
          <a:stretch/>
        </p:blipFill>
        <p:spPr>
          <a:xfrm>
            <a:off x="5557147" y="0"/>
            <a:ext cx="6634853" cy="6858000"/>
          </a:xfrm>
        </p:spPr>
      </p:pic>
      <p:sp>
        <p:nvSpPr>
          <p:cNvPr id="9" name="Oval 8">
            <a:extLst>
              <a:ext uri="{FF2B5EF4-FFF2-40B4-BE49-F238E27FC236}">
                <a16:creationId xmlns:a16="http://schemas.microsoft.com/office/drawing/2014/main" id="{E1AFC573-5E44-C6B7-33BB-89C4EB5FC77B}"/>
              </a:ext>
            </a:extLst>
          </p:cNvPr>
          <p:cNvSpPr/>
          <p:nvPr/>
        </p:nvSpPr>
        <p:spPr>
          <a:xfrm>
            <a:off x="1496084" y="6493106"/>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10" name="Oval 9">
            <a:extLst>
              <a:ext uri="{FF2B5EF4-FFF2-40B4-BE49-F238E27FC236}">
                <a16:creationId xmlns:a16="http://schemas.microsoft.com/office/drawing/2014/main" id="{38884487-7510-EF68-3BF2-9BDB8C4B14FB}"/>
              </a:ext>
            </a:extLst>
          </p:cNvPr>
          <p:cNvSpPr/>
          <p:nvPr/>
        </p:nvSpPr>
        <p:spPr>
          <a:xfrm>
            <a:off x="1807101" y="6490118"/>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11" name="Oval 10">
            <a:extLst>
              <a:ext uri="{FF2B5EF4-FFF2-40B4-BE49-F238E27FC236}">
                <a16:creationId xmlns:a16="http://schemas.microsoft.com/office/drawing/2014/main" id="{9FC16CF5-B13B-D0F0-6141-38E87222ACCF}"/>
              </a:ext>
            </a:extLst>
          </p:cNvPr>
          <p:cNvSpPr/>
          <p:nvPr/>
        </p:nvSpPr>
        <p:spPr>
          <a:xfrm>
            <a:off x="2112770" y="649335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12" name="Oval 11">
            <a:extLst>
              <a:ext uri="{FF2B5EF4-FFF2-40B4-BE49-F238E27FC236}">
                <a16:creationId xmlns:a16="http://schemas.microsoft.com/office/drawing/2014/main" id="{673176A6-E4DA-55B4-BA4E-7153FFE29699}"/>
              </a:ext>
            </a:extLst>
          </p:cNvPr>
          <p:cNvSpPr/>
          <p:nvPr/>
        </p:nvSpPr>
        <p:spPr>
          <a:xfrm>
            <a:off x="2390446" y="6490117"/>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Tree>
    <p:extLst>
      <p:ext uri="{BB962C8B-B14F-4D97-AF65-F5344CB8AC3E}">
        <p14:creationId xmlns:p14="http://schemas.microsoft.com/office/powerpoint/2010/main" val="3790663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Oval 50">
            <a:extLst>
              <a:ext uri="{FF2B5EF4-FFF2-40B4-BE49-F238E27FC236}">
                <a16:creationId xmlns:a16="http://schemas.microsoft.com/office/drawing/2014/main" id="{F883F467-0FE0-8549-5E15-A2B5F3006E04}"/>
              </a:ext>
            </a:extLst>
          </p:cNvPr>
          <p:cNvSpPr/>
          <p:nvPr/>
        </p:nvSpPr>
        <p:spPr>
          <a:xfrm>
            <a:off x="4455160" y="2447170"/>
            <a:ext cx="3390929" cy="34993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2" name="TextBox 1">
            <a:extLst>
              <a:ext uri="{FF2B5EF4-FFF2-40B4-BE49-F238E27FC236}">
                <a16:creationId xmlns:a16="http://schemas.microsoft.com/office/drawing/2014/main" id="{F19CA984-D125-C41C-A098-060162823514}"/>
              </a:ext>
            </a:extLst>
          </p:cNvPr>
          <p:cNvSpPr txBox="1"/>
          <p:nvPr/>
        </p:nvSpPr>
        <p:spPr>
          <a:xfrm>
            <a:off x="202746" y="293914"/>
            <a:ext cx="2980303" cy="215444"/>
          </a:xfrm>
          <a:prstGeom prst="rect">
            <a:avLst/>
          </a:prstGeom>
          <a:noFill/>
        </p:spPr>
        <p:txBody>
          <a:bodyPr wrap="none" rtlCol="0">
            <a:spAutoFit/>
          </a:bodyPr>
          <a:lstStyle/>
          <a:p>
            <a:r>
              <a:rPr lang="en-US" sz="800" i="1" dirty="0">
                <a:solidFill>
                  <a:schemeClr val="accent6">
                    <a:lumMod val="60000"/>
                    <a:lumOff val="40000"/>
                    <a:alpha val="80000"/>
                  </a:schemeClr>
                </a:solidFill>
              </a:rPr>
              <a:t>Technical Hub | Project Report | 6 April 2023 | Page </a:t>
            </a:r>
            <a:fld id="{F75D2BC5-4557-4590-B706-AC8314BEC76D}" type="slidenum">
              <a:rPr lang="en-US" sz="800" i="1" smtClean="0">
                <a:solidFill>
                  <a:schemeClr val="accent6">
                    <a:lumMod val="60000"/>
                    <a:lumOff val="40000"/>
                    <a:alpha val="80000"/>
                  </a:schemeClr>
                </a:solidFill>
              </a:rPr>
              <a:pPr/>
              <a:t>2</a:t>
            </a:fld>
            <a:r>
              <a:rPr lang="en-US" sz="800" i="1" dirty="0">
                <a:solidFill>
                  <a:schemeClr val="accent6">
                    <a:lumMod val="60000"/>
                    <a:lumOff val="40000"/>
                    <a:alpha val="80000"/>
                  </a:schemeClr>
                </a:solidFill>
              </a:rPr>
              <a:t>-8</a:t>
            </a:r>
            <a:endParaRPr lang="id-ID" sz="800" i="1" dirty="0">
              <a:solidFill>
                <a:schemeClr val="accent6">
                  <a:lumMod val="60000"/>
                  <a:lumOff val="40000"/>
                  <a:alpha val="80000"/>
                </a:schemeClr>
              </a:solidFill>
            </a:endParaRPr>
          </a:p>
        </p:txBody>
      </p:sp>
      <p:sp>
        <p:nvSpPr>
          <p:cNvPr id="3" name="Oval 2">
            <a:extLst>
              <a:ext uri="{FF2B5EF4-FFF2-40B4-BE49-F238E27FC236}">
                <a16:creationId xmlns:a16="http://schemas.microsoft.com/office/drawing/2014/main" id="{A5964A2A-35FF-91D8-3461-CFB8AC675019}"/>
              </a:ext>
            </a:extLst>
          </p:cNvPr>
          <p:cNvSpPr/>
          <p:nvPr/>
        </p:nvSpPr>
        <p:spPr>
          <a:xfrm>
            <a:off x="275228"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4" name="Oval 3">
            <a:extLst>
              <a:ext uri="{FF2B5EF4-FFF2-40B4-BE49-F238E27FC236}">
                <a16:creationId xmlns:a16="http://schemas.microsoft.com/office/drawing/2014/main" id="{F30D9DEF-AD98-1DAA-2E5A-E1CC2B42B133}"/>
              </a:ext>
            </a:extLst>
          </p:cNvPr>
          <p:cNvSpPr/>
          <p:nvPr/>
        </p:nvSpPr>
        <p:spPr>
          <a:xfrm>
            <a:off x="578505" y="6483903"/>
            <a:ext cx="124393" cy="1243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5" name="Oval 4">
            <a:extLst>
              <a:ext uri="{FF2B5EF4-FFF2-40B4-BE49-F238E27FC236}">
                <a16:creationId xmlns:a16="http://schemas.microsoft.com/office/drawing/2014/main" id="{52D0EE2C-8FDA-CB33-CF91-D0EBD9252F6F}"/>
              </a:ext>
            </a:extLst>
          </p:cNvPr>
          <p:cNvSpPr/>
          <p:nvPr/>
        </p:nvSpPr>
        <p:spPr>
          <a:xfrm>
            <a:off x="881782"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6" name="Oval 5">
            <a:extLst>
              <a:ext uri="{FF2B5EF4-FFF2-40B4-BE49-F238E27FC236}">
                <a16:creationId xmlns:a16="http://schemas.microsoft.com/office/drawing/2014/main" id="{FD7945C3-D787-F04F-2723-613B2785964A}"/>
              </a:ext>
            </a:extLst>
          </p:cNvPr>
          <p:cNvSpPr/>
          <p:nvPr/>
        </p:nvSpPr>
        <p:spPr>
          <a:xfrm>
            <a:off x="1185059"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7" name="TextBox 6">
            <a:extLst>
              <a:ext uri="{FF2B5EF4-FFF2-40B4-BE49-F238E27FC236}">
                <a16:creationId xmlns:a16="http://schemas.microsoft.com/office/drawing/2014/main" id="{B0500325-B4F5-7470-C9D7-407C4FE0E561}"/>
              </a:ext>
            </a:extLst>
          </p:cNvPr>
          <p:cNvSpPr txBox="1"/>
          <p:nvPr/>
        </p:nvSpPr>
        <p:spPr>
          <a:xfrm>
            <a:off x="1460612" y="971099"/>
            <a:ext cx="8883538" cy="1200329"/>
          </a:xfrm>
          <a:prstGeom prst="rect">
            <a:avLst/>
          </a:prstGeom>
          <a:noFill/>
        </p:spPr>
        <p:txBody>
          <a:bodyPr wrap="square" rtlCol="0">
            <a:spAutoFit/>
          </a:bodyPr>
          <a:lstStyle/>
          <a:p>
            <a:r>
              <a:rPr lang="en-IN" sz="7200" dirty="0">
                <a:latin typeface="+mj-lt"/>
              </a:rPr>
              <a:t>Requirements</a:t>
            </a:r>
            <a:endParaRPr lang="id-ID" sz="7200" dirty="0">
              <a:latin typeface="+mj-lt"/>
            </a:endParaRPr>
          </a:p>
        </p:txBody>
      </p:sp>
      <p:cxnSp>
        <p:nvCxnSpPr>
          <p:cNvPr id="8" name="Straight Connector 7">
            <a:extLst>
              <a:ext uri="{FF2B5EF4-FFF2-40B4-BE49-F238E27FC236}">
                <a16:creationId xmlns:a16="http://schemas.microsoft.com/office/drawing/2014/main" id="{4EA28D4D-6C71-3D2B-E81C-52E541419267}"/>
              </a:ext>
            </a:extLst>
          </p:cNvPr>
          <p:cNvCxnSpPr>
            <a:cxnSpLocks/>
          </p:cNvCxnSpPr>
          <p:nvPr/>
        </p:nvCxnSpPr>
        <p:spPr>
          <a:xfrm>
            <a:off x="648443" y="1550368"/>
            <a:ext cx="6610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CC1E2C99-420F-601B-138E-6975D1D294BC}"/>
              </a:ext>
            </a:extLst>
          </p:cNvPr>
          <p:cNvSpPr/>
          <p:nvPr/>
        </p:nvSpPr>
        <p:spPr>
          <a:xfrm>
            <a:off x="591666" y="2508578"/>
            <a:ext cx="3539515" cy="3539515"/>
          </a:xfrm>
          <a:prstGeom prst="ellipse">
            <a:avLst/>
          </a:prstGeom>
          <a:solidFill>
            <a:schemeClr val="bg1"/>
          </a:solidFill>
          <a:ln>
            <a:noFill/>
          </a:ln>
          <a:effectLst>
            <a:outerShdw blurRad="254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31" name="TextBox 21">
            <a:extLst>
              <a:ext uri="{FF2B5EF4-FFF2-40B4-BE49-F238E27FC236}">
                <a16:creationId xmlns:a16="http://schemas.microsoft.com/office/drawing/2014/main" id="{BEA07EC2-59F8-D423-03CE-48B442E0DA3C}"/>
              </a:ext>
            </a:extLst>
          </p:cNvPr>
          <p:cNvSpPr txBox="1"/>
          <p:nvPr/>
        </p:nvSpPr>
        <p:spPr>
          <a:xfrm>
            <a:off x="1068275" y="4093913"/>
            <a:ext cx="2662926" cy="338554"/>
          </a:xfrm>
          <a:prstGeom prst="rect">
            <a:avLst/>
          </a:prstGeom>
          <a:noFill/>
        </p:spPr>
        <p:txBody>
          <a:bodyPr wrap="square" rtlCol="0">
            <a:spAutoFit/>
          </a:bodyPr>
          <a:lstStyle/>
          <a:p>
            <a:pPr algn="ctr"/>
            <a:r>
              <a:rPr lang="en-US" sz="1600" dirty="0">
                <a:solidFill>
                  <a:schemeClr val="tx2"/>
                </a:solidFill>
                <a:latin typeface="+mj-lt"/>
              </a:rPr>
              <a:t>Purpose of Project</a:t>
            </a:r>
            <a:endParaRPr lang="en-ID" sz="1600" dirty="0">
              <a:solidFill>
                <a:schemeClr val="tx2"/>
              </a:solidFill>
              <a:latin typeface="+mj-lt"/>
            </a:endParaRPr>
          </a:p>
        </p:txBody>
      </p:sp>
      <p:sp>
        <p:nvSpPr>
          <p:cNvPr id="33" name="TextBox 22">
            <a:extLst>
              <a:ext uri="{FF2B5EF4-FFF2-40B4-BE49-F238E27FC236}">
                <a16:creationId xmlns:a16="http://schemas.microsoft.com/office/drawing/2014/main" id="{686ED859-CAC7-7965-B87A-FAE2A21234E4}"/>
              </a:ext>
            </a:extLst>
          </p:cNvPr>
          <p:cNvSpPr txBox="1"/>
          <p:nvPr/>
        </p:nvSpPr>
        <p:spPr>
          <a:xfrm>
            <a:off x="1066152" y="4559548"/>
            <a:ext cx="2724708" cy="938719"/>
          </a:xfrm>
          <a:prstGeom prst="rect">
            <a:avLst/>
          </a:prstGeom>
          <a:noFill/>
        </p:spPr>
        <p:txBody>
          <a:bodyPr wrap="square">
            <a:spAutoFit/>
          </a:bodyPr>
          <a:lstStyle/>
          <a:p>
            <a:pPr algn="ctr"/>
            <a:r>
              <a:rPr lang="en-US" sz="1100" b="0" i="0" dirty="0">
                <a:effectLst/>
              </a:rPr>
              <a:t>The purpose of container orchestration using Kubernetes is to automate the deployment, scaling, and management of containerized applications.</a:t>
            </a:r>
          </a:p>
        </p:txBody>
      </p:sp>
      <p:sp>
        <p:nvSpPr>
          <p:cNvPr id="34" name="TextBox 21">
            <a:extLst>
              <a:ext uri="{FF2B5EF4-FFF2-40B4-BE49-F238E27FC236}">
                <a16:creationId xmlns:a16="http://schemas.microsoft.com/office/drawing/2014/main" id="{D0BF1449-7379-34A2-E919-FD0ADFA744D8}"/>
              </a:ext>
            </a:extLst>
          </p:cNvPr>
          <p:cNvSpPr txBox="1"/>
          <p:nvPr/>
        </p:nvSpPr>
        <p:spPr>
          <a:xfrm>
            <a:off x="1727010" y="3183352"/>
            <a:ext cx="1240970" cy="646331"/>
          </a:xfrm>
          <a:prstGeom prst="rect">
            <a:avLst/>
          </a:prstGeom>
          <a:noFill/>
        </p:spPr>
        <p:txBody>
          <a:bodyPr wrap="square" rtlCol="0">
            <a:spAutoFit/>
          </a:bodyPr>
          <a:lstStyle/>
          <a:p>
            <a:pPr algn="ctr"/>
            <a:r>
              <a:rPr lang="en-US" sz="3600" dirty="0">
                <a:solidFill>
                  <a:schemeClr val="accent1"/>
                </a:solidFill>
                <a:latin typeface="+mj-lt"/>
              </a:rPr>
              <a:t>01.</a:t>
            </a:r>
            <a:endParaRPr lang="en-ID" sz="3600" dirty="0">
              <a:solidFill>
                <a:schemeClr val="accent1"/>
              </a:solidFill>
              <a:latin typeface="+mj-lt"/>
            </a:endParaRPr>
          </a:p>
        </p:txBody>
      </p:sp>
      <p:sp>
        <p:nvSpPr>
          <p:cNvPr id="37" name="TextBox 21">
            <a:extLst>
              <a:ext uri="{FF2B5EF4-FFF2-40B4-BE49-F238E27FC236}">
                <a16:creationId xmlns:a16="http://schemas.microsoft.com/office/drawing/2014/main" id="{66A44F6E-B4B6-5FC7-1C7A-77A17AA50B4A}"/>
              </a:ext>
            </a:extLst>
          </p:cNvPr>
          <p:cNvSpPr txBox="1"/>
          <p:nvPr/>
        </p:nvSpPr>
        <p:spPr>
          <a:xfrm>
            <a:off x="4863592" y="4093913"/>
            <a:ext cx="2662926" cy="338554"/>
          </a:xfrm>
          <a:prstGeom prst="rect">
            <a:avLst/>
          </a:prstGeom>
          <a:noFill/>
        </p:spPr>
        <p:txBody>
          <a:bodyPr wrap="square" rtlCol="0">
            <a:spAutoFit/>
          </a:bodyPr>
          <a:lstStyle/>
          <a:p>
            <a:pPr algn="ctr"/>
            <a:r>
              <a:rPr lang="en-ID" sz="1600" dirty="0">
                <a:solidFill>
                  <a:srgbClr val="282937"/>
                </a:solidFill>
                <a:latin typeface="+mj-lt"/>
              </a:rPr>
              <a:t>Technologies Used</a:t>
            </a:r>
          </a:p>
        </p:txBody>
      </p:sp>
      <p:sp>
        <p:nvSpPr>
          <p:cNvPr id="39" name="TextBox 22">
            <a:extLst>
              <a:ext uri="{FF2B5EF4-FFF2-40B4-BE49-F238E27FC236}">
                <a16:creationId xmlns:a16="http://schemas.microsoft.com/office/drawing/2014/main" id="{5884FBDF-3F2E-DD67-9481-9BE2CCC493AB}"/>
              </a:ext>
            </a:extLst>
          </p:cNvPr>
          <p:cNvSpPr txBox="1"/>
          <p:nvPr/>
        </p:nvSpPr>
        <p:spPr>
          <a:xfrm>
            <a:off x="5501616" y="4559548"/>
            <a:ext cx="2724708" cy="430887"/>
          </a:xfrm>
          <a:prstGeom prst="rect">
            <a:avLst/>
          </a:prstGeom>
          <a:noFill/>
        </p:spPr>
        <p:txBody>
          <a:bodyPr wrap="square">
            <a:spAutoFit/>
          </a:bodyPr>
          <a:lstStyle/>
          <a:p>
            <a:pPr marL="171450" indent="-171450">
              <a:buFont typeface="Wingdings" panose="05000000000000000000" pitchFamily="2" charset="2"/>
              <a:buChar char="§"/>
            </a:pPr>
            <a:r>
              <a:rPr lang="en-IN" sz="1100" dirty="0">
                <a:ea typeface="Times New Roman" panose="02020603050405020304" pitchFamily="18" charset="0"/>
              </a:rPr>
              <a:t>Kubernetes</a:t>
            </a:r>
          </a:p>
          <a:p>
            <a:pPr marL="171450" indent="-171450">
              <a:buFont typeface="Wingdings" panose="05000000000000000000" pitchFamily="2" charset="2"/>
              <a:buChar char="§"/>
            </a:pPr>
            <a:r>
              <a:rPr lang="en-IN" sz="1100" dirty="0">
                <a:ea typeface="Times New Roman" panose="02020603050405020304" pitchFamily="18" charset="0"/>
              </a:rPr>
              <a:t>Docker</a:t>
            </a:r>
          </a:p>
        </p:txBody>
      </p:sp>
      <p:sp>
        <p:nvSpPr>
          <p:cNvPr id="40" name="TextBox 21">
            <a:extLst>
              <a:ext uri="{FF2B5EF4-FFF2-40B4-BE49-F238E27FC236}">
                <a16:creationId xmlns:a16="http://schemas.microsoft.com/office/drawing/2014/main" id="{AD5FEDA6-C56A-CA32-8E98-9F9CACAF8AA1}"/>
              </a:ext>
            </a:extLst>
          </p:cNvPr>
          <p:cNvSpPr txBox="1"/>
          <p:nvPr/>
        </p:nvSpPr>
        <p:spPr>
          <a:xfrm>
            <a:off x="5509247" y="3194364"/>
            <a:ext cx="1240970" cy="646331"/>
          </a:xfrm>
          <a:prstGeom prst="rect">
            <a:avLst/>
          </a:prstGeom>
          <a:noFill/>
        </p:spPr>
        <p:txBody>
          <a:bodyPr wrap="square" rtlCol="0">
            <a:spAutoFit/>
          </a:bodyPr>
          <a:lstStyle/>
          <a:p>
            <a:pPr algn="ctr"/>
            <a:r>
              <a:rPr lang="en-US" sz="3600" dirty="0">
                <a:solidFill>
                  <a:srgbClr val="282937"/>
                </a:solidFill>
                <a:latin typeface="+mj-lt"/>
              </a:rPr>
              <a:t>02.</a:t>
            </a:r>
            <a:endParaRPr lang="en-ID" sz="3600" dirty="0">
              <a:solidFill>
                <a:srgbClr val="282937"/>
              </a:solidFill>
              <a:latin typeface="+mj-lt"/>
            </a:endParaRPr>
          </a:p>
        </p:txBody>
      </p:sp>
      <p:sp>
        <p:nvSpPr>
          <p:cNvPr id="28" name="Oval 27">
            <a:extLst>
              <a:ext uri="{FF2B5EF4-FFF2-40B4-BE49-F238E27FC236}">
                <a16:creationId xmlns:a16="http://schemas.microsoft.com/office/drawing/2014/main" id="{09BFCF74-4481-3C59-606F-9F807A932309}"/>
              </a:ext>
            </a:extLst>
          </p:cNvPr>
          <p:cNvSpPr/>
          <p:nvPr/>
        </p:nvSpPr>
        <p:spPr>
          <a:xfrm>
            <a:off x="8097571" y="2447170"/>
            <a:ext cx="3539515" cy="3539515"/>
          </a:xfrm>
          <a:prstGeom prst="ellipse">
            <a:avLst/>
          </a:prstGeom>
          <a:solidFill>
            <a:schemeClr val="bg1"/>
          </a:solidFill>
          <a:ln>
            <a:noFill/>
          </a:ln>
          <a:effectLst>
            <a:outerShdw blurRad="254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35" name="TextBox 21">
            <a:extLst>
              <a:ext uri="{FF2B5EF4-FFF2-40B4-BE49-F238E27FC236}">
                <a16:creationId xmlns:a16="http://schemas.microsoft.com/office/drawing/2014/main" id="{508AD43E-6AF5-C438-FE39-1DF45CF9C899}"/>
              </a:ext>
            </a:extLst>
          </p:cNvPr>
          <p:cNvSpPr txBox="1"/>
          <p:nvPr/>
        </p:nvSpPr>
        <p:spPr>
          <a:xfrm>
            <a:off x="9241259" y="3186459"/>
            <a:ext cx="1240970" cy="646331"/>
          </a:xfrm>
          <a:prstGeom prst="rect">
            <a:avLst/>
          </a:prstGeom>
          <a:noFill/>
        </p:spPr>
        <p:txBody>
          <a:bodyPr wrap="square" rtlCol="0">
            <a:spAutoFit/>
          </a:bodyPr>
          <a:lstStyle/>
          <a:p>
            <a:pPr algn="ctr"/>
            <a:r>
              <a:rPr lang="en-US" sz="3600" dirty="0">
                <a:solidFill>
                  <a:schemeClr val="accent1"/>
                </a:solidFill>
                <a:latin typeface="+mj-lt"/>
              </a:rPr>
              <a:t>03.</a:t>
            </a:r>
            <a:endParaRPr lang="en-ID" sz="3600" dirty="0">
              <a:solidFill>
                <a:schemeClr val="accent1"/>
              </a:solidFill>
              <a:latin typeface="+mj-lt"/>
            </a:endParaRPr>
          </a:p>
        </p:txBody>
      </p:sp>
      <p:sp>
        <p:nvSpPr>
          <p:cNvPr id="41" name="TextBox 21">
            <a:extLst>
              <a:ext uri="{FF2B5EF4-FFF2-40B4-BE49-F238E27FC236}">
                <a16:creationId xmlns:a16="http://schemas.microsoft.com/office/drawing/2014/main" id="{A3D8D194-972A-EF27-1769-DD6FBB2FA418}"/>
              </a:ext>
            </a:extLst>
          </p:cNvPr>
          <p:cNvSpPr txBox="1"/>
          <p:nvPr/>
        </p:nvSpPr>
        <p:spPr>
          <a:xfrm>
            <a:off x="8535866" y="4097023"/>
            <a:ext cx="2662926" cy="338554"/>
          </a:xfrm>
          <a:prstGeom prst="rect">
            <a:avLst/>
          </a:prstGeom>
          <a:noFill/>
        </p:spPr>
        <p:txBody>
          <a:bodyPr wrap="square" rtlCol="0">
            <a:spAutoFit/>
          </a:bodyPr>
          <a:lstStyle/>
          <a:p>
            <a:pPr algn="ctr"/>
            <a:r>
              <a:rPr lang="en-US" sz="1600" dirty="0">
                <a:solidFill>
                  <a:schemeClr val="tx2"/>
                </a:solidFill>
                <a:latin typeface="+mj-lt"/>
              </a:rPr>
              <a:t>Tools Used</a:t>
            </a:r>
            <a:endParaRPr lang="en-ID" sz="1600" dirty="0">
              <a:solidFill>
                <a:schemeClr val="tx2"/>
              </a:solidFill>
              <a:latin typeface="+mj-lt"/>
            </a:endParaRPr>
          </a:p>
        </p:txBody>
      </p:sp>
      <p:sp>
        <p:nvSpPr>
          <p:cNvPr id="46" name="TextBox 22">
            <a:extLst>
              <a:ext uri="{FF2B5EF4-FFF2-40B4-BE49-F238E27FC236}">
                <a16:creationId xmlns:a16="http://schemas.microsoft.com/office/drawing/2014/main" id="{25A8879F-125F-8DD4-4A3F-45A1DA54E101}"/>
              </a:ext>
            </a:extLst>
          </p:cNvPr>
          <p:cNvSpPr txBox="1"/>
          <p:nvPr/>
        </p:nvSpPr>
        <p:spPr>
          <a:xfrm>
            <a:off x="9297089" y="4502581"/>
            <a:ext cx="2724708" cy="1615827"/>
          </a:xfrm>
          <a:prstGeom prst="rect">
            <a:avLst/>
          </a:prstGeom>
          <a:noFill/>
        </p:spPr>
        <p:txBody>
          <a:bodyPr wrap="square">
            <a:spAutoFit/>
          </a:bodyPr>
          <a:lstStyle/>
          <a:p>
            <a:pPr marL="171450" indent="-171450" algn="l">
              <a:buFont typeface="Wingdings" panose="05000000000000000000" pitchFamily="2" charset="2"/>
              <a:buChar char="§"/>
            </a:pPr>
            <a:r>
              <a:rPr lang="en-IN" sz="1100" b="0" i="0" dirty="0">
                <a:effectLst/>
              </a:rPr>
              <a:t>Docker Desktop</a:t>
            </a:r>
          </a:p>
          <a:p>
            <a:pPr marL="171450" indent="-171450" algn="l">
              <a:buFont typeface="Wingdings" panose="05000000000000000000" pitchFamily="2" charset="2"/>
              <a:buChar char="§"/>
            </a:pPr>
            <a:r>
              <a:rPr lang="en-IN" sz="1100" b="0" i="0" dirty="0">
                <a:effectLst/>
              </a:rPr>
              <a:t>Minikube</a:t>
            </a:r>
          </a:p>
          <a:p>
            <a:pPr marL="171450" indent="-171450" algn="l">
              <a:buFont typeface="Wingdings" panose="05000000000000000000" pitchFamily="2" charset="2"/>
              <a:buChar char="§"/>
            </a:pPr>
            <a:r>
              <a:rPr lang="en-IN" sz="1100" b="0" i="0" dirty="0">
                <a:effectLst/>
              </a:rPr>
              <a:t>kubectl</a:t>
            </a:r>
          </a:p>
          <a:p>
            <a:pPr marL="171450" indent="-171450" algn="l">
              <a:buFont typeface="Wingdings" panose="05000000000000000000" pitchFamily="2" charset="2"/>
              <a:buChar char="§"/>
            </a:pPr>
            <a:r>
              <a:rPr lang="en-IN" sz="1100" b="0" i="0" dirty="0">
                <a:effectLst/>
              </a:rPr>
              <a:t>Helm</a:t>
            </a:r>
          </a:p>
          <a:p>
            <a:pPr marL="171450" indent="-171450" algn="l">
              <a:buFont typeface="Wingdings" panose="05000000000000000000" pitchFamily="2" charset="2"/>
              <a:buChar char="§"/>
            </a:pPr>
            <a:r>
              <a:rPr lang="en-IN" sz="1100" b="0" i="0" dirty="0">
                <a:effectLst/>
              </a:rPr>
              <a:t>Prometheus</a:t>
            </a:r>
          </a:p>
          <a:p>
            <a:pPr marL="171450" indent="-171450" algn="l">
              <a:buFont typeface="Wingdings" panose="05000000000000000000" pitchFamily="2" charset="2"/>
              <a:buChar char="§"/>
            </a:pPr>
            <a:r>
              <a:rPr lang="en-IN" sz="1100" b="0" i="0" dirty="0">
                <a:effectLst/>
              </a:rPr>
              <a:t>Grafana</a:t>
            </a:r>
          </a:p>
          <a:p>
            <a:pPr marL="171450" indent="-171450" algn="l">
              <a:buFont typeface="Wingdings" panose="05000000000000000000" pitchFamily="2" charset="2"/>
              <a:buChar char="§"/>
            </a:pPr>
            <a:r>
              <a:rPr lang="en-IN" sz="1100" b="0" i="0" dirty="0">
                <a:effectLst/>
              </a:rPr>
              <a:t>Git Bash</a:t>
            </a:r>
          </a:p>
          <a:p>
            <a:pPr marL="171450" indent="-171450" algn="l">
              <a:buFont typeface="Wingdings" panose="05000000000000000000" pitchFamily="2" charset="2"/>
              <a:buChar char="§"/>
            </a:pPr>
            <a:r>
              <a:rPr lang="en-IN" sz="1100" b="0" i="0" dirty="0">
                <a:effectLst/>
              </a:rPr>
              <a:t>Chocolatey</a:t>
            </a:r>
          </a:p>
          <a:p>
            <a:pPr marL="171450" indent="-171450" algn="ctr">
              <a:buFont typeface="Wingdings" panose="05000000000000000000" pitchFamily="2" charset="2"/>
              <a:buChar char="§"/>
            </a:pPr>
            <a:endParaRPr lang="en-US" sz="1100" b="0" i="0" dirty="0">
              <a:effectLst/>
            </a:endParaRPr>
          </a:p>
        </p:txBody>
      </p:sp>
      <p:sp>
        <p:nvSpPr>
          <p:cNvPr id="47" name="Oval 46">
            <a:extLst>
              <a:ext uri="{FF2B5EF4-FFF2-40B4-BE49-F238E27FC236}">
                <a16:creationId xmlns:a16="http://schemas.microsoft.com/office/drawing/2014/main" id="{0A09AA24-6E2A-1850-074C-49D086D73C5F}"/>
              </a:ext>
            </a:extLst>
          </p:cNvPr>
          <p:cNvSpPr/>
          <p:nvPr/>
        </p:nvSpPr>
        <p:spPr>
          <a:xfrm>
            <a:off x="1496084" y="6498585"/>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48" name="Oval 47">
            <a:extLst>
              <a:ext uri="{FF2B5EF4-FFF2-40B4-BE49-F238E27FC236}">
                <a16:creationId xmlns:a16="http://schemas.microsoft.com/office/drawing/2014/main" id="{8E71F073-8C04-84AD-0133-33509480DE35}"/>
              </a:ext>
            </a:extLst>
          </p:cNvPr>
          <p:cNvSpPr/>
          <p:nvPr/>
        </p:nvSpPr>
        <p:spPr>
          <a:xfrm>
            <a:off x="1822103" y="6500511"/>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49" name="Oval 48">
            <a:extLst>
              <a:ext uri="{FF2B5EF4-FFF2-40B4-BE49-F238E27FC236}">
                <a16:creationId xmlns:a16="http://schemas.microsoft.com/office/drawing/2014/main" id="{E99EA9D5-39ED-2CC3-AA04-4E6BFB5DAAA8}"/>
              </a:ext>
            </a:extLst>
          </p:cNvPr>
          <p:cNvSpPr/>
          <p:nvPr/>
        </p:nvSpPr>
        <p:spPr>
          <a:xfrm>
            <a:off x="2132688" y="650705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50" name="Oval 49">
            <a:extLst>
              <a:ext uri="{FF2B5EF4-FFF2-40B4-BE49-F238E27FC236}">
                <a16:creationId xmlns:a16="http://schemas.microsoft.com/office/drawing/2014/main" id="{94E1EADF-F229-8103-C78A-60EE848F7BC9}"/>
              </a:ext>
            </a:extLst>
          </p:cNvPr>
          <p:cNvSpPr/>
          <p:nvPr/>
        </p:nvSpPr>
        <p:spPr>
          <a:xfrm>
            <a:off x="2468357" y="6510161"/>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Tree>
    <p:extLst>
      <p:ext uri="{BB962C8B-B14F-4D97-AF65-F5344CB8AC3E}">
        <p14:creationId xmlns:p14="http://schemas.microsoft.com/office/powerpoint/2010/main" val="3382244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17E0648-681B-6022-45E7-2CC3E9AC2803}"/>
              </a:ext>
            </a:extLst>
          </p:cNvPr>
          <p:cNvSpPr/>
          <p:nvPr/>
        </p:nvSpPr>
        <p:spPr>
          <a:xfrm>
            <a:off x="3802256" y="3575406"/>
            <a:ext cx="1844842" cy="1845595"/>
          </a:xfrm>
          <a:prstGeom prst="ellipse">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6" name="TextBox 5">
            <a:extLst>
              <a:ext uri="{FF2B5EF4-FFF2-40B4-BE49-F238E27FC236}">
                <a16:creationId xmlns:a16="http://schemas.microsoft.com/office/drawing/2014/main" id="{C9ED4887-8381-428B-14FA-2ED0FFBAE37B}"/>
              </a:ext>
            </a:extLst>
          </p:cNvPr>
          <p:cNvSpPr txBox="1"/>
          <p:nvPr/>
        </p:nvSpPr>
        <p:spPr>
          <a:xfrm>
            <a:off x="5079245" y="1130303"/>
            <a:ext cx="5845429" cy="1015663"/>
          </a:xfrm>
          <a:prstGeom prst="rect">
            <a:avLst/>
          </a:prstGeom>
          <a:noFill/>
        </p:spPr>
        <p:txBody>
          <a:bodyPr wrap="square" rtlCol="0">
            <a:spAutoFit/>
          </a:bodyPr>
          <a:lstStyle/>
          <a:p>
            <a:r>
              <a:rPr lang="en-US" sz="6000" dirty="0">
                <a:latin typeface="+mj-lt"/>
              </a:rPr>
              <a:t>Introduction</a:t>
            </a:r>
            <a:endParaRPr lang="id-ID" sz="6000" dirty="0">
              <a:latin typeface="+mj-lt"/>
            </a:endParaRPr>
          </a:p>
        </p:txBody>
      </p:sp>
      <p:cxnSp>
        <p:nvCxnSpPr>
          <p:cNvPr id="7" name="Straight Connector 6">
            <a:extLst>
              <a:ext uri="{FF2B5EF4-FFF2-40B4-BE49-F238E27FC236}">
                <a16:creationId xmlns:a16="http://schemas.microsoft.com/office/drawing/2014/main" id="{ADA4B95A-9CF3-39F7-C587-89F920D48764}"/>
              </a:ext>
            </a:extLst>
          </p:cNvPr>
          <p:cNvCxnSpPr>
            <a:cxnSpLocks/>
          </p:cNvCxnSpPr>
          <p:nvPr/>
        </p:nvCxnSpPr>
        <p:spPr>
          <a:xfrm>
            <a:off x="4281363" y="1638134"/>
            <a:ext cx="6610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TextBox 22">
            <a:extLst>
              <a:ext uri="{FF2B5EF4-FFF2-40B4-BE49-F238E27FC236}">
                <a16:creationId xmlns:a16="http://schemas.microsoft.com/office/drawing/2014/main" id="{238A0B30-5AC7-789D-42AA-B6F7348C7048}"/>
              </a:ext>
            </a:extLst>
          </p:cNvPr>
          <p:cNvSpPr txBox="1"/>
          <p:nvPr/>
        </p:nvSpPr>
        <p:spPr>
          <a:xfrm>
            <a:off x="6031832" y="2661174"/>
            <a:ext cx="4681390" cy="1084015"/>
          </a:xfrm>
          <a:prstGeom prst="rect">
            <a:avLst/>
          </a:prstGeom>
          <a:noFill/>
        </p:spPr>
        <p:txBody>
          <a:bodyPr wrap="square">
            <a:spAutoFit/>
          </a:bodyPr>
          <a:lstStyle/>
          <a:p>
            <a:pPr>
              <a:lnSpc>
                <a:spcPct val="150000"/>
              </a:lnSpc>
            </a:pPr>
            <a:r>
              <a:rPr lang="en-US" sz="1100" dirty="0">
                <a:ea typeface="Open Sans" panose="020B0606030504020204" pitchFamily="34" charset="0"/>
                <a:cs typeface="Open Sans" panose="020B0606030504020204" pitchFamily="34" charset="0"/>
              </a:rPr>
              <a:t>Kubernetes (also known as k8s or “kube”) is an open-source container orchestration platform that automates many of the manual processes involved in deploying, managing, and scaling containerized applications.</a:t>
            </a:r>
            <a:endParaRPr lang="id-ID" sz="1100" dirty="0">
              <a:ea typeface="Times New Roman" panose="02020603050405020304" pitchFamily="18" charset="0"/>
            </a:endParaRPr>
          </a:p>
        </p:txBody>
      </p:sp>
      <p:sp>
        <p:nvSpPr>
          <p:cNvPr id="9" name="TextBox 22">
            <a:extLst>
              <a:ext uri="{FF2B5EF4-FFF2-40B4-BE49-F238E27FC236}">
                <a16:creationId xmlns:a16="http://schemas.microsoft.com/office/drawing/2014/main" id="{D13C9190-BDE2-E877-BE06-21BD265B66F0}"/>
              </a:ext>
            </a:extLst>
          </p:cNvPr>
          <p:cNvSpPr txBox="1"/>
          <p:nvPr/>
        </p:nvSpPr>
        <p:spPr>
          <a:xfrm>
            <a:off x="6031832" y="3930879"/>
            <a:ext cx="4681390" cy="2353593"/>
          </a:xfrm>
          <a:prstGeom prst="rect">
            <a:avLst/>
          </a:prstGeom>
          <a:noFill/>
        </p:spPr>
        <p:txBody>
          <a:bodyPr wrap="square">
            <a:spAutoFit/>
          </a:bodyPr>
          <a:lstStyle/>
          <a:p>
            <a:pPr>
              <a:lnSpc>
                <a:spcPct val="150000"/>
              </a:lnSpc>
            </a:pPr>
            <a:r>
              <a:rPr lang="en-US" sz="1100" dirty="0">
                <a:ea typeface="Open Sans" panose="020B0606030504020204" pitchFamily="34" charset="0"/>
                <a:cs typeface="Open Sans" panose="020B0606030504020204" pitchFamily="34" charset="0"/>
              </a:rPr>
              <a:t>Why use Kubernetes for orchestration?</a:t>
            </a:r>
          </a:p>
          <a:p>
            <a:pPr>
              <a:lnSpc>
                <a:spcPct val="150000"/>
              </a:lnSpc>
            </a:pPr>
            <a:r>
              <a:rPr lang="en-US" sz="1100" dirty="0">
                <a:ea typeface="Open Sans" panose="020B0606030504020204" pitchFamily="34" charset="0"/>
                <a:cs typeface="Open Sans" panose="020B0606030504020204" pitchFamily="34" charset="0"/>
              </a:rPr>
              <a:t>	•Automatic Bin packing.</a:t>
            </a:r>
          </a:p>
          <a:p>
            <a:pPr>
              <a:lnSpc>
                <a:spcPct val="150000"/>
              </a:lnSpc>
            </a:pPr>
            <a:r>
              <a:rPr lang="en-US" sz="1100" dirty="0">
                <a:ea typeface="Open Sans" panose="020B0606030504020204" pitchFamily="34" charset="0"/>
                <a:cs typeface="Open Sans" panose="020B0606030504020204" pitchFamily="34" charset="0"/>
              </a:rPr>
              <a:t>	•Service Discovery &amp; Load balancing.</a:t>
            </a:r>
          </a:p>
          <a:p>
            <a:pPr>
              <a:lnSpc>
                <a:spcPct val="150000"/>
              </a:lnSpc>
            </a:pPr>
            <a:r>
              <a:rPr lang="en-US" sz="1100" dirty="0">
                <a:ea typeface="Open Sans" panose="020B0606030504020204" pitchFamily="34" charset="0"/>
                <a:cs typeface="Open Sans" panose="020B0606030504020204" pitchFamily="34" charset="0"/>
              </a:rPr>
              <a:t>	•Storage Orchestration.</a:t>
            </a:r>
          </a:p>
          <a:p>
            <a:pPr>
              <a:lnSpc>
                <a:spcPct val="150000"/>
              </a:lnSpc>
            </a:pPr>
            <a:r>
              <a:rPr lang="en-US" sz="1100" dirty="0">
                <a:ea typeface="Open Sans" panose="020B0606030504020204" pitchFamily="34" charset="0"/>
                <a:cs typeface="Open Sans" panose="020B0606030504020204" pitchFamily="34" charset="0"/>
              </a:rPr>
              <a:t>	•Self-Healing.</a:t>
            </a:r>
          </a:p>
          <a:p>
            <a:pPr>
              <a:lnSpc>
                <a:spcPct val="150000"/>
              </a:lnSpc>
            </a:pPr>
            <a:r>
              <a:rPr lang="en-US" sz="1100" dirty="0">
                <a:ea typeface="Open Sans" panose="020B0606030504020204" pitchFamily="34" charset="0"/>
                <a:cs typeface="Open Sans" panose="020B0606030504020204" pitchFamily="34" charset="0"/>
              </a:rPr>
              <a:t>	•Secret &amp; Configuration Management.</a:t>
            </a:r>
          </a:p>
          <a:p>
            <a:pPr>
              <a:lnSpc>
                <a:spcPct val="150000"/>
              </a:lnSpc>
            </a:pPr>
            <a:r>
              <a:rPr lang="en-US" sz="1100" dirty="0">
                <a:ea typeface="Open Sans" panose="020B0606030504020204" pitchFamily="34" charset="0"/>
                <a:cs typeface="Open Sans" panose="020B0606030504020204" pitchFamily="34" charset="0"/>
              </a:rPr>
              <a:t>	•Batch Execution.</a:t>
            </a:r>
          </a:p>
          <a:p>
            <a:pPr>
              <a:lnSpc>
                <a:spcPct val="150000"/>
              </a:lnSpc>
            </a:pPr>
            <a:r>
              <a:rPr lang="en-US" sz="1100" dirty="0">
                <a:ea typeface="Open Sans" panose="020B0606030504020204" pitchFamily="34" charset="0"/>
                <a:cs typeface="Open Sans" panose="020B0606030504020204" pitchFamily="34" charset="0"/>
              </a:rPr>
              <a:t>	•Horizontal Scaling.</a:t>
            </a:r>
          </a:p>
          <a:p>
            <a:pPr>
              <a:lnSpc>
                <a:spcPct val="150000"/>
              </a:lnSpc>
            </a:pPr>
            <a:r>
              <a:rPr lang="en-US" sz="1100" dirty="0">
                <a:ea typeface="Open Sans" panose="020B0606030504020204" pitchFamily="34" charset="0"/>
                <a:cs typeface="Open Sans" panose="020B0606030504020204" pitchFamily="34" charset="0"/>
              </a:rPr>
              <a:t>	•Automatic Rollbacks &amp; Rollouts.</a:t>
            </a:r>
            <a:endParaRPr lang="id-ID" sz="1100" dirty="0">
              <a:ea typeface="Times New Roman" panose="02020603050405020304" pitchFamily="18" charset="0"/>
            </a:endParaRPr>
          </a:p>
        </p:txBody>
      </p:sp>
      <p:sp>
        <p:nvSpPr>
          <p:cNvPr id="12" name="Oval 11">
            <a:extLst>
              <a:ext uri="{FF2B5EF4-FFF2-40B4-BE49-F238E27FC236}">
                <a16:creationId xmlns:a16="http://schemas.microsoft.com/office/drawing/2014/main" id="{C67E1BAE-79A9-5C6F-61D6-7EA6AA97BDCF}"/>
              </a:ext>
            </a:extLst>
          </p:cNvPr>
          <p:cNvSpPr/>
          <p:nvPr/>
        </p:nvSpPr>
        <p:spPr>
          <a:xfrm>
            <a:off x="275228"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13" name="Oval 12">
            <a:extLst>
              <a:ext uri="{FF2B5EF4-FFF2-40B4-BE49-F238E27FC236}">
                <a16:creationId xmlns:a16="http://schemas.microsoft.com/office/drawing/2014/main" id="{593F0797-9D15-DC2E-72D9-EEC6ECB8C6E6}"/>
              </a:ext>
            </a:extLst>
          </p:cNvPr>
          <p:cNvSpPr/>
          <p:nvPr/>
        </p:nvSpPr>
        <p:spPr>
          <a:xfrm>
            <a:off x="578505"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14" name="Oval 13">
            <a:extLst>
              <a:ext uri="{FF2B5EF4-FFF2-40B4-BE49-F238E27FC236}">
                <a16:creationId xmlns:a16="http://schemas.microsoft.com/office/drawing/2014/main" id="{1417B8F9-EE4E-3E6A-71D1-865B66C26277}"/>
              </a:ext>
            </a:extLst>
          </p:cNvPr>
          <p:cNvSpPr/>
          <p:nvPr/>
        </p:nvSpPr>
        <p:spPr>
          <a:xfrm>
            <a:off x="881782" y="6483903"/>
            <a:ext cx="124393" cy="1243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15" name="Oval 14">
            <a:extLst>
              <a:ext uri="{FF2B5EF4-FFF2-40B4-BE49-F238E27FC236}">
                <a16:creationId xmlns:a16="http://schemas.microsoft.com/office/drawing/2014/main" id="{BC90F1EA-4FE1-4E0C-AAD4-6C794C1CD731}"/>
              </a:ext>
            </a:extLst>
          </p:cNvPr>
          <p:cNvSpPr/>
          <p:nvPr/>
        </p:nvSpPr>
        <p:spPr>
          <a:xfrm>
            <a:off x="1185059"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16" name="TextBox 15">
            <a:extLst>
              <a:ext uri="{FF2B5EF4-FFF2-40B4-BE49-F238E27FC236}">
                <a16:creationId xmlns:a16="http://schemas.microsoft.com/office/drawing/2014/main" id="{210685EB-C217-A4A1-BCB1-EFD70A753F0E}"/>
              </a:ext>
            </a:extLst>
          </p:cNvPr>
          <p:cNvSpPr txBox="1"/>
          <p:nvPr/>
        </p:nvSpPr>
        <p:spPr>
          <a:xfrm>
            <a:off x="202746" y="293914"/>
            <a:ext cx="2981907" cy="215444"/>
          </a:xfrm>
          <a:prstGeom prst="rect">
            <a:avLst/>
          </a:prstGeom>
          <a:noFill/>
        </p:spPr>
        <p:txBody>
          <a:bodyPr wrap="none" rtlCol="0">
            <a:spAutoFit/>
          </a:bodyPr>
          <a:lstStyle/>
          <a:p>
            <a:r>
              <a:rPr lang="en-US" sz="800" i="1" dirty="0">
                <a:solidFill>
                  <a:schemeClr val="accent6">
                    <a:lumMod val="60000"/>
                    <a:lumOff val="40000"/>
                    <a:alpha val="80000"/>
                  </a:schemeClr>
                </a:solidFill>
              </a:rPr>
              <a:t>Technical Hub | Project Report | 6 April 2023 | Page 3-8</a:t>
            </a:r>
            <a:endParaRPr lang="id-ID" sz="800" i="1" dirty="0">
              <a:solidFill>
                <a:schemeClr val="accent6">
                  <a:lumMod val="60000"/>
                  <a:lumOff val="40000"/>
                  <a:alpha val="80000"/>
                </a:schemeClr>
              </a:solidFill>
            </a:endParaRPr>
          </a:p>
        </p:txBody>
      </p:sp>
      <p:pic>
        <p:nvPicPr>
          <p:cNvPr id="22" name="Picture Placeholder 21">
            <a:extLst>
              <a:ext uri="{FF2B5EF4-FFF2-40B4-BE49-F238E27FC236}">
                <a16:creationId xmlns:a16="http://schemas.microsoft.com/office/drawing/2014/main" id="{B69F9433-C9E8-F746-5FA3-216D1ACBBE0A}"/>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2494" t="134" r="1010" b="2786"/>
          <a:stretch/>
        </p:blipFill>
        <p:spPr>
          <a:xfrm>
            <a:off x="149296" y="1964710"/>
            <a:ext cx="4681389" cy="3124582"/>
          </a:xfrm>
        </p:spPr>
      </p:pic>
      <p:sp>
        <p:nvSpPr>
          <p:cNvPr id="23" name="Oval 22">
            <a:extLst>
              <a:ext uri="{FF2B5EF4-FFF2-40B4-BE49-F238E27FC236}">
                <a16:creationId xmlns:a16="http://schemas.microsoft.com/office/drawing/2014/main" id="{788B2A3B-D386-A0E4-C3DE-47C35A1BDCE5}"/>
              </a:ext>
            </a:extLst>
          </p:cNvPr>
          <p:cNvSpPr/>
          <p:nvPr/>
        </p:nvSpPr>
        <p:spPr>
          <a:xfrm>
            <a:off x="1499503" y="6495844"/>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24" name="Oval 23">
            <a:extLst>
              <a:ext uri="{FF2B5EF4-FFF2-40B4-BE49-F238E27FC236}">
                <a16:creationId xmlns:a16="http://schemas.microsoft.com/office/drawing/2014/main" id="{95BBC623-6C37-0D04-A02B-79749A1D13E1}"/>
              </a:ext>
            </a:extLst>
          </p:cNvPr>
          <p:cNvSpPr/>
          <p:nvPr/>
        </p:nvSpPr>
        <p:spPr>
          <a:xfrm>
            <a:off x="1804303" y="6488224"/>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25" name="Oval 24">
            <a:extLst>
              <a:ext uri="{FF2B5EF4-FFF2-40B4-BE49-F238E27FC236}">
                <a16:creationId xmlns:a16="http://schemas.microsoft.com/office/drawing/2014/main" id="{AB2AE944-CB5D-B7A4-A94F-A246D5697FF3}"/>
              </a:ext>
            </a:extLst>
          </p:cNvPr>
          <p:cNvSpPr/>
          <p:nvPr/>
        </p:nvSpPr>
        <p:spPr>
          <a:xfrm>
            <a:off x="2124343" y="6495844"/>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26" name="Oval 25">
            <a:extLst>
              <a:ext uri="{FF2B5EF4-FFF2-40B4-BE49-F238E27FC236}">
                <a16:creationId xmlns:a16="http://schemas.microsoft.com/office/drawing/2014/main" id="{A07FF630-6AEA-8A03-67EA-8E37FB47299C}"/>
              </a:ext>
            </a:extLst>
          </p:cNvPr>
          <p:cNvSpPr/>
          <p:nvPr/>
        </p:nvSpPr>
        <p:spPr>
          <a:xfrm>
            <a:off x="2429143" y="6495844"/>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Tree>
    <p:extLst>
      <p:ext uri="{BB962C8B-B14F-4D97-AF65-F5344CB8AC3E}">
        <p14:creationId xmlns:p14="http://schemas.microsoft.com/office/powerpoint/2010/main" val="2771760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500685C-D889-C016-1237-22FAD8649C63}"/>
              </a:ext>
            </a:extLst>
          </p:cNvPr>
          <p:cNvSpPr/>
          <p:nvPr/>
        </p:nvSpPr>
        <p:spPr>
          <a:xfrm>
            <a:off x="275228"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5" name="Oval 4">
            <a:extLst>
              <a:ext uri="{FF2B5EF4-FFF2-40B4-BE49-F238E27FC236}">
                <a16:creationId xmlns:a16="http://schemas.microsoft.com/office/drawing/2014/main" id="{78ECD1E0-BDBB-EF92-8FB8-8A5EC9358DE1}"/>
              </a:ext>
            </a:extLst>
          </p:cNvPr>
          <p:cNvSpPr/>
          <p:nvPr/>
        </p:nvSpPr>
        <p:spPr>
          <a:xfrm>
            <a:off x="578505"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6" name="Oval 5">
            <a:extLst>
              <a:ext uri="{FF2B5EF4-FFF2-40B4-BE49-F238E27FC236}">
                <a16:creationId xmlns:a16="http://schemas.microsoft.com/office/drawing/2014/main" id="{14CC504D-8344-4B46-7693-072C64AD05CD}"/>
              </a:ext>
            </a:extLst>
          </p:cNvPr>
          <p:cNvSpPr/>
          <p:nvPr/>
        </p:nvSpPr>
        <p:spPr>
          <a:xfrm>
            <a:off x="881782"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7" name="Oval 6">
            <a:extLst>
              <a:ext uri="{FF2B5EF4-FFF2-40B4-BE49-F238E27FC236}">
                <a16:creationId xmlns:a16="http://schemas.microsoft.com/office/drawing/2014/main" id="{D553DEE7-C56A-4F54-CD00-C3D898785E32}"/>
              </a:ext>
            </a:extLst>
          </p:cNvPr>
          <p:cNvSpPr/>
          <p:nvPr/>
        </p:nvSpPr>
        <p:spPr>
          <a:xfrm>
            <a:off x="1185059" y="6483903"/>
            <a:ext cx="124393" cy="1243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8" name="TextBox 7">
            <a:extLst>
              <a:ext uri="{FF2B5EF4-FFF2-40B4-BE49-F238E27FC236}">
                <a16:creationId xmlns:a16="http://schemas.microsoft.com/office/drawing/2014/main" id="{E82E0BF8-A40A-08B5-5110-70354B00343E}"/>
              </a:ext>
            </a:extLst>
          </p:cNvPr>
          <p:cNvSpPr txBox="1"/>
          <p:nvPr/>
        </p:nvSpPr>
        <p:spPr>
          <a:xfrm>
            <a:off x="202746" y="293914"/>
            <a:ext cx="2985113" cy="215444"/>
          </a:xfrm>
          <a:prstGeom prst="rect">
            <a:avLst/>
          </a:prstGeom>
          <a:noFill/>
        </p:spPr>
        <p:txBody>
          <a:bodyPr wrap="none" rtlCol="0">
            <a:spAutoFit/>
          </a:bodyPr>
          <a:lstStyle/>
          <a:p>
            <a:r>
              <a:rPr lang="en-US" sz="800" i="1" dirty="0">
                <a:solidFill>
                  <a:schemeClr val="bg1">
                    <a:alpha val="80000"/>
                  </a:schemeClr>
                </a:solidFill>
              </a:rPr>
              <a:t>Technical Hub | Project Report | 6 April 2023 | Page </a:t>
            </a:r>
            <a:fld id="{F75D2BC5-4557-4590-B706-AC8314BEC76D}" type="slidenum">
              <a:rPr lang="en-US" sz="800" i="1" smtClean="0">
                <a:solidFill>
                  <a:schemeClr val="bg1">
                    <a:alpha val="80000"/>
                  </a:schemeClr>
                </a:solidFill>
              </a:rPr>
              <a:pPr/>
              <a:t>4</a:t>
            </a:fld>
            <a:r>
              <a:rPr lang="en-US" sz="800" i="1" dirty="0">
                <a:solidFill>
                  <a:schemeClr val="bg1">
                    <a:alpha val="80000"/>
                  </a:schemeClr>
                </a:solidFill>
              </a:rPr>
              <a:t>-8</a:t>
            </a:r>
            <a:endParaRPr lang="id-ID" sz="800" i="1" dirty="0">
              <a:solidFill>
                <a:schemeClr val="bg1">
                  <a:alpha val="80000"/>
                </a:schemeClr>
              </a:solidFill>
            </a:endParaRPr>
          </a:p>
        </p:txBody>
      </p:sp>
      <p:sp>
        <p:nvSpPr>
          <p:cNvPr id="9" name="TextBox 8">
            <a:extLst>
              <a:ext uri="{FF2B5EF4-FFF2-40B4-BE49-F238E27FC236}">
                <a16:creationId xmlns:a16="http://schemas.microsoft.com/office/drawing/2014/main" id="{D226B4AA-5F36-A693-7B36-048E412BCA52}"/>
              </a:ext>
            </a:extLst>
          </p:cNvPr>
          <p:cNvSpPr txBox="1"/>
          <p:nvPr/>
        </p:nvSpPr>
        <p:spPr>
          <a:xfrm>
            <a:off x="513850" y="1154468"/>
            <a:ext cx="5582150" cy="1938992"/>
          </a:xfrm>
          <a:prstGeom prst="rect">
            <a:avLst/>
          </a:prstGeom>
          <a:noFill/>
        </p:spPr>
        <p:txBody>
          <a:bodyPr wrap="square" rtlCol="0">
            <a:spAutoFit/>
          </a:bodyPr>
          <a:lstStyle/>
          <a:p>
            <a:r>
              <a:rPr lang="en-IN" sz="6000" dirty="0">
                <a:latin typeface="+mj-lt"/>
              </a:rPr>
              <a:t>Architecture of </a:t>
            </a:r>
            <a:r>
              <a:rPr lang="en-IN" sz="6000" dirty="0">
                <a:solidFill>
                  <a:schemeClr val="accent1"/>
                </a:solidFill>
                <a:latin typeface="+mj-lt"/>
              </a:rPr>
              <a:t>Kubernetes</a:t>
            </a:r>
            <a:endParaRPr lang="id-ID" sz="6000" dirty="0">
              <a:solidFill>
                <a:schemeClr val="accent1"/>
              </a:solidFill>
              <a:latin typeface="+mj-lt"/>
            </a:endParaRPr>
          </a:p>
        </p:txBody>
      </p:sp>
      <p:graphicFrame>
        <p:nvGraphicFramePr>
          <p:cNvPr id="13" name="Picture Placeholder 12">
            <a:extLst>
              <a:ext uri="{FF2B5EF4-FFF2-40B4-BE49-F238E27FC236}">
                <a16:creationId xmlns:a16="http://schemas.microsoft.com/office/drawing/2014/main" id="{8E022BD7-2E87-CDAE-E90F-B4F2266492E4}"/>
              </a:ext>
            </a:extLst>
          </p:cNvPr>
          <p:cNvGraphicFramePr>
            <a:graphicFrameLocks noGrp="1"/>
          </p:cNvGraphicFramePr>
          <p:nvPr>
            <p:ph type="pic" sz="quarter" idx="10"/>
            <p:extLst>
              <p:ext uri="{D42A27DB-BD31-4B8C-83A1-F6EECF244321}">
                <p14:modId xmlns:p14="http://schemas.microsoft.com/office/powerpoint/2010/main" val="4109414180"/>
              </p:ext>
            </p:extLst>
          </p:nvPr>
        </p:nvGraphicFramePr>
        <p:xfrm>
          <a:off x="6403627" y="2391150"/>
          <a:ext cx="2831813" cy="1037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9" name="Picture 18">
            <a:extLst>
              <a:ext uri="{FF2B5EF4-FFF2-40B4-BE49-F238E27FC236}">
                <a16:creationId xmlns:a16="http://schemas.microsoft.com/office/drawing/2014/main" id="{F0C12D24-9C95-F868-8DED-21D65FEBD2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82611" y="1691674"/>
            <a:ext cx="5740599" cy="3906690"/>
          </a:xfrm>
          <a:prstGeom prst="rect">
            <a:avLst/>
          </a:prstGeom>
        </p:spPr>
      </p:pic>
      <p:cxnSp>
        <p:nvCxnSpPr>
          <p:cNvPr id="26" name="Straight Connector 25">
            <a:extLst>
              <a:ext uri="{FF2B5EF4-FFF2-40B4-BE49-F238E27FC236}">
                <a16:creationId xmlns:a16="http://schemas.microsoft.com/office/drawing/2014/main" id="{FF33B74C-1927-8FC9-F129-2EA42EA223B7}"/>
              </a:ext>
            </a:extLst>
          </p:cNvPr>
          <p:cNvCxnSpPr>
            <a:cxnSpLocks/>
          </p:cNvCxnSpPr>
          <p:nvPr/>
        </p:nvCxnSpPr>
        <p:spPr>
          <a:xfrm>
            <a:off x="612256" y="3119606"/>
            <a:ext cx="93079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B3CA1AB-F09A-7B12-E96E-0B36027AFAB0}"/>
              </a:ext>
            </a:extLst>
          </p:cNvPr>
          <p:cNvSpPr txBox="1"/>
          <p:nvPr/>
        </p:nvSpPr>
        <p:spPr>
          <a:xfrm>
            <a:off x="580750" y="3480986"/>
            <a:ext cx="5214218" cy="430887"/>
          </a:xfrm>
          <a:prstGeom prst="rect">
            <a:avLst/>
          </a:prstGeom>
          <a:noFill/>
        </p:spPr>
        <p:txBody>
          <a:bodyPr wrap="square" rtlCol="0">
            <a:spAutoFit/>
          </a:bodyPr>
          <a:lstStyle/>
          <a:p>
            <a:r>
              <a:rPr lang="en-US" sz="1100" dirty="0"/>
              <a:t>The architecture of Kubernetes follows the client-server architecture. It consists of the following two main components</a:t>
            </a:r>
            <a:endParaRPr lang="en-IN" sz="1100" dirty="0"/>
          </a:p>
        </p:txBody>
      </p:sp>
      <p:sp>
        <p:nvSpPr>
          <p:cNvPr id="29" name="TextBox 28">
            <a:extLst>
              <a:ext uri="{FF2B5EF4-FFF2-40B4-BE49-F238E27FC236}">
                <a16:creationId xmlns:a16="http://schemas.microsoft.com/office/drawing/2014/main" id="{EFEB44D5-FC4E-1437-1DFD-A43C99AD856F}"/>
              </a:ext>
            </a:extLst>
          </p:cNvPr>
          <p:cNvSpPr txBox="1"/>
          <p:nvPr/>
        </p:nvSpPr>
        <p:spPr>
          <a:xfrm>
            <a:off x="578505" y="3955466"/>
            <a:ext cx="4518326" cy="1615827"/>
          </a:xfrm>
          <a:prstGeom prst="rect">
            <a:avLst/>
          </a:prstGeom>
          <a:noFill/>
        </p:spPr>
        <p:txBody>
          <a:bodyPr wrap="square" rtlCol="0">
            <a:spAutoFit/>
          </a:bodyPr>
          <a:lstStyle/>
          <a:p>
            <a:pPr marL="228600" indent="-228600" algn="just">
              <a:buAutoNum type="arabicPeriod"/>
            </a:pPr>
            <a:r>
              <a:rPr lang="en-US" sz="1100" b="1" dirty="0"/>
              <a:t>Master Node</a:t>
            </a:r>
            <a:r>
              <a:rPr lang="en-US" sz="1100" dirty="0"/>
              <a:t>: The master node in a Kubernetes architecture is used to manage the states of a cluster. It is an entry point for all types of administrative tasks.</a:t>
            </a:r>
          </a:p>
          <a:p>
            <a:pPr algn="just"/>
            <a:endParaRPr lang="en-US" sz="1100" dirty="0"/>
          </a:p>
          <a:p>
            <a:pPr marL="228600" indent="-228600" algn="just">
              <a:buAutoNum type="arabicPeriod"/>
            </a:pPr>
            <a:r>
              <a:rPr lang="en-US" sz="1100" b="1" dirty="0"/>
              <a:t>Slave/worker node</a:t>
            </a:r>
            <a:r>
              <a:rPr lang="en-US" sz="1100" dirty="0"/>
              <a:t>: The Worker node in Kubernetes is also known as minions. A worker node is a physical machine that executes the applications using pods. It contains all the essential services which allow a user to assign resources to the scheduled containers</a:t>
            </a:r>
            <a:endParaRPr lang="en-IN" sz="1100" dirty="0"/>
          </a:p>
        </p:txBody>
      </p:sp>
      <p:sp>
        <p:nvSpPr>
          <p:cNvPr id="30" name="Oval 29">
            <a:extLst>
              <a:ext uri="{FF2B5EF4-FFF2-40B4-BE49-F238E27FC236}">
                <a16:creationId xmlns:a16="http://schemas.microsoft.com/office/drawing/2014/main" id="{404836A1-59AF-B2F4-73EF-DD026FB78938}"/>
              </a:ext>
            </a:extLst>
          </p:cNvPr>
          <p:cNvSpPr/>
          <p:nvPr/>
        </p:nvSpPr>
        <p:spPr>
          <a:xfrm>
            <a:off x="1435502"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31" name="Oval 30">
            <a:extLst>
              <a:ext uri="{FF2B5EF4-FFF2-40B4-BE49-F238E27FC236}">
                <a16:creationId xmlns:a16="http://schemas.microsoft.com/office/drawing/2014/main" id="{7873EF80-A0F7-5130-AA0E-9AF276385DC3}"/>
              </a:ext>
            </a:extLst>
          </p:cNvPr>
          <p:cNvSpPr/>
          <p:nvPr/>
        </p:nvSpPr>
        <p:spPr>
          <a:xfrm>
            <a:off x="1704742"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32" name="Oval 31">
            <a:extLst>
              <a:ext uri="{FF2B5EF4-FFF2-40B4-BE49-F238E27FC236}">
                <a16:creationId xmlns:a16="http://schemas.microsoft.com/office/drawing/2014/main" id="{6E6EA691-FFD8-B43E-4C9F-27AE876000B5}"/>
              </a:ext>
            </a:extLst>
          </p:cNvPr>
          <p:cNvSpPr/>
          <p:nvPr/>
        </p:nvSpPr>
        <p:spPr>
          <a:xfrm>
            <a:off x="1958742"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33" name="Oval 32">
            <a:extLst>
              <a:ext uri="{FF2B5EF4-FFF2-40B4-BE49-F238E27FC236}">
                <a16:creationId xmlns:a16="http://schemas.microsoft.com/office/drawing/2014/main" id="{02744C9E-A291-9771-8D65-F831E95CDA52}"/>
              </a:ext>
            </a:extLst>
          </p:cNvPr>
          <p:cNvSpPr/>
          <p:nvPr/>
        </p:nvSpPr>
        <p:spPr>
          <a:xfrm>
            <a:off x="2197502"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Tree>
    <p:extLst>
      <p:ext uri="{BB962C8B-B14F-4D97-AF65-F5344CB8AC3E}">
        <p14:creationId xmlns:p14="http://schemas.microsoft.com/office/powerpoint/2010/main" val="46180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Oval 59">
            <a:extLst>
              <a:ext uri="{FF2B5EF4-FFF2-40B4-BE49-F238E27FC236}">
                <a16:creationId xmlns:a16="http://schemas.microsoft.com/office/drawing/2014/main" id="{6AD7323C-5C0D-7322-73AB-3FECAD7CAD30}"/>
              </a:ext>
            </a:extLst>
          </p:cNvPr>
          <p:cNvSpPr/>
          <p:nvPr/>
        </p:nvSpPr>
        <p:spPr>
          <a:xfrm>
            <a:off x="3550807" y="2864537"/>
            <a:ext cx="2621653" cy="26883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6" name="TextBox 5">
            <a:extLst>
              <a:ext uri="{FF2B5EF4-FFF2-40B4-BE49-F238E27FC236}">
                <a16:creationId xmlns:a16="http://schemas.microsoft.com/office/drawing/2014/main" id="{DBA49F96-4E0E-50A3-5FBF-5F1F8D238586}"/>
              </a:ext>
            </a:extLst>
          </p:cNvPr>
          <p:cNvSpPr txBox="1"/>
          <p:nvPr/>
        </p:nvSpPr>
        <p:spPr>
          <a:xfrm>
            <a:off x="202746" y="293914"/>
            <a:ext cx="2981907" cy="215444"/>
          </a:xfrm>
          <a:prstGeom prst="rect">
            <a:avLst/>
          </a:prstGeom>
          <a:noFill/>
        </p:spPr>
        <p:txBody>
          <a:bodyPr wrap="none" rtlCol="0">
            <a:spAutoFit/>
          </a:bodyPr>
          <a:lstStyle/>
          <a:p>
            <a:r>
              <a:rPr lang="en-US" sz="800" i="1" dirty="0">
                <a:solidFill>
                  <a:schemeClr val="accent6">
                    <a:lumMod val="60000"/>
                    <a:lumOff val="40000"/>
                    <a:alpha val="80000"/>
                  </a:schemeClr>
                </a:solidFill>
              </a:rPr>
              <a:t>Technical Hub | Project Report | 6 April 2023 | Page 5-8</a:t>
            </a:r>
            <a:endParaRPr lang="id-ID" sz="800" i="1" dirty="0">
              <a:solidFill>
                <a:schemeClr val="accent6">
                  <a:lumMod val="60000"/>
                  <a:lumOff val="40000"/>
                  <a:alpha val="80000"/>
                </a:schemeClr>
              </a:solidFill>
            </a:endParaRPr>
          </a:p>
        </p:txBody>
      </p:sp>
      <p:sp>
        <p:nvSpPr>
          <p:cNvPr id="33" name="TextBox 32">
            <a:extLst>
              <a:ext uri="{FF2B5EF4-FFF2-40B4-BE49-F238E27FC236}">
                <a16:creationId xmlns:a16="http://schemas.microsoft.com/office/drawing/2014/main" id="{F9CF9B79-041F-7812-49D5-0F5542CDC4B6}"/>
              </a:ext>
            </a:extLst>
          </p:cNvPr>
          <p:cNvSpPr txBox="1"/>
          <p:nvPr/>
        </p:nvSpPr>
        <p:spPr>
          <a:xfrm>
            <a:off x="6695122" y="1248752"/>
            <a:ext cx="4943403" cy="1200329"/>
          </a:xfrm>
          <a:prstGeom prst="rect">
            <a:avLst/>
          </a:prstGeom>
          <a:noFill/>
        </p:spPr>
        <p:txBody>
          <a:bodyPr wrap="square" rtlCol="0">
            <a:spAutoFit/>
          </a:bodyPr>
          <a:lstStyle/>
          <a:p>
            <a:r>
              <a:rPr lang="en-US" sz="3600" dirty="0">
                <a:solidFill>
                  <a:schemeClr val="accent1"/>
                </a:solidFill>
                <a:latin typeface="+mj-lt"/>
              </a:rPr>
              <a:t>Key Tools for the </a:t>
            </a:r>
            <a:r>
              <a:rPr lang="en-US" sz="3600" dirty="0">
                <a:latin typeface="+mj-lt"/>
              </a:rPr>
              <a:t>Project</a:t>
            </a:r>
            <a:endParaRPr lang="id-ID" sz="3600" dirty="0">
              <a:latin typeface="+mj-lt"/>
            </a:endParaRPr>
          </a:p>
        </p:txBody>
      </p:sp>
      <p:sp>
        <p:nvSpPr>
          <p:cNvPr id="35" name="TextBox 21">
            <a:extLst>
              <a:ext uri="{FF2B5EF4-FFF2-40B4-BE49-F238E27FC236}">
                <a16:creationId xmlns:a16="http://schemas.microsoft.com/office/drawing/2014/main" id="{292303C3-15D7-1220-B667-45DE664B8743}"/>
              </a:ext>
            </a:extLst>
          </p:cNvPr>
          <p:cNvSpPr txBox="1"/>
          <p:nvPr/>
        </p:nvSpPr>
        <p:spPr>
          <a:xfrm>
            <a:off x="7148797" y="5341169"/>
            <a:ext cx="3462052" cy="307777"/>
          </a:xfrm>
          <a:prstGeom prst="rect">
            <a:avLst/>
          </a:prstGeom>
          <a:noFill/>
        </p:spPr>
        <p:txBody>
          <a:bodyPr wrap="square" rtlCol="0">
            <a:spAutoFit/>
          </a:bodyPr>
          <a:lstStyle/>
          <a:p>
            <a:r>
              <a:rPr lang="en-ID" sz="1400" dirty="0">
                <a:solidFill>
                  <a:schemeClr val="tx2"/>
                </a:solidFill>
                <a:latin typeface="+mj-lt"/>
              </a:rPr>
              <a:t>MINIKUBE</a:t>
            </a:r>
          </a:p>
        </p:txBody>
      </p:sp>
      <p:sp>
        <p:nvSpPr>
          <p:cNvPr id="36" name="Oval 35">
            <a:extLst>
              <a:ext uri="{FF2B5EF4-FFF2-40B4-BE49-F238E27FC236}">
                <a16:creationId xmlns:a16="http://schemas.microsoft.com/office/drawing/2014/main" id="{EC64D4B4-3DEA-71F7-E07F-E32489830625}"/>
              </a:ext>
            </a:extLst>
          </p:cNvPr>
          <p:cNvSpPr/>
          <p:nvPr/>
        </p:nvSpPr>
        <p:spPr>
          <a:xfrm>
            <a:off x="6802151" y="2907962"/>
            <a:ext cx="234950" cy="234950"/>
          </a:xfrm>
          <a:prstGeom prst="ellipse">
            <a:avLst/>
          </a:prstGeom>
          <a:solidFill>
            <a:schemeClr val="accent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solidFill>
                <a:schemeClr val="tx2"/>
              </a:solidFill>
            </a:endParaRPr>
          </a:p>
        </p:txBody>
      </p:sp>
      <p:sp>
        <p:nvSpPr>
          <p:cNvPr id="37" name="Oval 36">
            <a:extLst>
              <a:ext uri="{FF2B5EF4-FFF2-40B4-BE49-F238E27FC236}">
                <a16:creationId xmlns:a16="http://schemas.microsoft.com/office/drawing/2014/main" id="{42DB46BF-4C65-A056-A796-E271C3D4F803}"/>
              </a:ext>
            </a:extLst>
          </p:cNvPr>
          <p:cNvSpPr/>
          <p:nvPr/>
        </p:nvSpPr>
        <p:spPr>
          <a:xfrm>
            <a:off x="6857499" y="2961870"/>
            <a:ext cx="124254" cy="124254"/>
          </a:xfrm>
          <a:prstGeom prst="ellipse">
            <a:avLst/>
          </a:prstGeom>
          <a:solidFill>
            <a:schemeClr val="accent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solidFill>
                <a:schemeClr val="tx2"/>
              </a:solidFill>
            </a:endParaRPr>
          </a:p>
        </p:txBody>
      </p:sp>
      <p:sp>
        <p:nvSpPr>
          <p:cNvPr id="40" name="TextBox 21">
            <a:extLst>
              <a:ext uri="{FF2B5EF4-FFF2-40B4-BE49-F238E27FC236}">
                <a16:creationId xmlns:a16="http://schemas.microsoft.com/office/drawing/2014/main" id="{44C9D5EC-1CB1-531C-3DC2-E6CFBEA48857}"/>
              </a:ext>
            </a:extLst>
          </p:cNvPr>
          <p:cNvSpPr txBox="1"/>
          <p:nvPr/>
        </p:nvSpPr>
        <p:spPr>
          <a:xfrm>
            <a:off x="7148797" y="2872513"/>
            <a:ext cx="3462052" cy="307777"/>
          </a:xfrm>
          <a:prstGeom prst="rect">
            <a:avLst/>
          </a:prstGeom>
          <a:noFill/>
        </p:spPr>
        <p:txBody>
          <a:bodyPr wrap="square" rtlCol="0">
            <a:spAutoFit/>
          </a:bodyPr>
          <a:lstStyle/>
          <a:p>
            <a:r>
              <a:rPr lang="en-ID" sz="1400" dirty="0">
                <a:solidFill>
                  <a:schemeClr val="tx2"/>
                </a:solidFill>
                <a:latin typeface="+mj-lt"/>
              </a:rPr>
              <a:t>DOCKER DESKTOP</a:t>
            </a:r>
          </a:p>
        </p:txBody>
      </p:sp>
      <p:sp>
        <p:nvSpPr>
          <p:cNvPr id="45" name="Oval 44">
            <a:extLst>
              <a:ext uri="{FF2B5EF4-FFF2-40B4-BE49-F238E27FC236}">
                <a16:creationId xmlns:a16="http://schemas.microsoft.com/office/drawing/2014/main" id="{8FF8FC53-1D90-EE0D-32D6-429EC52871CB}"/>
              </a:ext>
            </a:extLst>
          </p:cNvPr>
          <p:cNvSpPr/>
          <p:nvPr/>
        </p:nvSpPr>
        <p:spPr>
          <a:xfrm>
            <a:off x="6802151" y="5358668"/>
            <a:ext cx="234950" cy="234950"/>
          </a:xfrm>
          <a:prstGeom prst="ellipse">
            <a:avLst/>
          </a:prstGeom>
          <a:solidFill>
            <a:schemeClr val="accent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solidFill>
                <a:schemeClr val="tx2"/>
              </a:solidFill>
            </a:endParaRPr>
          </a:p>
        </p:txBody>
      </p:sp>
      <p:sp>
        <p:nvSpPr>
          <p:cNvPr id="46" name="Oval 45">
            <a:extLst>
              <a:ext uri="{FF2B5EF4-FFF2-40B4-BE49-F238E27FC236}">
                <a16:creationId xmlns:a16="http://schemas.microsoft.com/office/drawing/2014/main" id="{2DD58E3C-D905-4E4C-106C-A60FB242F222}"/>
              </a:ext>
            </a:extLst>
          </p:cNvPr>
          <p:cNvSpPr/>
          <p:nvPr/>
        </p:nvSpPr>
        <p:spPr>
          <a:xfrm>
            <a:off x="6857499" y="5422240"/>
            <a:ext cx="124254" cy="124254"/>
          </a:xfrm>
          <a:prstGeom prst="ellipse">
            <a:avLst/>
          </a:prstGeom>
          <a:solidFill>
            <a:schemeClr val="accent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solidFill>
                <a:schemeClr val="tx2"/>
              </a:solidFill>
            </a:endParaRPr>
          </a:p>
        </p:txBody>
      </p:sp>
      <p:sp>
        <p:nvSpPr>
          <p:cNvPr id="51" name="Oval 50">
            <a:extLst>
              <a:ext uri="{FF2B5EF4-FFF2-40B4-BE49-F238E27FC236}">
                <a16:creationId xmlns:a16="http://schemas.microsoft.com/office/drawing/2014/main" id="{C345F504-0BD8-EAE2-8447-A59D2790234F}"/>
              </a:ext>
            </a:extLst>
          </p:cNvPr>
          <p:cNvSpPr/>
          <p:nvPr/>
        </p:nvSpPr>
        <p:spPr>
          <a:xfrm>
            <a:off x="275228"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52" name="Oval 51">
            <a:extLst>
              <a:ext uri="{FF2B5EF4-FFF2-40B4-BE49-F238E27FC236}">
                <a16:creationId xmlns:a16="http://schemas.microsoft.com/office/drawing/2014/main" id="{42A11FF7-AD4D-1D16-4545-F38998D3618D}"/>
              </a:ext>
            </a:extLst>
          </p:cNvPr>
          <p:cNvSpPr/>
          <p:nvPr/>
        </p:nvSpPr>
        <p:spPr>
          <a:xfrm>
            <a:off x="578505"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53" name="Oval 52">
            <a:extLst>
              <a:ext uri="{FF2B5EF4-FFF2-40B4-BE49-F238E27FC236}">
                <a16:creationId xmlns:a16="http://schemas.microsoft.com/office/drawing/2014/main" id="{C3434129-1D3B-CE90-4883-49130B0A4333}"/>
              </a:ext>
            </a:extLst>
          </p:cNvPr>
          <p:cNvSpPr/>
          <p:nvPr/>
        </p:nvSpPr>
        <p:spPr>
          <a:xfrm>
            <a:off x="881782" y="6483903"/>
            <a:ext cx="124393" cy="1243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54" name="Oval 53">
            <a:extLst>
              <a:ext uri="{FF2B5EF4-FFF2-40B4-BE49-F238E27FC236}">
                <a16:creationId xmlns:a16="http://schemas.microsoft.com/office/drawing/2014/main" id="{4DE7E967-87B1-7532-7FFD-96E5463E493F}"/>
              </a:ext>
            </a:extLst>
          </p:cNvPr>
          <p:cNvSpPr/>
          <p:nvPr/>
        </p:nvSpPr>
        <p:spPr>
          <a:xfrm>
            <a:off x="1185059"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pic>
        <p:nvPicPr>
          <p:cNvPr id="4" name="Picture Placeholder 3">
            <a:extLst>
              <a:ext uri="{FF2B5EF4-FFF2-40B4-BE49-F238E27FC236}">
                <a16:creationId xmlns:a16="http://schemas.microsoft.com/office/drawing/2014/main" id="{826E8970-6DC0-BC36-0E80-4143C4FC64EA}"/>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1867" r="21867"/>
          <a:stretch>
            <a:fillRect/>
          </a:stretch>
        </p:blipFill>
        <p:spPr>
          <a:xfrm>
            <a:off x="3905376" y="1494475"/>
            <a:ext cx="2478862" cy="2478862"/>
          </a:xfrm>
          <a:solidFill>
            <a:schemeClr val="accent1"/>
          </a:solidFill>
          <a:ln w="254000">
            <a:solidFill>
              <a:schemeClr val="accent1"/>
            </a:solidFill>
          </a:ln>
        </p:spPr>
      </p:pic>
      <p:pic>
        <p:nvPicPr>
          <p:cNvPr id="39" name="Picture Placeholder 38">
            <a:extLst>
              <a:ext uri="{FF2B5EF4-FFF2-40B4-BE49-F238E27FC236}">
                <a16:creationId xmlns:a16="http://schemas.microsoft.com/office/drawing/2014/main" id="{A9AB198E-2470-50EE-DDFE-EA7D1B3C4C38}"/>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25000" r="25000"/>
          <a:stretch>
            <a:fillRect/>
          </a:stretch>
        </p:blipFill>
        <p:spPr>
          <a:xfrm>
            <a:off x="448653" y="2648766"/>
            <a:ext cx="2781300" cy="2781300"/>
          </a:xfrm>
          <a:ln w="139700">
            <a:solidFill>
              <a:schemeClr val="accent1"/>
            </a:solidFill>
          </a:ln>
        </p:spPr>
      </p:pic>
      <p:cxnSp>
        <p:nvCxnSpPr>
          <p:cNvPr id="47" name="Straight Connector 46">
            <a:extLst>
              <a:ext uri="{FF2B5EF4-FFF2-40B4-BE49-F238E27FC236}">
                <a16:creationId xmlns:a16="http://schemas.microsoft.com/office/drawing/2014/main" id="{3B554327-094E-C5E9-A69E-64D28E564477}"/>
              </a:ext>
            </a:extLst>
          </p:cNvPr>
          <p:cNvCxnSpPr>
            <a:cxnSpLocks/>
          </p:cNvCxnSpPr>
          <p:nvPr/>
        </p:nvCxnSpPr>
        <p:spPr>
          <a:xfrm>
            <a:off x="6807773" y="2503782"/>
            <a:ext cx="93079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A3973B5-EF20-FEBD-BFE7-B6285D121C0A}"/>
              </a:ext>
            </a:extLst>
          </p:cNvPr>
          <p:cNvSpPr txBox="1"/>
          <p:nvPr/>
        </p:nvSpPr>
        <p:spPr>
          <a:xfrm>
            <a:off x="7148797" y="5662201"/>
            <a:ext cx="3783449" cy="769441"/>
          </a:xfrm>
          <a:prstGeom prst="rect">
            <a:avLst/>
          </a:prstGeom>
          <a:noFill/>
        </p:spPr>
        <p:txBody>
          <a:bodyPr wrap="square" rtlCol="0">
            <a:spAutoFit/>
          </a:bodyPr>
          <a:lstStyle/>
          <a:p>
            <a:r>
              <a:rPr lang="en-US" sz="1100" dirty="0"/>
              <a:t>Minikube is a lightweight Kubernetes implementation that creates a VM on your local machine and deploys a simple cluster containing only one node.</a:t>
            </a:r>
            <a:endParaRPr lang="en-IN" sz="1100" dirty="0"/>
          </a:p>
        </p:txBody>
      </p:sp>
      <p:sp>
        <p:nvSpPr>
          <p:cNvPr id="49" name="TextBox 48">
            <a:extLst>
              <a:ext uri="{FF2B5EF4-FFF2-40B4-BE49-F238E27FC236}">
                <a16:creationId xmlns:a16="http://schemas.microsoft.com/office/drawing/2014/main" id="{F3BD932E-C135-0DB6-1507-40412525E3CD}"/>
              </a:ext>
            </a:extLst>
          </p:cNvPr>
          <p:cNvSpPr txBox="1"/>
          <p:nvPr/>
        </p:nvSpPr>
        <p:spPr>
          <a:xfrm>
            <a:off x="7148798" y="3215646"/>
            <a:ext cx="4321714" cy="2262158"/>
          </a:xfrm>
          <a:prstGeom prst="rect">
            <a:avLst/>
          </a:prstGeom>
          <a:noFill/>
        </p:spPr>
        <p:txBody>
          <a:bodyPr wrap="square" rtlCol="0">
            <a:spAutoFit/>
          </a:bodyPr>
          <a:lstStyle/>
          <a:p>
            <a:r>
              <a:rPr lang="en-IN" sz="1100" dirty="0">
                <a:effectLst/>
                <a:ea typeface="Calibri" panose="020F0502020204030204" pitchFamily="34" charset="0"/>
                <a:cs typeface="Gautami" panose="020B0502040204020203" pitchFamily="34" charset="0"/>
              </a:rPr>
              <a:t>Docker is an open-source containerized platform that Is used for developing, deploying, and managing applications in lightweight virtualized environments called containers.</a:t>
            </a:r>
          </a:p>
          <a:p>
            <a:endParaRPr lang="en-IN" sz="1100" dirty="0">
              <a:effectLst/>
              <a:ea typeface="Calibri" panose="020F0502020204030204" pitchFamily="34" charset="0"/>
              <a:cs typeface="Gautami" panose="020B0502040204020203" pitchFamily="34" charset="0"/>
            </a:endParaRPr>
          </a:p>
          <a:p>
            <a:r>
              <a:rPr lang="en-US" sz="1100" b="0" i="0" dirty="0">
                <a:effectLst/>
              </a:rPr>
              <a:t>Docker creates the containers that Kubernetes orchestrates. Docker allows developers to package and ship their applications as containers, and Kubernetes provides a way to manage and scale those containers across a cluster of nodes, providing a highly-available and resilient environment for running modern applications.</a:t>
            </a:r>
            <a:endParaRPr lang="en-IN" sz="1100" dirty="0">
              <a:effectLst/>
              <a:ea typeface="Calibri" panose="020F0502020204030204" pitchFamily="34" charset="0"/>
              <a:cs typeface="Gautami" panose="020B0502040204020203" pitchFamily="34" charset="0"/>
            </a:endParaRPr>
          </a:p>
          <a:p>
            <a:endParaRPr lang="en-IN" sz="1000" dirty="0">
              <a:effectLst/>
              <a:ea typeface="Calibri" panose="020F0502020204030204" pitchFamily="34" charset="0"/>
              <a:cs typeface="Gautami" panose="020B0502040204020203" pitchFamily="34" charset="0"/>
            </a:endParaRPr>
          </a:p>
          <a:p>
            <a:endParaRPr lang="en-IN" sz="1000" dirty="0"/>
          </a:p>
        </p:txBody>
      </p:sp>
      <p:sp>
        <p:nvSpPr>
          <p:cNvPr id="50" name="Oval 49">
            <a:extLst>
              <a:ext uri="{FF2B5EF4-FFF2-40B4-BE49-F238E27FC236}">
                <a16:creationId xmlns:a16="http://schemas.microsoft.com/office/drawing/2014/main" id="{A76E3B8C-0C21-6793-4893-50A18C2FA5DC}"/>
              </a:ext>
            </a:extLst>
          </p:cNvPr>
          <p:cNvSpPr/>
          <p:nvPr/>
        </p:nvSpPr>
        <p:spPr>
          <a:xfrm>
            <a:off x="1467340" y="6483601"/>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55" name="Oval 54">
            <a:extLst>
              <a:ext uri="{FF2B5EF4-FFF2-40B4-BE49-F238E27FC236}">
                <a16:creationId xmlns:a16="http://schemas.microsoft.com/office/drawing/2014/main" id="{CD5BC4CF-E9D2-5E69-62AF-349619481FE9}"/>
              </a:ext>
            </a:extLst>
          </p:cNvPr>
          <p:cNvSpPr/>
          <p:nvPr/>
        </p:nvSpPr>
        <p:spPr>
          <a:xfrm>
            <a:off x="1777107" y="6480366"/>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56" name="Oval 55">
            <a:extLst>
              <a:ext uri="{FF2B5EF4-FFF2-40B4-BE49-F238E27FC236}">
                <a16:creationId xmlns:a16="http://schemas.microsoft.com/office/drawing/2014/main" id="{3A58495B-1BAA-5C1A-4F03-A87ADAE2DC75}"/>
              </a:ext>
            </a:extLst>
          </p:cNvPr>
          <p:cNvSpPr/>
          <p:nvPr/>
        </p:nvSpPr>
        <p:spPr>
          <a:xfrm>
            <a:off x="1466998" y="6483903"/>
            <a:ext cx="124393" cy="1243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57" name="Oval 56">
            <a:extLst>
              <a:ext uri="{FF2B5EF4-FFF2-40B4-BE49-F238E27FC236}">
                <a16:creationId xmlns:a16="http://schemas.microsoft.com/office/drawing/2014/main" id="{56320E2D-7485-B060-3A97-CE821AE5277A}"/>
              </a:ext>
            </a:extLst>
          </p:cNvPr>
          <p:cNvSpPr/>
          <p:nvPr/>
        </p:nvSpPr>
        <p:spPr>
          <a:xfrm>
            <a:off x="880259"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58" name="Oval 57">
            <a:extLst>
              <a:ext uri="{FF2B5EF4-FFF2-40B4-BE49-F238E27FC236}">
                <a16:creationId xmlns:a16="http://schemas.microsoft.com/office/drawing/2014/main" id="{22A73FEB-9B24-6371-CECA-63FFC01794FB}"/>
              </a:ext>
            </a:extLst>
          </p:cNvPr>
          <p:cNvSpPr/>
          <p:nvPr/>
        </p:nvSpPr>
        <p:spPr>
          <a:xfrm>
            <a:off x="2051427" y="6480366"/>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59" name="Oval 58">
            <a:extLst>
              <a:ext uri="{FF2B5EF4-FFF2-40B4-BE49-F238E27FC236}">
                <a16:creationId xmlns:a16="http://schemas.microsoft.com/office/drawing/2014/main" id="{44B05778-23CD-8C10-7B98-F3BD0B0D96CC}"/>
              </a:ext>
            </a:extLst>
          </p:cNvPr>
          <p:cNvSpPr/>
          <p:nvPr/>
        </p:nvSpPr>
        <p:spPr>
          <a:xfrm>
            <a:off x="2313555" y="6480366"/>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Tree>
    <p:extLst>
      <p:ext uri="{BB962C8B-B14F-4D97-AF65-F5344CB8AC3E}">
        <p14:creationId xmlns:p14="http://schemas.microsoft.com/office/powerpoint/2010/main" val="1475901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591735FF-0499-C006-B5C3-B3FD4B364079}"/>
              </a:ext>
            </a:extLst>
          </p:cNvPr>
          <p:cNvSpPr/>
          <p:nvPr/>
        </p:nvSpPr>
        <p:spPr>
          <a:xfrm>
            <a:off x="741570" y="1505924"/>
            <a:ext cx="2381250" cy="2381250"/>
          </a:xfrm>
          <a:prstGeom prst="ellipse">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10" name="TextBox 9">
            <a:extLst>
              <a:ext uri="{FF2B5EF4-FFF2-40B4-BE49-F238E27FC236}">
                <a16:creationId xmlns:a16="http://schemas.microsoft.com/office/drawing/2014/main" id="{B9C46F52-7D0A-ED7B-B6EA-E796E4D8D4C9}"/>
              </a:ext>
            </a:extLst>
          </p:cNvPr>
          <p:cNvSpPr txBox="1"/>
          <p:nvPr/>
        </p:nvSpPr>
        <p:spPr>
          <a:xfrm>
            <a:off x="202746" y="293914"/>
            <a:ext cx="2980303" cy="215444"/>
          </a:xfrm>
          <a:prstGeom prst="rect">
            <a:avLst/>
          </a:prstGeom>
          <a:noFill/>
        </p:spPr>
        <p:txBody>
          <a:bodyPr wrap="none" rtlCol="0">
            <a:spAutoFit/>
          </a:bodyPr>
          <a:lstStyle/>
          <a:p>
            <a:r>
              <a:rPr lang="en-US" sz="800" i="1" dirty="0">
                <a:solidFill>
                  <a:schemeClr val="accent6">
                    <a:lumMod val="60000"/>
                    <a:lumOff val="40000"/>
                    <a:alpha val="80000"/>
                  </a:schemeClr>
                </a:solidFill>
              </a:rPr>
              <a:t>Technical Hub | Project Report | 6 April 2023 | Page </a:t>
            </a:r>
            <a:fld id="{F75D2BC5-4557-4590-B706-AC8314BEC76D}" type="slidenum">
              <a:rPr lang="en-US" sz="800" i="1" smtClean="0">
                <a:solidFill>
                  <a:schemeClr val="accent6">
                    <a:lumMod val="60000"/>
                    <a:lumOff val="40000"/>
                    <a:alpha val="80000"/>
                  </a:schemeClr>
                </a:solidFill>
              </a:rPr>
              <a:pPr/>
              <a:t>6</a:t>
            </a:fld>
            <a:r>
              <a:rPr lang="en-US" sz="800" i="1" dirty="0">
                <a:solidFill>
                  <a:schemeClr val="accent6">
                    <a:lumMod val="60000"/>
                    <a:lumOff val="40000"/>
                    <a:alpha val="80000"/>
                  </a:schemeClr>
                </a:solidFill>
              </a:rPr>
              <a:t>-8</a:t>
            </a:r>
            <a:endParaRPr lang="id-ID" sz="800" i="1" dirty="0">
              <a:solidFill>
                <a:schemeClr val="accent6">
                  <a:lumMod val="60000"/>
                  <a:lumOff val="40000"/>
                  <a:alpha val="80000"/>
                </a:schemeClr>
              </a:solidFill>
            </a:endParaRPr>
          </a:p>
        </p:txBody>
      </p:sp>
      <p:sp>
        <p:nvSpPr>
          <p:cNvPr id="2" name="TextBox 1">
            <a:extLst>
              <a:ext uri="{FF2B5EF4-FFF2-40B4-BE49-F238E27FC236}">
                <a16:creationId xmlns:a16="http://schemas.microsoft.com/office/drawing/2014/main" id="{D3866786-AEA9-5362-FF08-17006ED6F074}"/>
              </a:ext>
            </a:extLst>
          </p:cNvPr>
          <p:cNvSpPr txBox="1"/>
          <p:nvPr/>
        </p:nvSpPr>
        <p:spPr>
          <a:xfrm>
            <a:off x="6733256" y="4502632"/>
            <a:ext cx="2389946" cy="938719"/>
          </a:xfrm>
          <a:prstGeom prst="rect">
            <a:avLst/>
          </a:prstGeom>
          <a:noFill/>
        </p:spPr>
        <p:txBody>
          <a:bodyPr wrap="square" rtlCol="0">
            <a:spAutoFit/>
          </a:bodyPr>
          <a:lstStyle/>
          <a:p>
            <a:r>
              <a:rPr lang="en-US" sz="1100" dirty="0"/>
              <a:t>Prometheus collects rich metrics and provides a powerful querying language; Grafana transforms metrics into meaningful visualizations</a:t>
            </a:r>
            <a:endParaRPr lang="en-IN" sz="1100" dirty="0"/>
          </a:p>
        </p:txBody>
      </p:sp>
      <p:sp>
        <p:nvSpPr>
          <p:cNvPr id="7" name="Oval 6">
            <a:extLst>
              <a:ext uri="{FF2B5EF4-FFF2-40B4-BE49-F238E27FC236}">
                <a16:creationId xmlns:a16="http://schemas.microsoft.com/office/drawing/2014/main" id="{084E764B-7E8B-FE38-A77D-5AD7EBDEBB6E}"/>
              </a:ext>
            </a:extLst>
          </p:cNvPr>
          <p:cNvSpPr/>
          <p:nvPr/>
        </p:nvSpPr>
        <p:spPr>
          <a:xfrm>
            <a:off x="3644699" y="1505924"/>
            <a:ext cx="2381250" cy="23812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8" name="Oval 7">
            <a:extLst>
              <a:ext uri="{FF2B5EF4-FFF2-40B4-BE49-F238E27FC236}">
                <a16:creationId xmlns:a16="http://schemas.microsoft.com/office/drawing/2014/main" id="{5DDBBD71-0216-F1E5-00D2-5636C4243CA3}"/>
              </a:ext>
            </a:extLst>
          </p:cNvPr>
          <p:cNvSpPr/>
          <p:nvPr/>
        </p:nvSpPr>
        <p:spPr>
          <a:xfrm>
            <a:off x="6590254" y="1505924"/>
            <a:ext cx="2381250" cy="23812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17" name="Oval 16">
            <a:extLst>
              <a:ext uri="{FF2B5EF4-FFF2-40B4-BE49-F238E27FC236}">
                <a16:creationId xmlns:a16="http://schemas.microsoft.com/office/drawing/2014/main" id="{73F353A2-F2A8-3E68-0857-F92D47E9989B}"/>
              </a:ext>
            </a:extLst>
          </p:cNvPr>
          <p:cNvSpPr/>
          <p:nvPr/>
        </p:nvSpPr>
        <p:spPr>
          <a:xfrm>
            <a:off x="9511140" y="1516374"/>
            <a:ext cx="2381250" cy="2381250"/>
          </a:xfrm>
          <a:prstGeom prst="ellipse">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cxnSp>
        <p:nvCxnSpPr>
          <p:cNvPr id="18" name="Straight Arrow Connector 17">
            <a:extLst>
              <a:ext uri="{FF2B5EF4-FFF2-40B4-BE49-F238E27FC236}">
                <a16:creationId xmlns:a16="http://schemas.microsoft.com/office/drawing/2014/main" id="{259CBD30-3144-9732-564B-5114B322DC8A}"/>
              </a:ext>
            </a:extLst>
          </p:cNvPr>
          <p:cNvCxnSpPr>
            <a:cxnSpLocks/>
            <a:stCxn id="6" idx="6"/>
            <a:endCxn id="7" idx="2"/>
          </p:cNvCxnSpPr>
          <p:nvPr/>
        </p:nvCxnSpPr>
        <p:spPr>
          <a:xfrm>
            <a:off x="3122820" y="2696549"/>
            <a:ext cx="521879" cy="0"/>
          </a:xfrm>
          <a:prstGeom prst="straightConnector1">
            <a:avLst/>
          </a:prstGeom>
          <a:ln>
            <a:solidFill>
              <a:schemeClr val="tx2">
                <a:lumMod val="50000"/>
                <a:alpha val="5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5DF0D61-7E7D-E3CB-31A6-C12C6682ACC6}"/>
              </a:ext>
            </a:extLst>
          </p:cNvPr>
          <p:cNvCxnSpPr>
            <a:cxnSpLocks/>
          </p:cNvCxnSpPr>
          <p:nvPr/>
        </p:nvCxnSpPr>
        <p:spPr>
          <a:xfrm>
            <a:off x="6048900" y="2696549"/>
            <a:ext cx="542199" cy="0"/>
          </a:xfrm>
          <a:prstGeom prst="straightConnector1">
            <a:avLst/>
          </a:prstGeom>
          <a:ln>
            <a:solidFill>
              <a:schemeClr val="tx2">
                <a:lumMod val="50000"/>
                <a:alpha val="5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1C49909-C1AF-7308-1A55-C319596F24CF}"/>
              </a:ext>
            </a:extLst>
          </p:cNvPr>
          <p:cNvCxnSpPr>
            <a:cxnSpLocks/>
          </p:cNvCxnSpPr>
          <p:nvPr/>
        </p:nvCxnSpPr>
        <p:spPr>
          <a:xfrm>
            <a:off x="8964820" y="2696549"/>
            <a:ext cx="542199" cy="0"/>
          </a:xfrm>
          <a:prstGeom prst="straightConnector1">
            <a:avLst/>
          </a:prstGeom>
          <a:ln>
            <a:solidFill>
              <a:schemeClr val="tx2">
                <a:lumMod val="50000"/>
                <a:alpha val="5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5B3133FB-D3D8-A8FC-BA2C-E392EA3A3005}"/>
              </a:ext>
            </a:extLst>
          </p:cNvPr>
          <p:cNvSpPr/>
          <p:nvPr/>
        </p:nvSpPr>
        <p:spPr>
          <a:xfrm>
            <a:off x="826456" y="1645449"/>
            <a:ext cx="2177859" cy="210219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41" name="Oval 40">
            <a:extLst>
              <a:ext uri="{FF2B5EF4-FFF2-40B4-BE49-F238E27FC236}">
                <a16:creationId xmlns:a16="http://schemas.microsoft.com/office/drawing/2014/main" id="{7252397A-8E52-FC4A-6501-AA2B69135D0A}"/>
              </a:ext>
            </a:extLst>
          </p:cNvPr>
          <p:cNvSpPr/>
          <p:nvPr/>
        </p:nvSpPr>
        <p:spPr>
          <a:xfrm>
            <a:off x="3740714" y="1648557"/>
            <a:ext cx="2177859" cy="210219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42" name="Oval 41">
            <a:extLst>
              <a:ext uri="{FF2B5EF4-FFF2-40B4-BE49-F238E27FC236}">
                <a16:creationId xmlns:a16="http://schemas.microsoft.com/office/drawing/2014/main" id="{258A633F-E85C-7007-9617-51E972B9F34D}"/>
              </a:ext>
            </a:extLst>
          </p:cNvPr>
          <p:cNvSpPr/>
          <p:nvPr/>
        </p:nvSpPr>
        <p:spPr>
          <a:xfrm>
            <a:off x="6698521" y="1629894"/>
            <a:ext cx="2177859" cy="210219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pic>
        <p:nvPicPr>
          <p:cNvPr id="35" name="Picture 34">
            <a:extLst>
              <a:ext uri="{FF2B5EF4-FFF2-40B4-BE49-F238E27FC236}">
                <a16:creationId xmlns:a16="http://schemas.microsoft.com/office/drawing/2014/main" id="{D8159957-DE27-273B-8C1D-9FE9E0A838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0448" y="1603508"/>
            <a:ext cx="2177859" cy="2177859"/>
          </a:xfrm>
          <a:prstGeom prst="rect">
            <a:avLst/>
          </a:prstGeom>
        </p:spPr>
      </p:pic>
      <p:sp>
        <p:nvSpPr>
          <p:cNvPr id="43" name="Oval 42">
            <a:extLst>
              <a:ext uri="{FF2B5EF4-FFF2-40B4-BE49-F238E27FC236}">
                <a16:creationId xmlns:a16="http://schemas.microsoft.com/office/drawing/2014/main" id="{A6563D83-6AE9-BD7B-74BC-86A4F4D86E25}"/>
              </a:ext>
            </a:extLst>
          </p:cNvPr>
          <p:cNvSpPr/>
          <p:nvPr/>
        </p:nvSpPr>
        <p:spPr>
          <a:xfrm>
            <a:off x="9612835" y="1653250"/>
            <a:ext cx="2177859" cy="210219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44" name="Oval 43">
            <a:extLst>
              <a:ext uri="{FF2B5EF4-FFF2-40B4-BE49-F238E27FC236}">
                <a16:creationId xmlns:a16="http://schemas.microsoft.com/office/drawing/2014/main" id="{3C5A12DB-1FD1-9156-680C-D57756E11D0C}"/>
              </a:ext>
            </a:extLst>
          </p:cNvPr>
          <p:cNvSpPr/>
          <p:nvPr/>
        </p:nvSpPr>
        <p:spPr>
          <a:xfrm>
            <a:off x="578505"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45" name="Oval 44">
            <a:extLst>
              <a:ext uri="{FF2B5EF4-FFF2-40B4-BE49-F238E27FC236}">
                <a16:creationId xmlns:a16="http://schemas.microsoft.com/office/drawing/2014/main" id="{DFAE6666-4020-9757-3461-E3C7F8070277}"/>
              </a:ext>
            </a:extLst>
          </p:cNvPr>
          <p:cNvSpPr/>
          <p:nvPr/>
        </p:nvSpPr>
        <p:spPr>
          <a:xfrm>
            <a:off x="881782"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46" name="Oval 45">
            <a:extLst>
              <a:ext uri="{FF2B5EF4-FFF2-40B4-BE49-F238E27FC236}">
                <a16:creationId xmlns:a16="http://schemas.microsoft.com/office/drawing/2014/main" id="{3D331479-26C4-4F82-C630-E3CB1E8A3E2A}"/>
              </a:ext>
            </a:extLst>
          </p:cNvPr>
          <p:cNvSpPr/>
          <p:nvPr/>
        </p:nvSpPr>
        <p:spPr>
          <a:xfrm>
            <a:off x="1185059"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47" name="Oval 46">
            <a:extLst>
              <a:ext uri="{FF2B5EF4-FFF2-40B4-BE49-F238E27FC236}">
                <a16:creationId xmlns:a16="http://schemas.microsoft.com/office/drawing/2014/main" id="{61F7A215-499D-05BE-E446-97236CCF71FC}"/>
              </a:ext>
            </a:extLst>
          </p:cNvPr>
          <p:cNvSpPr/>
          <p:nvPr/>
        </p:nvSpPr>
        <p:spPr>
          <a:xfrm>
            <a:off x="1459353" y="6483601"/>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48" name="Oval 47">
            <a:extLst>
              <a:ext uri="{FF2B5EF4-FFF2-40B4-BE49-F238E27FC236}">
                <a16:creationId xmlns:a16="http://schemas.microsoft.com/office/drawing/2014/main" id="{F06CB4CE-F352-180D-91AF-91BE9D656ABD}"/>
              </a:ext>
            </a:extLst>
          </p:cNvPr>
          <p:cNvSpPr/>
          <p:nvPr/>
        </p:nvSpPr>
        <p:spPr>
          <a:xfrm>
            <a:off x="1752723" y="6483601"/>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49" name="Oval 48">
            <a:extLst>
              <a:ext uri="{FF2B5EF4-FFF2-40B4-BE49-F238E27FC236}">
                <a16:creationId xmlns:a16="http://schemas.microsoft.com/office/drawing/2014/main" id="{9BA741C3-5C26-7313-BD35-0AD1D4952CC9}"/>
              </a:ext>
            </a:extLst>
          </p:cNvPr>
          <p:cNvSpPr/>
          <p:nvPr/>
        </p:nvSpPr>
        <p:spPr>
          <a:xfrm>
            <a:off x="2004183" y="6483601"/>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50" name="Oval 49">
            <a:extLst>
              <a:ext uri="{FF2B5EF4-FFF2-40B4-BE49-F238E27FC236}">
                <a16:creationId xmlns:a16="http://schemas.microsoft.com/office/drawing/2014/main" id="{C5CC1085-DB56-EE06-F1E0-44A1E9696C6F}"/>
              </a:ext>
            </a:extLst>
          </p:cNvPr>
          <p:cNvSpPr/>
          <p:nvPr/>
        </p:nvSpPr>
        <p:spPr>
          <a:xfrm>
            <a:off x="2235323" y="6483601"/>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51" name="Oval 50">
            <a:extLst>
              <a:ext uri="{FF2B5EF4-FFF2-40B4-BE49-F238E27FC236}">
                <a16:creationId xmlns:a16="http://schemas.microsoft.com/office/drawing/2014/main" id="{09713F79-7031-7CE5-C924-5C4CF2C262BE}"/>
              </a:ext>
            </a:extLst>
          </p:cNvPr>
          <p:cNvSpPr/>
          <p:nvPr/>
        </p:nvSpPr>
        <p:spPr>
          <a:xfrm>
            <a:off x="1753954" y="6483903"/>
            <a:ext cx="124393" cy="1243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52" name="Oval 51">
            <a:extLst>
              <a:ext uri="{FF2B5EF4-FFF2-40B4-BE49-F238E27FC236}">
                <a16:creationId xmlns:a16="http://schemas.microsoft.com/office/drawing/2014/main" id="{53619DE8-CC9B-D731-7E10-A719307D25A9}"/>
              </a:ext>
            </a:extLst>
          </p:cNvPr>
          <p:cNvSpPr/>
          <p:nvPr/>
        </p:nvSpPr>
        <p:spPr>
          <a:xfrm>
            <a:off x="319425" y="648898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pic>
        <p:nvPicPr>
          <p:cNvPr id="54" name="Picture 53">
            <a:extLst>
              <a:ext uri="{FF2B5EF4-FFF2-40B4-BE49-F238E27FC236}">
                <a16:creationId xmlns:a16="http://schemas.microsoft.com/office/drawing/2014/main" id="{F39DC670-D9AA-4498-6EF5-805CD2797F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059" y="2040661"/>
            <a:ext cx="1534378" cy="1388339"/>
          </a:xfrm>
          <a:prstGeom prst="rect">
            <a:avLst/>
          </a:prstGeom>
        </p:spPr>
      </p:pic>
      <p:pic>
        <p:nvPicPr>
          <p:cNvPr id="56" name="Picture 55">
            <a:extLst>
              <a:ext uri="{FF2B5EF4-FFF2-40B4-BE49-F238E27FC236}">
                <a16:creationId xmlns:a16="http://schemas.microsoft.com/office/drawing/2014/main" id="{E2CC648A-8707-31B7-0994-4EB5475D84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7975" y="1844649"/>
            <a:ext cx="1734165" cy="1655031"/>
          </a:xfrm>
          <a:prstGeom prst="ellipse">
            <a:avLst/>
          </a:prstGeom>
        </p:spPr>
      </p:pic>
      <p:pic>
        <p:nvPicPr>
          <p:cNvPr id="67" name="Picture 66">
            <a:extLst>
              <a:ext uri="{FF2B5EF4-FFF2-40B4-BE49-F238E27FC236}">
                <a16:creationId xmlns:a16="http://schemas.microsoft.com/office/drawing/2014/main" id="{9744CFB9-47D3-EC13-3004-72EBCFC92FB2}"/>
              </a:ext>
            </a:extLst>
          </p:cNvPr>
          <p:cNvPicPr>
            <a:picLocks noChangeAspect="1"/>
          </p:cNvPicPr>
          <p:nvPr/>
        </p:nvPicPr>
        <p:blipFill rotWithShape="1">
          <a:blip r:embed="rId5">
            <a:extLst>
              <a:ext uri="{28A0092B-C50C-407E-A947-70E740481C1C}">
                <a14:useLocalDpi xmlns:a14="http://schemas.microsoft.com/office/drawing/2010/main" val="0"/>
              </a:ext>
            </a:extLst>
          </a:blip>
          <a:srcRect l="9870" r="16348"/>
          <a:stretch/>
        </p:blipFill>
        <p:spPr>
          <a:xfrm>
            <a:off x="9811035" y="1844649"/>
            <a:ext cx="1781458" cy="1648263"/>
          </a:xfrm>
          <a:prstGeom prst="ellipse">
            <a:avLst/>
          </a:prstGeom>
        </p:spPr>
      </p:pic>
      <p:sp>
        <p:nvSpPr>
          <p:cNvPr id="3" name="TextBox 21">
            <a:extLst>
              <a:ext uri="{FF2B5EF4-FFF2-40B4-BE49-F238E27FC236}">
                <a16:creationId xmlns:a16="http://schemas.microsoft.com/office/drawing/2014/main" id="{6B5B4EA4-E05F-348E-A478-E499B2452D4C}"/>
              </a:ext>
            </a:extLst>
          </p:cNvPr>
          <p:cNvSpPr txBox="1"/>
          <p:nvPr/>
        </p:nvSpPr>
        <p:spPr>
          <a:xfrm>
            <a:off x="6733256" y="4193577"/>
            <a:ext cx="2466522" cy="338554"/>
          </a:xfrm>
          <a:prstGeom prst="rect">
            <a:avLst/>
          </a:prstGeom>
          <a:noFill/>
        </p:spPr>
        <p:txBody>
          <a:bodyPr wrap="square" rtlCol="0">
            <a:spAutoFit/>
          </a:bodyPr>
          <a:lstStyle/>
          <a:p>
            <a:r>
              <a:rPr lang="en-US" sz="1600" dirty="0">
                <a:solidFill>
                  <a:schemeClr val="tx2"/>
                </a:solidFill>
                <a:latin typeface="+mj-lt"/>
              </a:rPr>
              <a:t>Prometheus</a:t>
            </a:r>
            <a:endParaRPr lang="en-ID" sz="1600" dirty="0">
              <a:solidFill>
                <a:schemeClr val="tx2"/>
              </a:solidFill>
              <a:latin typeface="+mj-lt"/>
            </a:endParaRPr>
          </a:p>
        </p:txBody>
      </p:sp>
      <p:sp>
        <p:nvSpPr>
          <p:cNvPr id="4" name="TextBox 3">
            <a:extLst>
              <a:ext uri="{FF2B5EF4-FFF2-40B4-BE49-F238E27FC236}">
                <a16:creationId xmlns:a16="http://schemas.microsoft.com/office/drawing/2014/main" id="{7DDBB135-F92C-22B6-572A-3A7E96DBBDF6}"/>
              </a:ext>
            </a:extLst>
          </p:cNvPr>
          <p:cNvSpPr txBox="1"/>
          <p:nvPr/>
        </p:nvSpPr>
        <p:spPr>
          <a:xfrm>
            <a:off x="662642" y="620658"/>
            <a:ext cx="6539729" cy="646331"/>
          </a:xfrm>
          <a:prstGeom prst="rect">
            <a:avLst/>
          </a:prstGeom>
          <a:noFill/>
        </p:spPr>
        <p:txBody>
          <a:bodyPr wrap="square" rtlCol="0">
            <a:spAutoFit/>
          </a:bodyPr>
          <a:lstStyle/>
          <a:p>
            <a:r>
              <a:rPr lang="en-US" sz="3600" dirty="0">
                <a:solidFill>
                  <a:schemeClr val="accent1"/>
                </a:solidFill>
                <a:latin typeface="+mj-lt"/>
              </a:rPr>
              <a:t>Key Tools for the </a:t>
            </a:r>
            <a:r>
              <a:rPr lang="en-US" sz="3600" dirty="0">
                <a:latin typeface="+mj-lt"/>
              </a:rPr>
              <a:t>Project</a:t>
            </a:r>
            <a:endParaRPr lang="id-ID" sz="3600" dirty="0">
              <a:latin typeface="+mj-lt"/>
            </a:endParaRPr>
          </a:p>
        </p:txBody>
      </p:sp>
      <p:sp>
        <p:nvSpPr>
          <p:cNvPr id="5" name="TextBox 4">
            <a:extLst>
              <a:ext uri="{FF2B5EF4-FFF2-40B4-BE49-F238E27FC236}">
                <a16:creationId xmlns:a16="http://schemas.microsoft.com/office/drawing/2014/main" id="{8EC68635-9FFF-94CC-EF8F-2A215C5E1D27}"/>
              </a:ext>
            </a:extLst>
          </p:cNvPr>
          <p:cNvSpPr txBox="1"/>
          <p:nvPr/>
        </p:nvSpPr>
        <p:spPr>
          <a:xfrm>
            <a:off x="3782073" y="4532131"/>
            <a:ext cx="2537926" cy="1277273"/>
          </a:xfrm>
          <a:prstGeom prst="rect">
            <a:avLst/>
          </a:prstGeom>
          <a:noFill/>
        </p:spPr>
        <p:txBody>
          <a:bodyPr wrap="square" rtlCol="0">
            <a:spAutoFit/>
          </a:bodyPr>
          <a:lstStyle/>
          <a:p>
            <a:r>
              <a:rPr lang="en-US" sz="1100" dirty="0"/>
              <a:t>Helm is a tool that automates the creation, packaging, configuration, and deployment of Kubernetes applications by combining your configuration files into a single reusable package</a:t>
            </a:r>
            <a:endParaRPr lang="en-IN" sz="1100" dirty="0"/>
          </a:p>
        </p:txBody>
      </p:sp>
      <p:sp>
        <p:nvSpPr>
          <p:cNvPr id="11" name="TextBox 21">
            <a:extLst>
              <a:ext uri="{FF2B5EF4-FFF2-40B4-BE49-F238E27FC236}">
                <a16:creationId xmlns:a16="http://schemas.microsoft.com/office/drawing/2014/main" id="{BB37059B-7D22-535D-3F1E-4443EB3896F6}"/>
              </a:ext>
            </a:extLst>
          </p:cNvPr>
          <p:cNvSpPr txBox="1"/>
          <p:nvPr/>
        </p:nvSpPr>
        <p:spPr>
          <a:xfrm>
            <a:off x="3787906" y="4187356"/>
            <a:ext cx="2466522" cy="338554"/>
          </a:xfrm>
          <a:prstGeom prst="rect">
            <a:avLst/>
          </a:prstGeom>
          <a:noFill/>
        </p:spPr>
        <p:txBody>
          <a:bodyPr wrap="square" rtlCol="0">
            <a:spAutoFit/>
          </a:bodyPr>
          <a:lstStyle/>
          <a:p>
            <a:r>
              <a:rPr lang="en-US" sz="1600" dirty="0">
                <a:solidFill>
                  <a:schemeClr val="tx2"/>
                </a:solidFill>
                <a:latin typeface="+mj-lt"/>
              </a:rPr>
              <a:t>HELM</a:t>
            </a:r>
            <a:endParaRPr lang="en-ID" sz="1600" dirty="0">
              <a:solidFill>
                <a:schemeClr val="tx2"/>
              </a:solidFill>
              <a:latin typeface="+mj-lt"/>
            </a:endParaRPr>
          </a:p>
        </p:txBody>
      </p:sp>
      <p:sp>
        <p:nvSpPr>
          <p:cNvPr id="12" name="TextBox 11">
            <a:extLst>
              <a:ext uri="{FF2B5EF4-FFF2-40B4-BE49-F238E27FC236}">
                <a16:creationId xmlns:a16="http://schemas.microsoft.com/office/drawing/2014/main" id="{84F9B379-2936-A59F-60F4-156A0CDD876E}"/>
              </a:ext>
            </a:extLst>
          </p:cNvPr>
          <p:cNvSpPr txBox="1"/>
          <p:nvPr/>
        </p:nvSpPr>
        <p:spPr>
          <a:xfrm>
            <a:off x="741568" y="4544003"/>
            <a:ext cx="2381249" cy="1277273"/>
          </a:xfrm>
          <a:prstGeom prst="rect">
            <a:avLst/>
          </a:prstGeom>
          <a:noFill/>
        </p:spPr>
        <p:txBody>
          <a:bodyPr wrap="square" rtlCol="0">
            <a:spAutoFit/>
          </a:bodyPr>
          <a:lstStyle/>
          <a:p>
            <a:r>
              <a:rPr lang="en-US" sz="1100" dirty="0"/>
              <a:t>Chocolatey is most commonly used to get software and software updates installed on many machines at once. Like many DevOps tools, Chocolatey is used to automate repetitive tasks.</a:t>
            </a:r>
            <a:endParaRPr lang="en-IN" sz="1100" dirty="0"/>
          </a:p>
        </p:txBody>
      </p:sp>
      <p:sp>
        <p:nvSpPr>
          <p:cNvPr id="13" name="TextBox 21">
            <a:extLst>
              <a:ext uri="{FF2B5EF4-FFF2-40B4-BE49-F238E27FC236}">
                <a16:creationId xmlns:a16="http://schemas.microsoft.com/office/drawing/2014/main" id="{50E7C8D4-7201-1777-0C8F-E6FA62684DA8}"/>
              </a:ext>
            </a:extLst>
          </p:cNvPr>
          <p:cNvSpPr txBox="1"/>
          <p:nvPr/>
        </p:nvSpPr>
        <p:spPr>
          <a:xfrm>
            <a:off x="758567" y="4190468"/>
            <a:ext cx="2466522" cy="338554"/>
          </a:xfrm>
          <a:prstGeom prst="rect">
            <a:avLst/>
          </a:prstGeom>
          <a:noFill/>
        </p:spPr>
        <p:txBody>
          <a:bodyPr wrap="square" rtlCol="0">
            <a:spAutoFit/>
          </a:bodyPr>
          <a:lstStyle/>
          <a:p>
            <a:r>
              <a:rPr lang="en-US" sz="1600" dirty="0">
                <a:solidFill>
                  <a:schemeClr val="tx2"/>
                </a:solidFill>
                <a:latin typeface="+mj-lt"/>
              </a:rPr>
              <a:t>CHOCOLATEY</a:t>
            </a:r>
            <a:endParaRPr lang="en-ID" sz="1600" dirty="0">
              <a:solidFill>
                <a:schemeClr val="tx2"/>
              </a:solidFill>
              <a:latin typeface="+mj-lt"/>
            </a:endParaRPr>
          </a:p>
        </p:txBody>
      </p:sp>
      <p:sp>
        <p:nvSpPr>
          <p:cNvPr id="14" name="TextBox 21">
            <a:extLst>
              <a:ext uri="{FF2B5EF4-FFF2-40B4-BE49-F238E27FC236}">
                <a16:creationId xmlns:a16="http://schemas.microsoft.com/office/drawing/2014/main" id="{ACEE3EE1-73F5-72F8-3C00-3B28B745BEA2}"/>
              </a:ext>
            </a:extLst>
          </p:cNvPr>
          <p:cNvSpPr txBox="1"/>
          <p:nvPr/>
        </p:nvSpPr>
        <p:spPr>
          <a:xfrm>
            <a:off x="9414250" y="4168701"/>
            <a:ext cx="2466522" cy="338554"/>
          </a:xfrm>
          <a:prstGeom prst="rect">
            <a:avLst/>
          </a:prstGeom>
          <a:noFill/>
        </p:spPr>
        <p:txBody>
          <a:bodyPr wrap="square" rtlCol="0">
            <a:spAutoFit/>
          </a:bodyPr>
          <a:lstStyle/>
          <a:p>
            <a:r>
              <a:rPr lang="en-US" sz="1600" dirty="0">
                <a:solidFill>
                  <a:schemeClr val="tx2"/>
                </a:solidFill>
                <a:latin typeface="+mj-lt"/>
              </a:rPr>
              <a:t>GRAFANA</a:t>
            </a:r>
            <a:endParaRPr lang="en-ID" sz="1600" dirty="0">
              <a:solidFill>
                <a:schemeClr val="tx2"/>
              </a:solidFill>
              <a:latin typeface="+mj-lt"/>
            </a:endParaRPr>
          </a:p>
        </p:txBody>
      </p:sp>
      <p:sp>
        <p:nvSpPr>
          <p:cNvPr id="16" name="TextBox 15">
            <a:extLst>
              <a:ext uri="{FF2B5EF4-FFF2-40B4-BE49-F238E27FC236}">
                <a16:creationId xmlns:a16="http://schemas.microsoft.com/office/drawing/2014/main" id="{A343AB1E-1BF7-B7CC-28DF-F5674CC95386}"/>
              </a:ext>
            </a:extLst>
          </p:cNvPr>
          <p:cNvSpPr txBox="1"/>
          <p:nvPr/>
        </p:nvSpPr>
        <p:spPr>
          <a:xfrm>
            <a:off x="9400747" y="4571725"/>
            <a:ext cx="2389947" cy="1107996"/>
          </a:xfrm>
          <a:prstGeom prst="rect">
            <a:avLst/>
          </a:prstGeom>
          <a:noFill/>
        </p:spPr>
        <p:txBody>
          <a:bodyPr wrap="square">
            <a:spAutoFit/>
          </a:bodyPr>
          <a:lstStyle/>
          <a:p>
            <a:r>
              <a:rPr lang="en-US" sz="1100" b="0" i="0" dirty="0">
                <a:effectLst/>
              </a:rPr>
              <a:t>Grafana is an open-source data visualization and monitoring platform that allows users to query, visualize, and alert on metrics and logs from a variety of data sources. </a:t>
            </a:r>
            <a:endParaRPr lang="en-IN" sz="1100" dirty="0"/>
          </a:p>
        </p:txBody>
      </p:sp>
    </p:spTree>
    <p:extLst>
      <p:ext uri="{BB962C8B-B14F-4D97-AF65-F5344CB8AC3E}">
        <p14:creationId xmlns:p14="http://schemas.microsoft.com/office/powerpoint/2010/main" val="2457453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FD1139-B737-63B7-BBE1-93114B1EB7DC}"/>
              </a:ext>
            </a:extLst>
          </p:cNvPr>
          <p:cNvSpPr txBox="1"/>
          <p:nvPr/>
        </p:nvSpPr>
        <p:spPr>
          <a:xfrm>
            <a:off x="207730" y="244624"/>
            <a:ext cx="2977097" cy="215444"/>
          </a:xfrm>
          <a:prstGeom prst="rect">
            <a:avLst/>
          </a:prstGeom>
          <a:noFill/>
        </p:spPr>
        <p:txBody>
          <a:bodyPr wrap="none" rtlCol="0">
            <a:spAutoFit/>
          </a:bodyPr>
          <a:lstStyle/>
          <a:p>
            <a:r>
              <a:rPr lang="en-US" sz="800" i="1" dirty="0">
                <a:solidFill>
                  <a:schemeClr val="accent6">
                    <a:lumMod val="60000"/>
                    <a:lumOff val="40000"/>
                    <a:alpha val="80000"/>
                  </a:schemeClr>
                </a:solidFill>
              </a:rPr>
              <a:t>Technical Hub | Project Report | 6 April 2023 | Page </a:t>
            </a:r>
            <a:fld id="{F75D2BC5-4557-4590-B706-AC8314BEC76D}" type="slidenum">
              <a:rPr lang="en-US" sz="800" i="1" smtClean="0">
                <a:solidFill>
                  <a:schemeClr val="accent6">
                    <a:lumMod val="60000"/>
                    <a:lumOff val="40000"/>
                    <a:alpha val="80000"/>
                  </a:schemeClr>
                </a:solidFill>
              </a:rPr>
              <a:pPr/>
              <a:t>7</a:t>
            </a:fld>
            <a:r>
              <a:rPr lang="en-US" sz="800" i="1" dirty="0">
                <a:solidFill>
                  <a:schemeClr val="accent6">
                    <a:lumMod val="60000"/>
                    <a:lumOff val="40000"/>
                    <a:alpha val="80000"/>
                  </a:schemeClr>
                </a:solidFill>
              </a:rPr>
              <a:t>-8</a:t>
            </a:r>
            <a:endParaRPr lang="id-ID" sz="800" i="1" dirty="0">
              <a:solidFill>
                <a:schemeClr val="accent6">
                  <a:lumMod val="60000"/>
                  <a:lumOff val="40000"/>
                  <a:alpha val="80000"/>
                </a:schemeClr>
              </a:solidFill>
            </a:endParaRPr>
          </a:p>
        </p:txBody>
      </p:sp>
      <p:sp>
        <p:nvSpPr>
          <p:cNvPr id="28" name="TextBox 27">
            <a:extLst>
              <a:ext uri="{FF2B5EF4-FFF2-40B4-BE49-F238E27FC236}">
                <a16:creationId xmlns:a16="http://schemas.microsoft.com/office/drawing/2014/main" id="{E54846E5-989E-D7A5-3A5E-E672F0AA0711}"/>
              </a:ext>
            </a:extLst>
          </p:cNvPr>
          <p:cNvSpPr txBox="1"/>
          <p:nvPr/>
        </p:nvSpPr>
        <p:spPr>
          <a:xfrm>
            <a:off x="1336854" y="1009598"/>
            <a:ext cx="4881798" cy="630942"/>
          </a:xfrm>
          <a:prstGeom prst="rect">
            <a:avLst/>
          </a:prstGeom>
          <a:noFill/>
        </p:spPr>
        <p:txBody>
          <a:bodyPr wrap="square" rtlCol="0">
            <a:spAutoFit/>
          </a:bodyPr>
          <a:lstStyle/>
          <a:p>
            <a:r>
              <a:rPr lang="en-US" sz="3500" dirty="0">
                <a:latin typeface="+mj-lt"/>
              </a:rPr>
              <a:t>Outcomes</a:t>
            </a:r>
            <a:endParaRPr lang="id-ID" sz="3500" dirty="0">
              <a:latin typeface="+mj-lt"/>
            </a:endParaRPr>
          </a:p>
        </p:txBody>
      </p:sp>
      <p:cxnSp>
        <p:nvCxnSpPr>
          <p:cNvPr id="29" name="Straight Connector 28">
            <a:extLst>
              <a:ext uri="{FF2B5EF4-FFF2-40B4-BE49-F238E27FC236}">
                <a16:creationId xmlns:a16="http://schemas.microsoft.com/office/drawing/2014/main" id="{802B0997-77F4-5B1C-A032-43972DEAF88A}"/>
              </a:ext>
            </a:extLst>
          </p:cNvPr>
          <p:cNvCxnSpPr>
            <a:cxnSpLocks/>
          </p:cNvCxnSpPr>
          <p:nvPr/>
        </p:nvCxnSpPr>
        <p:spPr>
          <a:xfrm>
            <a:off x="554433" y="1325069"/>
            <a:ext cx="6610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796EEA0F-55CC-3D9C-E65F-1F19FBFC3D40}"/>
              </a:ext>
            </a:extLst>
          </p:cNvPr>
          <p:cNvSpPr/>
          <p:nvPr/>
        </p:nvSpPr>
        <p:spPr>
          <a:xfrm>
            <a:off x="10659668" y="5325043"/>
            <a:ext cx="1532332" cy="153295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33" name="TextBox 22">
            <a:extLst>
              <a:ext uri="{FF2B5EF4-FFF2-40B4-BE49-F238E27FC236}">
                <a16:creationId xmlns:a16="http://schemas.microsoft.com/office/drawing/2014/main" id="{6D4C7D1A-FD13-8C0D-6049-8CE38B8387D2}"/>
              </a:ext>
            </a:extLst>
          </p:cNvPr>
          <p:cNvSpPr txBox="1"/>
          <p:nvPr/>
        </p:nvSpPr>
        <p:spPr>
          <a:xfrm>
            <a:off x="1200600" y="1802518"/>
            <a:ext cx="5181600" cy="1954381"/>
          </a:xfrm>
          <a:prstGeom prst="rect">
            <a:avLst/>
          </a:prstGeom>
          <a:noFill/>
        </p:spPr>
        <p:txBody>
          <a:bodyPr wrap="square">
            <a:spAutoFit/>
          </a:bodyPr>
          <a:lstStyle/>
          <a:p>
            <a:pPr marL="171450" indent="-171450" algn="l">
              <a:buFont typeface="Arial" panose="020B0604020202020204" pitchFamily="34" charset="0"/>
              <a:buChar char="•"/>
            </a:pPr>
            <a:r>
              <a:rPr lang="en-US" sz="1100" b="0" i="0" dirty="0">
                <a:effectLst/>
              </a:rPr>
              <a:t>Successfully created a node in Minikube, which allows for local development and testing of Kubernetes environments.</a:t>
            </a:r>
          </a:p>
          <a:p>
            <a:pPr marL="171450" indent="-171450" algn="l">
              <a:buFont typeface="Arial" panose="020B0604020202020204" pitchFamily="34" charset="0"/>
              <a:buChar char="•"/>
            </a:pPr>
            <a:endParaRPr lang="en-US" sz="1100" dirty="0"/>
          </a:p>
          <a:p>
            <a:pPr marL="171450" indent="-171450" algn="l">
              <a:buFont typeface="Arial" panose="020B0604020202020204" pitchFamily="34" charset="0"/>
              <a:buChar char="•"/>
            </a:pPr>
            <a:r>
              <a:rPr lang="en-US" sz="1100" b="0" i="0" dirty="0">
                <a:effectLst/>
              </a:rPr>
              <a:t>Deployed four pods, each containing a web application container, which enables scaling and load balancing of the web application.</a:t>
            </a:r>
          </a:p>
          <a:p>
            <a:pPr algn="l"/>
            <a:endParaRPr lang="en-US" sz="1100" b="0" i="0" dirty="0">
              <a:effectLst/>
            </a:endParaRPr>
          </a:p>
          <a:p>
            <a:pPr marL="171450" indent="-171450" algn="l">
              <a:buFont typeface="Arial" panose="020B0604020202020204" pitchFamily="34" charset="0"/>
              <a:buChar char="•"/>
            </a:pPr>
            <a:r>
              <a:rPr lang="en-US" sz="1100" dirty="0"/>
              <a:t>D</a:t>
            </a:r>
            <a:r>
              <a:rPr lang="en-US" sz="1100" b="0" i="0" dirty="0">
                <a:effectLst/>
              </a:rPr>
              <a:t>eployed Prometheus and Grafana, which provide monitoring and visualization of metrics for the web application containers.</a:t>
            </a:r>
          </a:p>
          <a:p>
            <a:pPr algn="l"/>
            <a:endParaRPr lang="en-US" sz="1100" b="0" i="0" dirty="0">
              <a:effectLst/>
            </a:endParaRPr>
          </a:p>
          <a:p>
            <a:pPr marL="171450" indent="-171450" algn="l">
              <a:buFont typeface="Arial" panose="020B0604020202020204" pitchFamily="34" charset="0"/>
              <a:buChar char="•"/>
            </a:pPr>
            <a:r>
              <a:rPr lang="en-US" sz="1100" b="0" i="0" dirty="0">
                <a:effectLst/>
              </a:rPr>
              <a:t>Observed metrics and graphs in Grafana, which helps to identify issues and optimize the performance of the web application.</a:t>
            </a:r>
          </a:p>
        </p:txBody>
      </p:sp>
      <p:sp>
        <p:nvSpPr>
          <p:cNvPr id="39" name="TextBox 22">
            <a:extLst>
              <a:ext uri="{FF2B5EF4-FFF2-40B4-BE49-F238E27FC236}">
                <a16:creationId xmlns:a16="http://schemas.microsoft.com/office/drawing/2014/main" id="{162181C4-84E8-23E0-6D27-389FD97392B5}"/>
              </a:ext>
            </a:extLst>
          </p:cNvPr>
          <p:cNvSpPr txBox="1"/>
          <p:nvPr/>
        </p:nvSpPr>
        <p:spPr>
          <a:xfrm>
            <a:off x="1369371" y="4751823"/>
            <a:ext cx="9034262" cy="1277273"/>
          </a:xfrm>
          <a:prstGeom prst="rect">
            <a:avLst/>
          </a:prstGeom>
          <a:noFill/>
        </p:spPr>
        <p:txBody>
          <a:bodyPr wrap="square">
            <a:spAutoFit/>
          </a:bodyPr>
          <a:lstStyle/>
          <a:p>
            <a:r>
              <a:rPr lang="en-US" sz="1100" b="0" i="0" dirty="0">
                <a:effectLst/>
              </a:rPr>
              <a:t>Overall, the successful completion of this project demonstrates a solid understanding of Kubernetes, containerization, monitoring, and visualization. The use of Minikube allowed for the creation of a local environment, which is useful for testing and development purposes. The deployment of multiple pods with a web application container in each pod allowed for scalability and redundancy. The deployment of Prometheus and Grafana helped to monitor the web application containers and provided a visualization of metrics to help identify any issues. By observing metrics and graphs in Grafana, it is possible to optimize the performance of the web application containers and ensure they are running efficiently. Overall, this project highlights the importance of monitoring and visualization in ensuring the reliability and scalability of Kubernetes environments.</a:t>
            </a:r>
            <a:endParaRPr lang="id-ID" sz="1100" dirty="0">
              <a:ea typeface="Times New Roman" panose="02020603050405020304" pitchFamily="18" charset="0"/>
            </a:endParaRPr>
          </a:p>
        </p:txBody>
      </p:sp>
      <p:sp>
        <p:nvSpPr>
          <p:cNvPr id="46" name="Oval 45">
            <a:extLst>
              <a:ext uri="{FF2B5EF4-FFF2-40B4-BE49-F238E27FC236}">
                <a16:creationId xmlns:a16="http://schemas.microsoft.com/office/drawing/2014/main" id="{D55710B7-D5B9-0249-934D-F3A97BABC490}"/>
              </a:ext>
            </a:extLst>
          </p:cNvPr>
          <p:cNvSpPr/>
          <p:nvPr/>
        </p:nvSpPr>
        <p:spPr>
          <a:xfrm>
            <a:off x="275228"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47" name="Oval 46">
            <a:extLst>
              <a:ext uri="{FF2B5EF4-FFF2-40B4-BE49-F238E27FC236}">
                <a16:creationId xmlns:a16="http://schemas.microsoft.com/office/drawing/2014/main" id="{A66BDA39-0B0A-F0A4-E289-00FA7B60A6E6}"/>
              </a:ext>
            </a:extLst>
          </p:cNvPr>
          <p:cNvSpPr/>
          <p:nvPr/>
        </p:nvSpPr>
        <p:spPr>
          <a:xfrm>
            <a:off x="578505" y="6483903"/>
            <a:ext cx="124393" cy="1243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48" name="Oval 47">
            <a:extLst>
              <a:ext uri="{FF2B5EF4-FFF2-40B4-BE49-F238E27FC236}">
                <a16:creationId xmlns:a16="http://schemas.microsoft.com/office/drawing/2014/main" id="{5885596D-2379-B3F2-7AD4-898020E69A89}"/>
              </a:ext>
            </a:extLst>
          </p:cNvPr>
          <p:cNvSpPr/>
          <p:nvPr/>
        </p:nvSpPr>
        <p:spPr>
          <a:xfrm>
            <a:off x="881782"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49" name="Oval 48">
            <a:extLst>
              <a:ext uri="{FF2B5EF4-FFF2-40B4-BE49-F238E27FC236}">
                <a16:creationId xmlns:a16="http://schemas.microsoft.com/office/drawing/2014/main" id="{BC3ECAC2-8D28-0ADB-458F-BB7B42ADE414}"/>
              </a:ext>
            </a:extLst>
          </p:cNvPr>
          <p:cNvSpPr/>
          <p:nvPr/>
        </p:nvSpPr>
        <p:spPr>
          <a:xfrm>
            <a:off x="1185059"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pic>
        <p:nvPicPr>
          <p:cNvPr id="15" name="Picture Placeholder 14">
            <a:extLst>
              <a:ext uri="{FF2B5EF4-FFF2-40B4-BE49-F238E27FC236}">
                <a16:creationId xmlns:a16="http://schemas.microsoft.com/office/drawing/2014/main" id="{DDC9DEBC-45FA-DEBD-E094-2FFB555C4C42}"/>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337" t="353" r="-2502" b="-353"/>
          <a:stretch/>
        </p:blipFill>
        <p:spPr>
          <a:xfrm>
            <a:off x="6340064" y="879095"/>
            <a:ext cx="5855044" cy="2959505"/>
          </a:xfrm>
          <a:prstGeom prst="rect">
            <a:avLst/>
          </a:prstGeom>
        </p:spPr>
      </p:pic>
      <p:sp>
        <p:nvSpPr>
          <p:cNvPr id="2" name="Oval 1">
            <a:extLst>
              <a:ext uri="{FF2B5EF4-FFF2-40B4-BE49-F238E27FC236}">
                <a16:creationId xmlns:a16="http://schemas.microsoft.com/office/drawing/2014/main" id="{9DDD0040-0EDF-E3D0-54EA-BFD4BE2695FE}"/>
              </a:ext>
            </a:extLst>
          </p:cNvPr>
          <p:cNvSpPr/>
          <p:nvPr/>
        </p:nvSpPr>
        <p:spPr>
          <a:xfrm>
            <a:off x="578505"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5" name="Oval 4">
            <a:extLst>
              <a:ext uri="{FF2B5EF4-FFF2-40B4-BE49-F238E27FC236}">
                <a16:creationId xmlns:a16="http://schemas.microsoft.com/office/drawing/2014/main" id="{F96396D9-8C9D-6B5A-ABBA-AB220C5D792E}"/>
              </a:ext>
            </a:extLst>
          </p:cNvPr>
          <p:cNvSpPr/>
          <p:nvPr/>
        </p:nvSpPr>
        <p:spPr>
          <a:xfrm>
            <a:off x="881782"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6" name="Oval 5">
            <a:extLst>
              <a:ext uri="{FF2B5EF4-FFF2-40B4-BE49-F238E27FC236}">
                <a16:creationId xmlns:a16="http://schemas.microsoft.com/office/drawing/2014/main" id="{2D7E09DB-00A5-F8C0-A51F-1B7674E46F77}"/>
              </a:ext>
            </a:extLst>
          </p:cNvPr>
          <p:cNvSpPr/>
          <p:nvPr/>
        </p:nvSpPr>
        <p:spPr>
          <a:xfrm>
            <a:off x="1185059"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7" name="Oval 6">
            <a:extLst>
              <a:ext uri="{FF2B5EF4-FFF2-40B4-BE49-F238E27FC236}">
                <a16:creationId xmlns:a16="http://schemas.microsoft.com/office/drawing/2014/main" id="{FF3AAE77-84B5-764F-ED12-8732032E1A6F}"/>
              </a:ext>
            </a:extLst>
          </p:cNvPr>
          <p:cNvSpPr/>
          <p:nvPr/>
        </p:nvSpPr>
        <p:spPr>
          <a:xfrm>
            <a:off x="1459353" y="6483601"/>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8" name="Oval 7">
            <a:extLst>
              <a:ext uri="{FF2B5EF4-FFF2-40B4-BE49-F238E27FC236}">
                <a16:creationId xmlns:a16="http://schemas.microsoft.com/office/drawing/2014/main" id="{AB78A349-EE8C-6EED-09A5-B66B5DC6E8BF}"/>
              </a:ext>
            </a:extLst>
          </p:cNvPr>
          <p:cNvSpPr/>
          <p:nvPr/>
        </p:nvSpPr>
        <p:spPr>
          <a:xfrm>
            <a:off x="1752723" y="6483601"/>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9" name="Oval 8">
            <a:extLst>
              <a:ext uri="{FF2B5EF4-FFF2-40B4-BE49-F238E27FC236}">
                <a16:creationId xmlns:a16="http://schemas.microsoft.com/office/drawing/2014/main" id="{E1D0E6F8-9CE0-9073-A7FD-06CF807CDF6A}"/>
              </a:ext>
            </a:extLst>
          </p:cNvPr>
          <p:cNvSpPr/>
          <p:nvPr/>
        </p:nvSpPr>
        <p:spPr>
          <a:xfrm>
            <a:off x="2004183" y="6483601"/>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10" name="Oval 9">
            <a:extLst>
              <a:ext uri="{FF2B5EF4-FFF2-40B4-BE49-F238E27FC236}">
                <a16:creationId xmlns:a16="http://schemas.microsoft.com/office/drawing/2014/main" id="{0F6E7C45-45C3-4520-3F76-67B99C61C8EE}"/>
              </a:ext>
            </a:extLst>
          </p:cNvPr>
          <p:cNvSpPr/>
          <p:nvPr/>
        </p:nvSpPr>
        <p:spPr>
          <a:xfrm>
            <a:off x="2235323" y="6483601"/>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13" name="Oval 12">
            <a:extLst>
              <a:ext uri="{FF2B5EF4-FFF2-40B4-BE49-F238E27FC236}">
                <a16:creationId xmlns:a16="http://schemas.microsoft.com/office/drawing/2014/main" id="{F104377C-1804-9B3B-804A-02ADF8CB85DE}"/>
              </a:ext>
            </a:extLst>
          </p:cNvPr>
          <p:cNvSpPr/>
          <p:nvPr/>
        </p:nvSpPr>
        <p:spPr>
          <a:xfrm>
            <a:off x="1999888" y="6488983"/>
            <a:ext cx="124393" cy="1243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cxnSp>
        <p:nvCxnSpPr>
          <p:cNvPr id="11" name="Straight Connector 10">
            <a:extLst>
              <a:ext uri="{FF2B5EF4-FFF2-40B4-BE49-F238E27FC236}">
                <a16:creationId xmlns:a16="http://schemas.microsoft.com/office/drawing/2014/main" id="{F498B4D3-69CC-C887-E1CC-E675B7A80F38}"/>
              </a:ext>
            </a:extLst>
          </p:cNvPr>
          <p:cNvCxnSpPr>
            <a:cxnSpLocks/>
          </p:cNvCxnSpPr>
          <p:nvPr/>
        </p:nvCxnSpPr>
        <p:spPr>
          <a:xfrm>
            <a:off x="557541" y="4267311"/>
            <a:ext cx="6610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3194863-F5CC-2D44-3BC3-76204515913C}"/>
              </a:ext>
            </a:extLst>
          </p:cNvPr>
          <p:cNvSpPr txBox="1"/>
          <p:nvPr/>
        </p:nvSpPr>
        <p:spPr>
          <a:xfrm>
            <a:off x="1327523" y="3962259"/>
            <a:ext cx="4881798" cy="630942"/>
          </a:xfrm>
          <a:prstGeom prst="rect">
            <a:avLst/>
          </a:prstGeom>
          <a:noFill/>
        </p:spPr>
        <p:txBody>
          <a:bodyPr wrap="square" rtlCol="0">
            <a:spAutoFit/>
          </a:bodyPr>
          <a:lstStyle/>
          <a:p>
            <a:r>
              <a:rPr lang="en-US" sz="3500" dirty="0">
                <a:latin typeface="+mj-lt"/>
              </a:rPr>
              <a:t>Conclusion</a:t>
            </a:r>
            <a:endParaRPr lang="id-ID" sz="3500" dirty="0">
              <a:latin typeface="+mj-lt"/>
            </a:endParaRPr>
          </a:p>
        </p:txBody>
      </p:sp>
    </p:spTree>
    <p:extLst>
      <p:ext uri="{BB962C8B-B14F-4D97-AF65-F5344CB8AC3E}">
        <p14:creationId xmlns:p14="http://schemas.microsoft.com/office/powerpoint/2010/main" val="4278994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28">
            <a:extLst>
              <a:ext uri="{FF2B5EF4-FFF2-40B4-BE49-F238E27FC236}">
                <a16:creationId xmlns:a16="http://schemas.microsoft.com/office/drawing/2014/main" id="{3C130F48-829B-5586-F2CF-4DDEF0C5F1C8}"/>
              </a:ext>
            </a:extLst>
          </p:cNvPr>
          <p:cNvSpPr/>
          <p:nvPr/>
        </p:nvSpPr>
        <p:spPr>
          <a:xfrm>
            <a:off x="9588663" y="4886959"/>
            <a:ext cx="1844842" cy="18455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b="1" dirty="0"/>
          </a:p>
        </p:txBody>
      </p:sp>
      <p:sp>
        <p:nvSpPr>
          <p:cNvPr id="26" name="Oval 25">
            <a:extLst>
              <a:ext uri="{FF2B5EF4-FFF2-40B4-BE49-F238E27FC236}">
                <a16:creationId xmlns:a16="http://schemas.microsoft.com/office/drawing/2014/main" id="{ECE04C65-BCB4-46B9-40AD-1F2A0FEC74B1}"/>
              </a:ext>
            </a:extLst>
          </p:cNvPr>
          <p:cNvSpPr/>
          <p:nvPr/>
        </p:nvSpPr>
        <p:spPr>
          <a:xfrm>
            <a:off x="758495" y="125445"/>
            <a:ext cx="1844842" cy="18455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pic>
        <p:nvPicPr>
          <p:cNvPr id="28" name="Picture 27">
            <a:extLst>
              <a:ext uri="{FF2B5EF4-FFF2-40B4-BE49-F238E27FC236}">
                <a16:creationId xmlns:a16="http://schemas.microsoft.com/office/drawing/2014/main" id="{D64E0CC6-67C4-6A9A-F369-D6CA8A516C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3157" y="922797"/>
            <a:ext cx="8687927" cy="4886959"/>
          </a:xfrm>
          <a:prstGeom prst="rect">
            <a:avLst/>
          </a:prstGeom>
        </p:spPr>
      </p:pic>
      <p:sp>
        <p:nvSpPr>
          <p:cNvPr id="30" name="Oval 29">
            <a:extLst>
              <a:ext uri="{FF2B5EF4-FFF2-40B4-BE49-F238E27FC236}">
                <a16:creationId xmlns:a16="http://schemas.microsoft.com/office/drawing/2014/main" id="{C1904E46-9890-7FF5-3974-68B96C731488}"/>
              </a:ext>
            </a:extLst>
          </p:cNvPr>
          <p:cNvSpPr/>
          <p:nvPr/>
        </p:nvSpPr>
        <p:spPr>
          <a:xfrm>
            <a:off x="275228"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31" name="Oval 30">
            <a:extLst>
              <a:ext uri="{FF2B5EF4-FFF2-40B4-BE49-F238E27FC236}">
                <a16:creationId xmlns:a16="http://schemas.microsoft.com/office/drawing/2014/main" id="{13CFB763-7A48-E248-FD2E-AFD3A5219255}"/>
              </a:ext>
            </a:extLst>
          </p:cNvPr>
          <p:cNvSpPr/>
          <p:nvPr/>
        </p:nvSpPr>
        <p:spPr>
          <a:xfrm>
            <a:off x="578505" y="6483903"/>
            <a:ext cx="124393" cy="1243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32" name="Oval 31">
            <a:extLst>
              <a:ext uri="{FF2B5EF4-FFF2-40B4-BE49-F238E27FC236}">
                <a16:creationId xmlns:a16="http://schemas.microsoft.com/office/drawing/2014/main" id="{9BBAC674-26CE-BBF5-8DDC-F1264D50E255}"/>
              </a:ext>
            </a:extLst>
          </p:cNvPr>
          <p:cNvSpPr/>
          <p:nvPr/>
        </p:nvSpPr>
        <p:spPr>
          <a:xfrm>
            <a:off x="881782"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33" name="Oval 32">
            <a:extLst>
              <a:ext uri="{FF2B5EF4-FFF2-40B4-BE49-F238E27FC236}">
                <a16:creationId xmlns:a16="http://schemas.microsoft.com/office/drawing/2014/main" id="{C3927E08-D735-8A45-EB2A-8A4E82EAAEB9}"/>
              </a:ext>
            </a:extLst>
          </p:cNvPr>
          <p:cNvSpPr/>
          <p:nvPr/>
        </p:nvSpPr>
        <p:spPr>
          <a:xfrm>
            <a:off x="1185059"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34" name="Oval 33">
            <a:extLst>
              <a:ext uri="{FF2B5EF4-FFF2-40B4-BE49-F238E27FC236}">
                <a16:creationId xmlns:a16="http://schemas.microsoft.com/office/drawing/2014/main" id="{8EDF4290-04B5-6D08-9CF3-DEADB123FAA9}"/>
              </a:ext>
            </a:extLst>
          </p:cNvPr>
          <p:cNvSpPr/>
          <p:nvPr/>
        </p:nvSpPr>
        <p:spPr>
          <a:xfrm>
            <a:off x="578505"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35" name="Oval 34">
            <a:extLst>
              <a:ext uri="{FF2B5EF4-FFF2-40B4-BE49-F238E27FC236}">
                <a16:creationId xmlns:a16="http://schemas.microsoft.com/office/drawing/2014/main" id="{BCE04502-CADA-5D3B-36EE-21B1DF110475}"/>
              </a:ext>
            </a:extLst>
          </p:cNvPr>
          <p:cNvSpPr/>
          <p:nvPr/>
        </p:nvSpPr>
        <p:spPr>
          <a:xfrm>
            <a:off x="881782"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36" name="Oval 35">
            <a:extLst>
              <a:ext uri="{FF2B5EF4-FFF2-40B4-BE49-F238E27FC236}">
                <a16:creationId xmlns:a16="http://schemas.microsoft.com/office/drawing/2014/main" id="{2FEAE599-E369-3EA1-6E82-9C2A93E5E4EA}"/>
              </a:ext>
            </a:extLst>
          </p:cNvPr>
          <p:cNvSpPr/>
          <p:nvPr/>
        </p:nvSpPr>
        <p:spPr>
          <a:xfrm>
            <a:off x="1185059"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37" name="Oval 36">
            <a:extLst>
              <a:ext uri="{FF2B5EF4-FFF2-40B4-BE49-F238E27FC236}">
                <a16:creationId xmlns:a16="http://schemas.microsoft.com/office/drawing/2014/main" id="{191A4DC1-320D-14BA-C74F-EEE85DC8D634}"/>
              </a:ext>
            </a:extLst>
          </p:cNvPr>
          <p:cNvSpPr/>
          <p:nvPr/>
        </p:nvSpPr>
        <p:spPr>
          <a:xfrm>
            <a:off x="1459353" y="6483601"/>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38" name="Oval 37">
            <a:extLst>
              <a:ext uri="{FF2B5EF4-FFF2-40B4-BE49-F238E27FC236}">
                <a16:creationId xmlns:a16="http://schemas.microsoft.com/office/drawing/2014/main" id="{46D87A27-9ED3-777B-D3AE-0C77B61205B6}"/>
              </a:ext>
            </a:extLst>
          </p:cNvPr>
          <p:cNvSpPr/>
          <p:nvPr/>
        </p:nvSpPr>
        <p:spPr>
          <a:xfrm>
            <a:off x="1752723" y="6483601"/>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39" name="Oval 38">
            <a:extLst>
              <a:ext uri="{FF2B5EF4-FFF2-40B4-BE49-F238E27FC236}">
                <a16:creationId xmlns:a16="http://schemas.microsoft.com/office/drawing/2014/main" id="{7ED418FD-E101-1DB0-BBCB-90960C7FAF69}"/>
              </a:ext>
            </a:extLst>
          </p:cNvPr>
          <p:cNvSpPr/>
          <p:nvPr/>
        </p:nvSpPr>
        <p:spPr>
          <a:xfrm>
            <a:off x="2004183" y="6483601"/>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40" name="Oval 39">
            <a:extLst>
              <a:ext uri="{FF2B5EF4-FFF2-40B4-BE49-F238E27FC236}">
                <a16:creationId xmlns:a16="http://schemas.microsoft.com/office/drawing/2014/main" id="{9073223F-BF8A-8B17-FA0F-6B141C05FE95}"/>
              </a:ext>
            </a:extLst>
          </p:cNvPr>
          <p:cNvSpPr/>
          <p:nvPr/>
        </p:nvSpPr>
        <p:spPr>
          <a:xfrm>
            <a:off x="2235323" y="6483601"/>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41" name="Oval 40">
            <a:extLst>
              <a:ext uri="{FF2B5EF4-FFF2-40B4-BE49-F238E27FC236}">
                <a16:creationId xmlns:a16="http://schemas.microsoft.com/office/drawing/2014/main" id="{B91F78F6-4F91-99C6-A666-AE5FE87D7D59}"/>
              </a:ext>
            </a:extLst>
          </p:cNvPr>
          <p:cNvSpPr/>
          <p:nvPr/>
        </p:nvSpPr>
        <p:spPr>
          <a:xfrm>
            <a:off x="2242488" y="6488983"/>
            <a:ext cx="124393" cy="1243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2" name="TextBox 1">
            <a:extLst>
              <a:ext uri="{FF2B5EF4-FFF2-40B4-BE49-F238E27FC236}">
                <a16:creationId xmlns:a16="http://schemas.microsoft.com/office/drawing/2014/main" id="{4F5A18F1-9AD4-0A54-2634-FED771B21586}"/>
              </a:ext>
            </a:extLst>
          </p:cNvPr>
          <p:cNvSpPr txBox="1"/>
          <p:nvPr/>
        </p:nvSpPr>
        <p:spPr>
          <a:xfrm>
            <a:off x="207730" y="244624"/>
            <a:ext cx="2977097" cy="215444"/>
          </a:xfrm>
          <a:prstGeom prst="rect">
            <a:avLst/>
          </a:prstGeom>
          <a:noFill/>
        </p:spPr>
        <p:txBody>
          <a:bodyPr wrap="none" rtlCol="0">
            <a:spAutoFit/>
          </a:bodyPr>
          <a:lstStyle/>
          <a:p>
            <a:r>
              <a:rPr lang="en-US" sz="800" i="1" dirty="0">
                <a:solidFill>
                  <a:schemeClr val="accent6">
                    <a:lumMod val="60000"/>
                    <a:lumOff val="40000"/>
                    <a:alpha val="80000"/>
                  </a:schemeClr>
                </a:solidFill>
              </a:rPr>
              <a:t>Technical Hub | Project Report | 6 April 2023 | Page </a:t>
            </a:r>
            <a:fld id="{F75D2BC5-4557-4590-B706-AC8314BEC76D}" type="slidenum">
              <a:rPr lang="en-US" sz="800" i="1" smtClean="0">
                <a:solidFill>
                  <a:schemeClr val="accent6">
                    <a:lumMod val="60000"/>
                    <a:lumOff val="40000"/>
                    <a:alpha val="80000"/>
                  </a:schemeClr>
                </a:solidFill>
              </a:rPr>
              <a:pPr/>
              <a:t>8</a:t>
            </a:fld>
            <a:r>
              <a:rPr lang="en-US" sz="800" i="1" dirty="0">
                <a:solidFill>
                  <a:schemeClr val="accent6">
                    <a:lumMod val="60000"/>
                    <a:lumOff val="40000"/>
                    <a:alpha val="80000"/>
                  </a:schemeClr>
                </a:solidFill>
              </a:rPr>
              <a:t>-8</a:t>
            </a:r>
            <a:endParaRPr lang="id-ID" sz="800" i="1" dirty="0">
              <a:solidFill>
                <a:schemeClr val="accent6">
                  <a:lumMod val="60000"/>
                  <a:lumOff val="40000"/>
                  <a:alpha val="80000"/>
                </a:schemeClr>
              </a:solidFill>
            </a:endParaRPr>
          </a:p>
        </p:txBody>
      </p:sp>
    </p:spTree>
    <p:extLst>
      <p:ext uri="{BB962C8B-B14F-4D97-AF65-F5344CB8AC3E}">
        <p14:creationId xmlns:p14="http://schemas.microsoft.com/office/powerpoint/2010/main" val="3840908691"/>
      </p:ext>
    </p:extLst>
  </p:cSld>
  <p:clrMapOvr>
    <a:masterClrMapping/>
  </p:clrMapOvr>
</p:sld>
</file>

<file path=ppt/theme/theme1.xml><?xml version="1.0" encoding="utf-8"?>
<a:theme xmlns:a="http://schemas.openxmlformats.org/drawingml/2006/main" name="Office Theme">
  <a:themeElements>
    <a:clrScheme name="Custom 18">
      <a:dk1>
        <a:srgbClr val="212121"/>
      </a:dk1>
      <a:lt1>
        <a:srgbClr val="FFFFFF"/>
      </a:lt1>
      <a:dk2>
        <a:srgbClr val="383838"/>
      </a:dk2>
      <a:lt2>
        <a:srgbClr val="E9E5FF"/>
      </a:lt2>
      <a:accent1>
        <a:srgbClr val="FFC000"/>
      </a:accent1>
      <a:accent2>
        <a:srgbClr val="282937"/>
      </a:accent2>
      <a:accent3>
        <a:srgbClr val="FFC000"/>
      </a:accent3>
      <a:accent4>
        <a:srgbClr val="282937"/>
      </a:accent4>
      <a:accent5>
        <a:srgbClr val="FFFCFB"/>
      </a:accent5>
      <a:accent6>
        <a:srgbClr val="565656"/>
      </a:accent6>
      <a:hlink>
        <a:srgbClr val="002060"/>
      </a:hlink>
      <a:folHlink>
        <a:srgbClr val="7030A0"/>
      </a:folHlink>
    </a:clrScheme>
    <a:fontScheme name="Custom 268">
      <a:majorFont>
        <a:latin typeface="Poppins SemiBold"/>
        <a:ea typeface=""/>
        <a:cs typeface=""/>
      </a:majorFont>
      <a:minorFont>
        <a:latin typeface="Poppi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wrap="square" rtlCol="0" anchor="ctr">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41981</TotalTime>
  <Words>785</Words>
  <Application>Microsoft Office PowerPoint</Application>
  <PresentationFormat>Widescreen</PresentationFormat>
  <Paragraphs>76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Poppins</vt:lpstr>
      <vt:lpstr>Poppins SemiBold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Ma</dc:creator>
  <cp:lastModifiedBy>Shiva Satya Narayana</cp:lastModifiedBy>
  <cp:revision>15079</cp:revision>
  <dcterms:created xsi:type="dcterms:W3CDTF">2020-12-28T06:02:04Z</dcterms:created>
  <dcterms:modified xsi:type="dcterms:W3CDTF">2023-04-07T05:21:31Z</dcterms:modified>
</cp:coreProperties>
</file>