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48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68E9-3911-4AA0-9232-D03182E02EDA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ED7C1-EC5A-4920-A725-4A63342A19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9181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32B9-8410-4590-BE46-A4E97213634E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A9B-4ACA-4C51-A734-8C0C930DDA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226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32B9-8410-4590-BE46-A4E97213634E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A9B-4ACA-4C51-A734-8C0C930DDA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92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32B9-8410-4590-BE46-A4E97213634E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A9B-4ACA-4C51-A734-8C0C930DDA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156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32B9-8410-4590-BE46-A4E97213634E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A9B-4ACA-4C51-A734-8C0C930DDA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37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32B9-8410-4590-BE46-A4E97213634E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A9B-4ACA-4C51-A734-8C0C930DDA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148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32B9-8410-4590-BE46-A4E97213634E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A9B-4ACA-4C51-A734-8C0C930DDA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52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32B9-8410-4590-BE46-A4E97213634E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A9B-4ACA-4C51-A734-8C0C930DDA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896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32B9-8410-4590-BE46-A4E97213634E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A9B-4ACA-4C51-A734-8C0C930DDA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826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32B9-8410-4590-BE46-A4E97213634E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A9B-4ACA-4C51-A734-8C0C930DDA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692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32B9-8410-4590-BE46-A4E97213634E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A9B-4ACA-4C51-A734-8C0C930DDA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772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32B9-8410-4590-BE46-A4E97213634E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6DA9B-4ACA-4C51-A734-8C0C930DDA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04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232B9-8410-4590-BE46-A4E97213634E}" type="datetimeFigureOut">
              <a:rPr lang="en-SG" smtClean="0"/>
              <a:t>31/10/2016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DA9B-4ACA-4C51-A734-8C0C930DDA3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47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coVYfDVEw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561975"/>
            <a:ext cx="763905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4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292"/>
            <a:ext cx="9143999" cy="686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3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181"/>
            <a:ext cx="9143999" cy="691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3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36"/>
            <a:ext cx="9144000" cy="687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3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38"/>
            <a:ext cx="9157291" cy="68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3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44"/>
            <a:ext cx="9144000" cy="686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3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323"/>
            <a:ext cx="9144000" cy="688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3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571"/>
            <a:ext cx="9143999" cy="694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3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05" y="0"/>
            <a:ext cx="922401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3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Multi-Threading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333089"/>
              </p:ext>
            </p:extLst>
          </p:nvPr>
        </p:nvGraphicFramePr>
        <p:xfrm>
          <a:off x="457200" y="1844824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Time slice</a:t>
                      </a:r>
                      <a:r>
                        <a:rPr lang="en-SG" baseline="0" dirty="0" smtClean="0"/>
                        <a:t>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Time slice</a:t>
                      </a:r>
                      <a:r>
                        <a:rPr lang="en-SG" baseline="0" dirty="0" smtClean="0"/>
                        <a:t> 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Time slice </a:t>
                      </a:r>
                      <a:r>
                        <a:rPr lang="en-SG" baseline="0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Time slice</a:t>
                      </a:r>
                      <a:r>
                        <a:rPr lang="en-SG" baseline="0" dirty="0" smtClean="0"/>
                        <a:t> 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Time slice</a:t>
                      </a:r>
                      <a:r>
                        <a:rPr lang="en-SG" baseline="0" dirty="0" smtClean="0"/>
                        <a:t> 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Time slice</a:t>
                      </a:r>
                      <a:r>
                        <a:rPr lang="en-SG" baseline="0" dirty="0" smtClean="0"/>
                        <a:t> 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Time slice</a:t>
                      </a:r>
                      <a:r>
                        <a:rPr lang="en-SG" baseline="0" dirty="0" smtClean="0"/>
                        <a:t> 7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Thread 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Running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Idle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Idle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Idle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Idle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Running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Idle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Thread </a:t>
                      </a:r>
                      <a:r>
                        <a:rPr lang="en-SG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Idle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Running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Idle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Running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Idle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Idle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Idle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Thread </a:t>
                      </a:r>
                      <a:r>
                        <a:rPr lang="en-SG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Idle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Idle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Running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Idle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Running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mtClean="0"/>
                        <a:t>Idle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Running</a:t>
                      </a:r>
                      <a:endParaRPr lang="en-S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87074" y="4509120"/>
            <a:ext cx="4369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660099"/>
                </a:solidFill>
                <a:latin typeface="arial" panose="020B0604020202020204" pitchFamily="34" charset="0"/>
                <a:hlinkClick r:id="rId2"/>
              </a:rPr>
              <a:t>Intel Multicore </a:t>
            </a:r>
            <a:r>
              <a:rPr lang="en-SG" dirty="0" err="1">
                <a:solidFill>
                  <a:srgbClr val="660099"/>
                </a:solidFill>
                <a:latin typeface="arial" panose="020B0604020202020204" pitchFamily="34" charset="0"/>
                <a:hlinkClick r:id="rId2"/>
              </a:rPr>
              <a:t>Hyperthreading</a:t>
            </a:r>
            <a:r>
              <a:rPr lang="en-SG" dirty="0">
                <a:solidFill>
                  <a:srgbClr val="660099"/>
                </a:solidFill>
                <a:latin typeface="arial" panose="020B0604020202020204" pitchFamily="34" charset="0"/>
                <a:hlinkClick r:id="rId2"/>
              </a:rPr>
              <a:t> - YouTube</a:t>
            </a:r>
            <a:endParaRPr lang="en-SG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90" y="0"/>
            <a:ext cx="917058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3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10"/>
            <a:ext cx="9113570" cy="688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9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118"/>
            <a:ext cx="9144000" cy="68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3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781"/>
            <a:ext cx="9143999" cy="69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4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430"/>
            <a:ext cx="9144000" cy="688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7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8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487"/>
            <a:ext cx="9128734" cy="686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3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14"/>
            <a:ext cx="9143999" cy="6878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3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744"/>
            <a:ext cx="9144000" cy="686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37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54</Words>
  <Application>Microsoft Office PowerPoint</Application>
  <PresentationFormat>On-screen Show (4:3)</PresentationFormat>
  <Paragraphs>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Multi-Threading</vt:lpstr>
      <vt:lpstr>PowerPoint Presentation</vt:lpstr>
    </vt:vector>
  </TitlesOfParts>
  <Company>Singapore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 En Hui</dc:creator>
  <cp:lastModifiedBy>Leong Kin Seng</cp:lastModifiedBy>
  <cp:revision>7</cp:revision>
  <cp:lastPrinted>2013-05-10T09:16:34Z</cp:lastPrinted>
  <dcterms:created xsi:type="dcterms:W3CDTF">2013-05-10T07:07:34Z</dcterms:created>
  <dcterms:modified xsi:type="dcterms:W3CDTF">2016-10-31T08:39:48Z</dcterms:modified>
</cp:coreProperties>
</file>